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71" r:id="rId4"/>
    <p:sldId id="292" r:id="rId5"/>
    <p:sldId id="301" r:id="rId6"/>
    <p:sldId id="298" r:id="rId7"/>
    <p:sldId id="299" r:id="rId8"/>
    <p:sldId id="309" r:id="rId9"/>
    <p:sldId id="308" r:id="rId10"/>
    <p:sldId id="310" r:id="rId11"/>
    <p:sldId id="311" r:id="rId12"/>
    <p:sldId id="289" r:id="rId13"/>
    <p:sldId id="296" r:id="rId14"/>
    <p:sldId id="283" r:id="rId15"/>
    <p:sldId id="30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4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6616-D896-4BC1-A286-D628191A49F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FE98B-2157-4EF7-BEED-503C0384399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8E6D9-DD2A-42E7-BCFA-EA03748076C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6BF9-4635-429B-9FEC-B9B8617C007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AEFA6-40A1-4D1C-B4EC-1483BC53513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3958-A97F-4CB4-B3F6-0483F73C627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3712E-3646-4938-9AF6-7AA91012A57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0ED72-1FFC-4CE5-A2F1-0C214FEDA2A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3ADD5-48DF-4521-B7E8-D59E0663566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BB610-1EBA-4771-B4E0-4AEEA4F768B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19D58-0ACD-45A8-BC3B-54AD380BE7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1FA4C-F0D7-44C4-A89F-49DD628D02F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E7188-4A99-4590-9836-03903A0278C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4F384-7839-4005-99B3-EC7182F3BAA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32771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772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A8B8271E-84BD-432C-B320-7E415BB1F56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"/>
            <a:ext cx="7620000" cy="1905000"/>
          </a:xfrm>
        </p:spPr>
        <p:txBody>
          <a:bodyPr/>
          <a:lstStyle/>
          <a:p>
            <a:pPr algn="ctr"/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2800" b="1" dirty="0"/>
              <a:t> </a:t>
            </a: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GUJARAT TECHNOLOGICAL UNIVERSITY</a:t>
            </a:r>
            <a:b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Chandkheda, Ahmedabad </a:t>
            </a:r>
            <a:b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Affiliated </a:t>
            </a:r>
            <a:b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ENGINEERING COLLEGE</a:t>
            </a:r>
            <a:b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BHAVNAGAR </a:t>
            </a:r>
            <a:b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</a:t>
            </a:r>
            <a:r>
              <a:rPr lang="en-US" altLang="en-US" sz="11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br>
              <a:rPr lang="en-US" altLang="en-US" sz="1100" b="1" u="sng" dirty="0" smtClean="0">
                <a:solidFill>
                  <a:schemeClr val="tx1"/>
                </a:solidFill>
              </a:rPr>
            </a:br>
            <a:br>
              <a:rPr lang="en-US" altLang="en-US" sz="1100" b="1" u="sng" dirty="0">
                <a:solidFill>
                  <a:schemeClr val="tx1"/>
                </a:solidFill>
              </a:rPr>
            </a:br>
            <a:endParaRPr lang="en-US" altLang="en-US" sz="1100" b="1" u="sng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1604" y="1857364"/>
            <a:ext cx="7043759" cy="5000636"/>
          </a:xfrm>
        </p:spPr>
        <p:txBody>
          <a:bodyPr/>
          <a:lstStyle/>
          <a:p>
            <a:pPr algn="ctr"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: 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DeskBook</a:t>
            </a:r>
            <a:endParaRPr lang="en-US" sz="1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subject of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1400" dirty="0" smtClean="0"/>
          </a:p>
          <a:p>
            <a:pPr algn="ctr">
              <a:defRPr/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Summer Internship(3170001)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E.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IV,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VIII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(Information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Patel Virenkumar Rameshbhai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Enrolment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 190210116063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defRPr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Mentor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Revant Patel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  <a:defRPr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Prof.Sweta Garasia</a:t>
            </a:r>
            <a:endParaRPr lang="en-US" sz="1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1400" dirty="0" smtClean="0"/>
          </a:p>
          <a:p>
            <a:pPr algn="ctr"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r" eaLnBrk="1" hangingPunct="1">
              <a:lnSpc>
                <a:spcPct val="80000"/>
              </a:lnSpc>
              <a:defRPr/>
            </a:pPr>
            <a:endParaRPr lang="en-US" sz="21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990600"/>
            <a:ext cx="114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image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106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Login Page</a:t>
            </a:r>
            <a:endParaRPr lang="en-US" sz="2800"/>
          </a:p>
        </p:txBody>
      </p:sp>
      <p:pic>
        <p:nvPicPr>
          <p:cNvPr id="4" name="Content Placeholder 3" descr="Sign 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0330" y="1827530"/>
            <a:ext cx="7313295" cy="4113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Tools &amp; Technology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628458"/>
            <a:ext cx="7313612" cy="4114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cs typeface="+mn-lt"/>
              </a:rPr>
              <a:t>Backend: Programming Language – Java</a:t>
            </a:r>
            <a:endParaRPr lang="en-US" sz="2000" dirty="0"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+mn-lt"/>
                <a:sym typeface="+mn-ea"/>
              </a:rPr>
              <a:t>Frontend: HTML, CSS, Bootstrap and Angular</a:t>
            </a:r>
            <a:endParaRPr lang="en-US" sz="2000" dirty="0"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+mn-lt"/>
                <a:sym typeface="+mn-ea"/>
              </a:rPr>
              <a:t>Database: MSSQL Server</a:t>
            </a:r>
            <a:endParaRPr lang="en-US" sz="2000" dirty="0"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+mn-lt"/>
              </a:rPr>
              <a:t>Frameworks : Spring 5, Spring Security 5, Spring Boot 2.0, .NET  Frameworks</a:t>
            </a:r>
            <a:endParaRPr lang="en-US" sz="2000" dirty="0"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+mn-lt"/>
              </a:rPr>
              <a:t>DevOps: Jenkins, SonarQube, Maven[java], .Net Build, Nexus, Ansible</a:t>
            </a:r>
            <a:endParaRPr lang="en-US" sz="2000" dirty="0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714355"/>
            <a:ext cx="7313612" cy="730269"/>
          </a:xfrm>
        </p:spPr>
        <p:txBody>
          <a:bodyPr/>
          <a:lstStyle/>
          <a:p>
            <a:r>
              <a:rPr lang="en-US" sz="2800" b="1" dirty="0" smtClean="0"/>
              <a:t>Conclusion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 dirty="0"/>
              <a:t>The DeskBook application provides a digital solution for managing office seating arrangements, enabling employees to easily book available seats and work in a flexible and efficient manner. By optimizing office space utilization and enhancing employee experience, DeskBook helps companies adapt to changing work environments and improve productivity.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/>
              <a:t>References</a:t>
            </a:r>
            <a:endParaRPr lang="en-US" altLang="en-US" sz="2800" b="1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2000" dirty="0" smtClean="0"/>
              <a:t>Text Books/Reference Books: -</a:t>
            </a:r>
            <a:endParaRPr lang="en-US" altLang="en-US" sz="2000" dirty="0" smtClean="0"/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2000" dirty="0" smtClean="0"/>
              <a:t>E-Books: -</a:t>
            </a:r>
            <a:endParaRPr lang="en-US" altLang="en-US" sz="2000" dirty="0" smtClean="0"/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2000" dirty="0" smtClean="0"/>
              <a:t>Website :</a:t>
            </a:r>
            <a:endParaRPr lang="en-US" altLang="en-US" sz="2000" dirty="0" smtClean="0"/>
          </a:p>
          <a:p>
            <a:pPr marL="0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2000" dirty="0" smtClean="0"/>
              <a:t>       -https:</a:t>
            </a:r>
            <a:r>
              <a:rPr lang="en-US" altLang="en-US" sz="1800" dirty="0" smtClean="0"/>
              <a:t>//www.zippia.com/advice/hybrid-work-statistics</a:t>
            </a:r>
            <a:endParaRPr lang="en-US" altLang="en-US" sz="2000" dirty="0" smtClean="0"/>
          </a:p>
          <a:p>
            <a:pPr marL="0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2000" dirty="0" smtClean="0"/>
              <a:t>       -https://sequre.app/seat-booking-app</a:t>
            </a:r>
            <a:endParaRPr lang="en-US" altLang="en-US" sz="2000" dirty="0" smtClean="0"/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endParaRPr lang="en-US" altLang="en-US" sz="2000" dirty="0" smtClean="0"/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355" y="2493010"/>
            <a:ext cx="2411095" cy="1143000"/>
          </a:xfrm>
        </p:spPr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115695" y="1269365"/>
            <a:ext cx="7849235" cy="647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2800" b="1" dirty="0">
                <a:ea typeface="PMingLiU" panose="02020500000000000000" pitchFamily="18" charset="-120"/>
              </a:rPr>
              <a:t>Outline</a:t>
            </a:r>
            <a:endParaRPr lang="en-US" altLang="en-US" sz="28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313613" cy="46497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TW" sz="2000" dirty="0" smtClean="0">
                <a:latin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lang="en-US" altLang="zh-TW" sz="20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000" dirty="0" smtClean="0">
                <a:latin typeface="Verdana" panose="020B0604030504040204" pitchFamily="34" charset="0"/>
                <a:cs typeface="Verdana" panose="020B0604030504040204" pitchFamily="34" charset="0"/>
              </a:rPr>
              <a:t>Requirement Analysis</a:t>
            </a:r>
            <a:endParaRPr lang="en-US" altLang="zh-TW" sz="20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000" dirty="0" smtClean="0">
                <a:latin typeface="Verdana" panose="020B0604030504040204" pitchFamily="34" charset="0"/>
                <a:cs typeface="Verdana" panose="020B0604030504040204" pitchFamily="34" charset="0"/>
              </a:rPr>
              <a:t>Objective</a:t>
            </a:r>
            <a:endParaRPr lang="en-US" altLang="zh-TW" sz="20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000" dirty="0" smtClean="0">
                <a:latin typeface="Verdana" panose="020B0604030504040204" pitchFamily="34" charset="0"/>
                <a:cs typeface="Verdana" panose="020B0604030504040204" pitchFamily="34" charset="0"/>
              </a:rPr>
              <a:t>Features</a:t>
            </a:r>
            <a:endParaRPr lang="en-US" altLang="zh-TW" sz="20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000" dirty="0" smtClean="0">
                <a:latin typeface="Verdana" panose="020B0604030504040204" pitchFamily="34" charset="0"/>
                <a:cs typeface="Verdana" panose="020B0604030504040204" pitchFamily="34" charset="0"/>
              </a:rPr>
              <a:t>Tool and technology</a:t>
            </a:r>
            <a:endParaRPr lang="en-US" sz="20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000" dirty="0" smtClean="0">
                <a:latin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altLang="zh-TW" sz="20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000" dirty="0" smtClean="0">
                <a:latin typeface="Verdana" panose="020B0604030504040204" pitchFamily="34" charset="0"/>
                <a:cs typeface="Verdana" panose="020B0604030504040204" pitchFamily="34" charset="0"/>
              </a:rPr>
              <a:t>References</a:t>
            </a:r>
            <a:endParaRPr lang="en-US" altLang="en-US" sz="20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Introduction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6700" y="1827530"/>
            <a:ext cx="6901180" cy="411480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 dirty="0"/>
              <a:t>The DeskBook web-application offers a digital solution for managing and assigned seats for employees. With this system, employees can easily view available seats for the day, book a seat, and request for approval. This system provides a convenient way to manage the mode of work and make seating arrangements more flexible.</a:t>
            </a:r>
            <a:endParaRPr lang="en-US" sz="2000" dirty="0"/>
          </a:p>
        </p:txBody>
      </p:sp>
      <p:pic>
        <p:nvPicPr>
          <p:cNvPr id="4" name="Content Placeholder 3" descr="booki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96055" y="4653280"/>
            <a:ext cx="1613535" cy="1613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/>
              <a:t>Requirement Analysis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330" y="1827530"/>
            <a:ext cx="7234555" cy="4114800"/>
          </a:xfrm>
        </p:spPr>
        <p:txBody>
          <a:bodyPr/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companies are adapting new work environments where employee can work on offline or online mode based on their requirement.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It can leads to situations where more people come to the office than there are available seats.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This can cause delays, frustration and reduced productivity for employees who are unable to find a seat.</a:t>
            </a:r>
            <a:endParaRPr lang="en-US" sz="2000"/>
          </a:p>
          <a:p>
            <a:pPr marL="0" indent="0" algn="just">
              <a:buNone/>
            </a:pPr>
            <a:endParaRPr lang="en-US" sz="2000"/>
          </a:p>
        </p:txBody>
      </p:sp>
      <p:pic>
        <p:nvPicPr>
          <p:cNvPr id="4" name="Content Placeholder 3" descr="disput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8080" y="4725670"/>
            <a:ext cx="2164715" cy="2164715"/>
          </a:xfrm>
          <a:prstGeom prst="rect">
            <a:avLst/>
          </a:prstGeom>
        </p:spPr>
      </p:pic>
      <p:pic>
        <p:nvPicPr>
          <p:cNvPr id="5" name="Picture 4" descr="crow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5044440"/>
            <a:ext cx="1527175" cy="1527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/>
              <a:t>Objective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628458"/>
            <a:ext cx="7313612" cy="4114800"/>
          </a:xfrm>
        </p:spPr>
        <p:txBody>
          <a:bodyPr/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>
                <a:sym typeface="+mn-ea"/>
              </a:rPr>
              <a:t>Create a user-friendly digital solution for managing and assigning seats.</a:t>
            </a:r>
            <a:endParaRPr lang="en-US" sz="200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providing real-time information on seat availability and allowing employees to reserve their seats in advance.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>
                <a:sym typeface="+mn-ea"/>
              </a:rPr>
              <a:t>Improve work efficiency and make seating arrangements more flexible.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Managing </a:t>
            </a:r>
            <a:r>
              <a:rPr lang="en-US" sz="2000">
                <a:sym typeface="+mn-ea"/>
              </a:rPr>
              <a:t>company </a:t>
            </a:r>
            <a:r>
              <a:rPr lang="en-US" sz="2000"/>
              <a:t>resourses of more efficiantly.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Enable companies to focus on other core activities.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/>
              <a:t>Features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700213"/>
            <a:ext cx="7313612" cy="4114800"/>
          </a:xfrm>
        </p:spPr>
        <p:txBody>
          <a:bodyPr/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Seat Availability: View real-time seat availability.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Seat Booking: Book a seat for the day.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Approval System: Manager approval of seat bookings.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Dashboard: View seat bookings and approval status.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Customizable: Customize seating arrangements and availability based on company policies and preferences.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Integration: Integration with other applications, such as calendar and meeting scheduling tools, to streamline work processes.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Side Project : 1Medify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Work Done: Welcome Screen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Welcome sc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772920"/>
            <a:ext cx="7221855" cy="4587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SignUp Page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Sign up Patien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827530"/>
            <a:ext cx="7275195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2878</Words>
  <Application>WPS Presentation</Application>
  <PresentationFormat>On-screen Show (4:3)</PresentationFormat>
  <Paragraphs>95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Times New Roman</vt:lpstr>
      <vt:lpstr>PMingLiU</vt:lpstr>
      <vt:lpstr>PMingLiU-ExtB</vt:lpstr>
      <vt:lpstr>Microsoft YaHei</vt:lpstr>
      <vt:lpstr>Arial Unicode MS</vt:lpstr>
      <vt:lpstr>Calibri</vt:lpstr>
      <vt:lpstr>Eclipse</vt:lpstr>
      <vt:lpstr>                               GUJARAT TECHNOLOGICAL UNIVERSITY Chandkheda, Ahmedabad  Affiliated  GOVERNMENT ENGINEERING COLLEGE BHAVNAGAR  DEPARTMENT OF INFORMATION TECHNOLOGY  </vt:lpstr>
      <vt:lpstr>Outline</vt:lpstr>
      <vt:lpstr>Introduction</vt:lpstr>
      <vt:lpstr>Requirement Analysis</vt:lpstr>
      <vt:lpstr>Objective</vt:lpstr>
      <vt:lpstr>Features</vt:lpstr>
      <vt:lpstr>PowerPoint 演示文稿</vt:lpstr>
      <vt:lpstr>PowerPoint 演示文稿</vt:lpstr>
      <vt:lpstr>PowerPoint 演示文稿</vt:lpstr>
      <vt:lpstr>PowerPoint 演示文稿</vt:lpstr>
      <vt:lpstr>Tools &amp; Technology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  <Manager>W. Harrison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CS487/488 Final Presentation</dc:title>
  <dc:creator>Your Name</dc:creator>
  <dc:subject>Capstone</dc:subject>
  <cp:category>Portland State University Capstone</cp:category>
  <cp:lastModifiedBy>viren patel</cp:lastModifiedBy>
  <cp:revision>129</cp:revision>
  <dcterms:created xsi:type="dcterms:W3CDTF">2004-07-31T17:55:00Z</dcterms:created>
  <dcterms:modified xsi:type="dcterms:W3CDTF">2023-04-01T05:55:39Z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0x010100E18AA49D357B9C4BBBD7752656DD11EE</vt:lpwstr>
  </property>
  <property fmtid="{D5CDD505-2E9C-101B-9397-08002B2CF9AE}" pid="3" name="ICV">
    <vt:lpwstr>0F0EDAFE40FE49DD9B7808D7F9154F5A</vt:lpwstr>
  </property>
  <property fmtid="{D5CDD505-2E9C-101B-9397-08002B2CF9AE}" pid="4" name="KSOProductBuildVer">
    <vt:lpwstr>1033-11.2.0.11513</vt:lpwstr>
  </property>
</Properties>
</file>