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1" r:id="rId4"/>
    <p:sldId id="292" r:id="rId5"/>
    <p:sldId id="301" r:id="rId6"/>
    <p:sldId id="298" r:id="rId7"/>
    <p:sldId id="299" r:id="rId8"/>
    <p:sldId id="289" r:id="rId9"/>
    <p:sldId id="286" r:id="rId10"/>
    <p:sldId id="290" r:id="rId12"/>
    <p:sldId id="296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4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616-D896-4BC1-A286-D628191A49F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FE98B-2157-4EF7-BEED-503C038439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FE98B-2157-4EF7-BEED-503C03843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8E6D9-DD2A-42E7-BCFA-EA03748076C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6BF9-4635-429B-9FEC-B9B8617C007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AEFA6-40A1-4D1C-B4EC-1483BC53513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3958-A97F-4CB4-B3F6-0483F73C627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3712E-3646-4938-9AF6-7AA91012A57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ED72-1FFC-4CE5-A2F1-0C214FEDA2A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3ADD5-48DF-4521-B7E8-D59E0663566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BB610-1EBA-4771-B4E0-4AEEA4F768B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19D58-0ACD-45A8-BC3B-54AD380BE7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1FA4C-F0D7-44C4-A89F-49DD628D02F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E7188-4A99-4590-9836-03903A0278C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F384-7839-4005-99B3-EC7182F3BAA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3277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77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8B8271E-84BD-432C-B320-7E415BB1F56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"/>
            <a:ext cx="7620000" cy="1905000"/>
          </a:xfrm>
        </p:spPr>
        <p:txBody>
          <a:bodyPr/>
          <a:lstStyle/>
          <a:p>
            <a:pPr algn="ctr"/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2800" b="1" dirty="0"/>
              <a:t> </a:t>
            </a: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br>
              <a:rPr lang="en-US" altLang="en-US" sz="2800" b="1" dirty="0"/>
            </a:b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GUJARAT TECHNOLOGICAL UNIVERSITY</a:t>
            </a:r>
            <a:b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Chandkheda, Ahmedabad </a:t>
            </a:r>
            <a:b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 </a:t>
            </a:r>
            <a:b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ENGINEERING COLLEGE</a:t>
            </a:r>
            <a:b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BHAVNAGAR </a:t>
            </a:r>
            <a:b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</a:t>
            </a:r>
            <a:r>
              <a:rPr lang="en-US" altLang="en-US" sz="11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br>
              <a:rPr lang="en-US" altLang="en-US" sz="1100" b="1" u="sng" dirty="0" smtClean="0">
                <a:solidFill>
                  <a:schemeClr val="tx1"/>
                </a:solidFill>
              </a:rPr>
            </a:br>
            <a:br>
              <a:rPr lang="en-US" altLang="en-US" sz="1100" b="1" u="sng" dirty="0">
                <a:solidFill>
                  <a:schemeClr val="tx1"/>
                </a:solidFill>
              </a:rPr>
            </a:br>
            <a:endParaRPr lang="en-US" altLang="en-US" sz="1100" b="1" u="sng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04" y="1857364"/>
            <a:ext cx="7043759" cy="5000636"/>
          </a:xfrm>
        </p:spPr>
        <p:txBody>
          <a:bodyPr/>
          <a:lstStyle/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: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DeskBook</a:t>
            </a:r>
            <a:endParaRPr lang="en-US" sz="1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subject of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400" dirty="0" smtClean="0"/>
          </a:p>
          <a:p>
            <a:pPr algn="ctr">
              <a:defRPr/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Summer Internship(3170001)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IV,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VIII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Patel Virenkumar Rameshbhai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Enrolment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190210116063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defRPr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Mentor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Revant Patel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Prof.Sweta Garasia</a:t>
            </a:r>
            <a:endParaRPr lang="en-US" sz="1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400" dirty="0" smtClean="0"/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r" eaLnBrk="1" hangingPunct="1">
              <a:lnSpc>
                <a:spcPct val="80000"/>
              </a:lnSpc>
              <a:defRPr/>
            </a:pPr>
            <a:endParaRPr lang="en-US" sz="21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9060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106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714355"/>
            <a:ext cx="7313612" cy="730269"/>
          </a:xfrm>
        </p:spPr>
        <p:txBody>
          <a:bodyPr/>
          <a:lstStyle/>
          <a:p>
            <a:r>
              <a:rPr lang="en-US" sz="2400" b="1" dirty="0" smtClean="0"/>
              <a:t>Conclusion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dirty="0" smtClean="0"/>
              <a:t>References</a:t>
            </a:r>
            <a:endParaRPr lang="en-US" altLang="en-US" sz="2400" b="1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Text Books/Reference Books:</a:t>
            </a:r>
            <a:endParaRPr lang="en-US" altLang="en-US" dirty="0" smtClean="0"/>
          </a:p>
          <a:p>
            <a:r>
              <a:rPr lang="en-US" altLang="en-US" dirty="0" smtClean="0"/>
              <a:t>E-Books:</a:t>
            </a:r>
            <a:endParaRPr lang="en-US" altLang="en-US" dirty="0" smtClean="0"/>
          </a:p>
          <a:p>
            <a:r>
              <a:rPr lang="en-US" altLang="en-US" dirty="0" smtClean="0"/>
              <a:t>Website :</a:t>
            </a:r>
            <a:endParaRPr lang="en-US" altLang="en-US" dirty="0"/>
          </a:p>
          <a:p>
            <a:r>
              <a:rPr lang="en-US" altLang="en-US" dirty="0"/>
              <a:t>Internal </a:t>
            </a:r>
            <a:r>
              <a:rPr lang="en-US" altLang="en-US" dirty="0" smtClean="0"/>
              <a:t>Guide</a:t>
            </a:r>
            <a:r>
              <a:rPr lang="en-US" altLang="en-US" dirty="0"/>
              <a:t> </a:t>
            </a:r>
            <a:r>
              <a:rPr lang="en-US" altLang="en-US" dirty="0" smtClean="0"/>
              <a:t>: Prof. Bharat Vainsh</a:t>
            </a:r>
            <a:endParaRPr lang="en-US" altLang="en-US" dirty="0" smtClean="0"/>
          </a:p>
          <a:p>
            <a:r>
              <a:rPr lang="en-US" altLang="en-US" dirty="0" smtClean="0"/>
              <a:t>External Guide: NO</a:t>
            </a:r>
            <a:endParaRPr lang="en-US" altLang="en-US" dirty="0" smtClean="0"/>
          </a:p>
          <a:p>
            <a:pPr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b="1" dirty="0">
                <a:ea typeface="PMingLiU" panose="02020500000000000000" pitchFamily="18" charset="-120"/>
              </a:rPr>
              <a:t>Outline</a:t>
            </a:r>
            <a:endParaRPr lang="en-US" alt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313613" cy="46497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and technology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Introduction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 dirty="0"/>
              <a:t>The DeskBook application offers a digital solution for managing assigned seats for employees. With this system, employees can easily view available seats for the day, book a seat, and request approval. This system provides a convenient way to manage the mode of work and make seating arrangements more flexible.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Requirement Analysis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companies are adapting new work environments where employee can work on offline or online mode based on their needs.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It can leads to situations where more people come to the office than there are available seats.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This can cause delays, frustration and reduced productivity for employees who are unable to find a seat.</a:t>
            </a:r>
            <a:endParaRPr lang="en-US" sz="2000"/>
          </a:p>
          <a:p>
            <a:pPr marL="0" indent="0" algn="just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Objective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628458"/>
            <a:ext cx="7313612" cy="4114800"/>
          </a:xfrm>
        </p:spPr>
        <p:txBody>
          <a:bodyPr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>
                <a:sym typeface="+mn-ea"/>
              </a:rPr>
              <a:t>Create a user-friendly digital solution for managing assigned seats.</a:t>
            </a:r>
            <a:endParaRPr lang="en-US" sz="200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providing real-time information on seat availability and allowing employees to reserve their seats in advance.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>
                <a:sym typeface="+mn-ea"/>
              </a:rPr>
              <a:t>Improve work efficiency and make seating arrangements more flexible.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>
                <a:sym typeface="+mn-ea"/>
              </a:rPr>
              <a:t>Provide real-time information on available seats and ensure confidentiality.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Managing resourses of company more efficiantly.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Enable companies to focus on other core activities.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Features</a:t>
            </a:r>
            <a:endParaRPr 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700213"/>
            <a:ext cx="7313612" cy="4114800"/>
          </a:xfrm>
        </p:spPr>
        <p:txBody>
          <a:bodyPr/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Seat Availability: View real-time seat availability.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Seat Booking: Book a seat for the day.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Approval System: Manager approval of seat bookings.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Dashboard: View seat bookings and approval status.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Customizable: Customize seating arrangements and availability based on company policies and preferences.</a:t>
            </a:r>
            <a:endParaRPr lang="en-US" sz="2000"/>
          </a:p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/>
              <a:t>Integration: Integration with other applications, such as calendar and meeting scheduling tools, to streamline work processes.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Tools &amp; Technology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628458"/>
            <a:ext cx="7313612" cy="4114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</a:rPr>
              <a:t>Backend: Programming Language – Java</a:t>
            </a:r>
            <a:endParaRPr lang="en-US" sz="2000" dirty="0"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Frontend: HTML, CSS, Bootstrap and Angular</a:t>
            </a:r>
            <a:endParaRPr lang="en-US" sz="2000" dirty="0"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  <a:sym typeface="+mn-ea"/>
              </a:rPr>
              <a:t>Database: MSSQL Server</a:t>
            </a:r>
            <a:endParaRPr lang="en-US" sz="2000" dirty="0"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</a:rPr>
              <a:t>Frameworks : Spring 5, Spring Security 5, Spring Boot 2.0, .NET  Frameworks</a:t>
            </a:r>
            <a:endParaRPr lang="en-US" sz="2000" dirty="0"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+mn-lt"/>
              </a:rPr>
              <a:t>DevOps: Jenkins, SonarQube, Maven[java], .Net Build, Nexus, Ansible</a:t>
            </a:r>
            <a:endParaRPr lang="en-US" sz="2000" dirty="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it works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Future Of Scope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Presentation</Application>
  <PresentationFormat>On-screen Show (4:3)</PresentationFormat>
  <Paragraphs>93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Times New Roman</vt:lpstr>
      <vt:lpstr>PMingLiU</vt:lpstr>
      <vt:lpstr>PMingLiU-ExtB</vt:lpstr>
      <vt:lpstr>Microsoft YaHei</vt:lpstr>
      <vt:lpstr>Arial Unicode MS</vt:lpstr>
      <vt:lpstr>Calibri</vt:lpstr>
      <vt:lpstr>Eclipse</vt:lpstr>
      <vt:lpstr>                               GUJARAT TECHNOLOGICAL UNIVERSITY Chandkheda, Ahmedabad  Affiliated  GOVERNMENT ENGINEERING COLLEGE BHAVNAGAR  DEPARTMENT OF INFORMATION TECHNOLOGY  </vt:lpstr>
      <vt:lpstr>Outline</vt:lpstr>
      <vt:lpstr>Purpose</vt:lpstr>
      <vt:lpstr>PowerPoint 演示文稿</vt:lpstr>
      <vt:lpstr>PowerPoint 演示文稿</vt:lpstr>
      <vt:lpstr>PowerPoint 演示文稿</vt:lpstr>
      <vt:lpstr>Tools &amp; Technology</vt:lpstr>
      <vt:lpstr>How it works ?</vt:lpstr>
      <vt:lpstr>Future Of Scope</vt:lpstr>
      <vt:lpstr>Conclusion</vt:lpstr>
      <vt:lpstr>References</vt:lpstr>
    </vt:vector>
  </TitlesOfParts>
  <LinksUpToDate>false</LinksUpToDate>
  <SharedDoc>false</SharedDoc>
  <HyperlinksChanged>false</HyperlinksChanged>
  <AppVersion>14.0000</AppVersion>
  <Manager>W. Harrison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creator>Your Name</dc:creator>
  <dc:subject>Capstone</dc:subject>
  <cp:category>Portland State University Capstone</cp:category>
  <cp:lastModifiedBy>Viren</cp:lastModifiedBy>
  <cp:revision>116</cp:revision>
  <dcterms:created xsi:type="dcterms:W3CDTF">2004-07-31T17:55:00Z</dcterms:created>
  <dcterms:modified xsi:type="dcterms:W3CDTF">2023-03-04T03:22:14Z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0x010100E18AA49D357B9C4BBBD7752656DD11EE</vt:lpwstr>
  </property>
  <property fmtid="{D5CDD505-2E9C-101B-9397-08002B2CF9AE}" pid="3" name="ICV">
    <vt:lpwstr>F88D04FDFA824077B398FE488C266BDF</vt:lpwstr>
  </property>
  <property fmtid="{D5CDD505-2E9C-101B-9397-08002B2CF9AE}" pid="4" name="KSOProductBuildVer">
    <vt:lpwstr>1033-11.2.0.11486</vt:lpwstr>
  </property>
</Properties>
</file>