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4"/>
  </p:sldMasterIdLst>
  <p:notesMasterIdLst>
    <p:notesMasterId r:id="rId9"/>
  </p:notesMasterIdLst>
  <p:sldIdLst>
    <p:sldId id="256" r:id="rId5"/>
    <p:sldId id="271" r:id="rId6"/>
    <p:sldId id="293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tan rupareliya" initials="cr" lastIdx="2" clrIdx="0">
    <p:extLst>
      <p:ext uri="{19B8F6BF-5375-455C-9EA6-DF929625EA0E}">
        <p15:presenceInfo xmlns="" xmlns:p15="http://schemas.microsoft.com/office/powerpoint/2012/main" userId="6127ae6dde4d1a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7C638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616-D896-4BC1-A286-D628191A49F0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FE98B-2157-4EF7-BEED-503C0384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DC8E6D9-DD2A-42E7-BCFA-EA03748076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013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72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4380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4755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315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8793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6BF9-4635-429B-9FEC-B9B8617C0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0320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A6-40A1-4D1C-B4EC-1483BC5351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11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712E-3646-4938-9AF6-7AA91012A5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9670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AB0ED72-1FFC-4CE5-A2F1-0C214FEDA2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0842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1553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12BB610-1EBA-4771-B4E0-4AEEA4F768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5561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9D58-0ACD-45A8-BC3B-54AD380BE7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803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FA4C-F0D7-44C4-A89F-49DD628D02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8903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7188-4A99-4590-9836-03903A0278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165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527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B8271E-84BD-432C-B320-7E415BB1F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9267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7EFD074D-CFE5-4C29-A9C5-4CFDDAE67F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152400"/>
            <a:ext cx="76200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2800" b="1" dirty="0"/>
              <a:t> </a:t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GUJARAT 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TECHNOLOGICAL UNIVERSITY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Chandkheda, Ahmedabad </a:t>
            </a:r>
            <a:br>
              <a:rPr lang="en-US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Affiliated 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 </a:t>
            </a:r>
            <a:r>
              <a:rPr lang="en-US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 COLLEGE</a:t>
            </a:r>
            <a:br>
              <a:rPr lang="en-US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BHAVNAGAR </a:t>
            </a:r>
            <a:r>
              <a:rPr lang="en-US" alt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OF INFORMATION </a:t>
            </a:r>
            <a:r>
              <a:rPr lang="en-US" altLang="en-US" sz="1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alt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sz="1800" b="1" u="sng" dirty="0">
                <a:solidFill>
                  <a:schemeClr val="tx1"/>
                </a:solidFill>
              </a:rPr>
              <a:t/>
            </a:r>
            <a:br>
              <a:rPr lang="en-US" altLang="en-US" sz="1800" b="1" u="sng" dirty="0">
                <a:solidFill>
                  <a:schemeClr val="tx1"/>
                </a:solidFill>
              </a:rPr>
            </a:br>
            <a:endParaRPr lang="en-US" altLang="en-US" sz="1800" b="1" u="sng" dirty="0">
              <a:solidFill>
                <a:schemeClr val="tx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E4C68315-DACE-45D6-B235-7A5E2CBB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90600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image1.jpeg">
            <a:extLst>
              <a:ext uri="{FF2B5EF4-FFF2-40B4-BE49-F238E27FC236}">
                <a16:creationId xmlns="" xmlns:a16="http://schemas.microsoft.com/office/drawing/2014/main" id="{90F28897-D628-461B-AE18-3EFC5D54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106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4444589-BB05-4920-A862-93B5739969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1752600"/>
            <a:ext cx="7043759" cy="4948270"/>
          </a:xfrm>
        </p:spPr>
        <p:txBody>
          <a:bodyPr>
            <a:normAutofit fontScale="77500" lnSpcReduction="20000"/>
          </a:bodyPr>
          <a:lstStyle/>
          <a:p>
            <a:pPr algn="ctr">
              <a:defRPr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On :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Smart Farmer Academy</a:t>
            </a:r>
            <a:endParaRPr lang="en-US" sz="23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Under subject of</a:t>
            </a:r>
          </a:p>
          <a:p>
            <a:pPr algn="ctr">
              <a:defRPr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Summer Internship(3170001)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B. E.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IV,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VIII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(Information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Technology)</a:t>
            </a:r>
          </a:p>
          <a:p>
            <a:pPr algn="ctr">
              <a:defRPr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student:</a:t>
            </a:r>
          </a:p>
          <a:p>
            <a:pPr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Enrolment No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.:</a:t>
            </a:r>
          </a:p>
          <a:p>
            <a:pPr marL="342900" indent="-342900" algn="ctr"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External Mentor</a:t>
            </a:r>
          </a:p>
          <a:p>
            <a:pPr marL="342900" indent="-342900">
              <a:buAutoNum type="arabicPeriod" startAt="3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Mentor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1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Prof.Bharat Vainsh</a:t>
            </a:r>
          </a:p>
          <a:p>
            <a:pPr algn="ctr"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Academic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algn="ctr">
              <a:defRPr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2023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r" eaLnBrk="1" hangingPunct="1">
              <a:lnSpc>
                <a:spcPct val="80000"/>
              </a:lnSpc>
              <a:defRPr/>
            </a:pPr>
            <a:endParaRPr lang="en-US" sz="21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448899B7-3E16-4C31-A6E6-9DA464B5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b="1" dirty="0">
                <a:ea typeface="新細明體" panose="02020500000000000000" pitchFamily="18" charset="-120"/>
              </a:rPr>
              <a:t>Outline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C21AFC80-C6B9-451E-B554-8D4227CB2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524000"/>
            <a:ext cx="7313613" cy="4649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800" dirty="0" smtClean="0">
                <a:latin typeface="+mj-lt"/>
              </a:rPr>
              <a:t>Conclusion</a:t>
            </a:r>
            <a:endParaRPr lang="en-US" altLang="zh-TW" sz="2800" dirty="0">
              <a:latin typeface="+mj-lt"/>
            </a:endParaRPr>
          </a:p>
          <a:p>
            <a:pPr>
              <a:defRPr/>
            </a:pPr>
            <a:r>
              <a:rPr lang="en-US" altLang="zh-TW" sz="2800" dirty="0">
                <a:latin typeface="+mj-lt"/>
              </a:rPr>
              <a:t>Bibliography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04C43-43FE-4A09-9D3B-09AB02A7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zh-TW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Conclusion</a:t>
            </a:r>
            <a:br>
              <a:rPr lang="en-US" altLang="zh-TW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en-US" altLang="zh-TW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/>
            </a:r>
            <a:br>
              <a:rPr lang="en-US" altLang="zh-TW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FC4B10-BEAD-4FE4-A2F6-73AC936C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0991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BD7DDAF9-F82C-473F-B8D4-AB8BEB61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Bibliography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A9ACBFB0-9CAD-4C79-8DA6-FB9DF357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Text Books:</a:t>
            </a:r>
          </a:p>
          <a:p>
            <a:r>
              <a:rPr lang="en-US" altLang="en-US" dirty="0" smtClean="0"/>
              <a:t>E-Books:</a:t>
            </a:r>
          </a:p>
          <a:p>
            <a:r>
              <a:rPr lang="en-US" altLang="en-US" dirty="0" smtClean="0"/>
              <a:t>Website :</a:t>
            </a:r>
          </a:p>
          <a:p>
            <a:r>
              <a:rPr lang="en-US" altLang="en-US" dirty="0" smtClean="0"/>
              <a:t>Internal Guide : Prof. Bharat Vainsh</a:t>
            </a:r>
          </a:p>
          <a:p>
            <a:r>
              <a:rPr lang="en-US" altLang="en-US" dirty="0" smtClean="0"/>
              <a:t>External Guide:</a:t>
            </a:r>
          </a:p>
          <a:p>
            <a:pPr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8AA49D357B9C4BBBD7752656DD11EE" ma:contentTypeVersion="11" ma:contentTypeDescription="Create a new document." ma:contentTypeScope="" ma:versionID="c847f7b8b8ab3a4dc33542fdd2fbf478">
  <xsd:schema xmlns:xsd="http://www.w3.org/2001/XMLSchema" xmlns:xs="http://www.w3.org/2001/XMLSchema" xmlns:p="http://schemas.microsoft.com/office/2006/metadata/properties" xmlns:ns2="0faf5ac4-9dad-46f7-91c6-21718056af1a" targetNamespace="http://schemas.microsoft.com/office/2006/metadata/properties" ma:root="true" ma:fieldsID="7cc7670c5de5b180a5f4c6b14ab0c064" ns2:_="">
    <xsd:import namespace="0faf5ac4-9dad-46f7-91c6-21718056af1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f5ac4-9dad-46f7-91c6-21718056af1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faf5ac4-9dad-46f7-91c6-21718056af1a" xsi:nil="true"/>
  </documentManagement>
</p:properties>
</file>

<file path=customXml/itemProps1.xml><?xml version="1.0" encoding="utf-8"?>
<ds:datastoreItem xmlns:ds="http://schemas.openxmlformats.org/officeDocument/2006/customXml" ds:itemID="{7545B941-F0DB-41BD-BCF5-D43830156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f5ac4-9dad-46f7-91c6-21718056a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93CDB7-5EAB-4EAD-9678-573E855DF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ABF4F1-810E-4366-BC35-D06DD3C07F8C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0faf5ac4-9dad-46f7-91c6-21718056af1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795</TotalTime>
  <Words>30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Wisp</vt:lpstr>
      <vt:lpstr>                             GUJARAT TECHNOLOGICAL UNIVERSITY Chandkheda, Ahmedabad  Affiliated  GOVERNMENT ENGINEERING COLLEGE BHAVNAGAR  DEPARTMENT OF INFORMATION TECHNOLOGY  </vt:lpstr>
      <vt:lpstr>Outline</vt:lpstr>
      <vt:lpstr>Conclusion  </vt:lpstr>
      <vt:lpstr>Bibliography</vt:lpstr>
    </vt:vector>
  </TitlesOfParts>
  <Manager>W. Harrison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subject>Capstone</dc:subject>
  <dc:creator>Your Name</dc:creator>
  <cp:lastModifiedBy>vainshbharat</cp:lastModifiedBy>
  <cp:revision>103</cp:revision>
  <dcterms:created xsi:type="dcterms:W3CDTF">2004-07-31T17:55:05Z</dcterms:created>
  <dcterms:modified xsi:type="dcterms:W3CDTF">2023-02-20T07:11:36Z</dcterms:modified>
  <cp:category>Portland State University Capstone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0x010100E18AA49D357B9C4BBBD7752656DD11EE</vt:lpwstr>
  </property>
</Properties>
</file>