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E7663-54D6-4DE6-BA7E-59B57D1F097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234668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E7663-54D6-4DE6-BA7E-59B57D1F097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172071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E7663-54D6-4DE6-BA7E-59B57D1F097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139355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E7663-54D6-4DE6-BA7E-59B57D1F097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211210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7663-54D6-4DE6-BA7E-59B57D1F0970}"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196055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E7663-54D6-4DE6-BA7E-59B57D1F0970}"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182350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E7663-54D6-4DE6-BA7E-59B57D1F0970}" type="datetimeFigureOut">
              <a:rPr lang="en-US" smtClean="0"/>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4302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E7663-54D6-4DE6-BA7E-59B57D1F0970}" type="datetimeFigureOut">
              <a:rPr lang="en-US" smtClean="0"/>
              <a:t>9/26/2018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331215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E7663-54D6-4DE6-BA7E-59B57D1F0970}" type="datetimeFigureOut">
              <a:rPr lang="en-US" smtClean="0"/>
              <a:t>9/26/2018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418707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EE7663-54D6-4DE6-BA7E-59B57D1F0970}"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128844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EE7663-54D6-4DE6-BA7E-59B57D1F0970}"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03C9-8351-4AF1-B0F1-9965E5E4FD80}" type="slidenum">
              <a:rPr lang="en-US" smtClean="0"/>
              <a:t>‹#›</a:t>
            </a:fld>
            <a:endParaRPr lang="en-US"/>
          </a:p>
        </p:txBody>
      </p:sp>
    </p:spTree>
    <p:extLst>
      <p:ext uri="{BB962C8B-B14F-4D97-AF65-F5344CB8AC3E}">
        <p14:creationId xmlns:p14="http://schemas.microsoft.com/office/powerpoint/2010/main" val="348308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E7663-54D6-4DE6-BA7E-59B57D1F0970}" type="datetimeFigureOut">
              <a:rPr lang="en-US" smtClean="0"/>
              <a:t>9/26/2018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403C9-8351-4AF1-B0F1-9965E5E4FD80}" type="slidenum">
              <a:rPr lang="en-US" smtClean="0"/>
              <a:t>‹#›</a:t>
            </a:fld>
            <a:endParaRPr lang="en-US"/>
          </a:p>
        </p:txBody>
      </p:sp>
    </p:spTree>
    <p:extLst>
      <p:ext uri="{BB962C8B-B14F-4D97-AF65-F5344CB8AC3E}">
        <p14:creationId xmlns:p14="http://schemas.microsoft.com/office/powerpoint/2010/main" val="387855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4982"/>
            <a:ext cx="14370459" cy="6862982"/>
          </a:xfrm>
          <a:prstGeom prst="rect">
            <a:avLst/>
          </a:prstGeom>
        </p:spPr>
      </p:pic>
      <p:sp>
        <p:nvSpPr>
          <p:cNvPr id="2" name="Title 1"/>
          <p:cNvSpPr>
            <a:spLocks noGrp="1"/>
          </p:cNvSpPr>
          <p:nvPr>
            <p:ph type="ctrTitle"/>
          </p:nvPr>
        </p:nvSpPr>
        <p:spPr>
          <a:xfrm>
            <a:off x="216309" y="265471"/>
            <a:ext cx="8249265" cy="2192592"/>
          </a:xfrm>
        </p:spPr>
        <p:txBody>
          <a:bodyPr>
            <a:normAutofit/>
          </a:bodyPr>
          <a:lstStyle/>
          <a:p>
            <a:r>
              <a:rPr lang="it-IT" sz="6600" b="1" dirty="0" smtClean="0">
                <a:effectLst>
                  <a:outerShdw blurRad="38100" dist="38100" dir="2700000" algn="tl">
                    <a:srgbClr val="000000">
                      <a:alpha val="43137"/>
                    </a:srgbClr>
                  </a:outerShdw>
                </a:effectLst>
                <a:latin typeface="Arial Black" panose="020B0A04020102020204" pitchFamily="34" charset="0"/>
              </a:rPr>
              <a:t>SAN FRANCISCO CRIME</a:t>
            </a:r>
            <a:endParaRPr lang="en-US" sz="6600" b="1" dirty="0">
              <a:effectLst>
                <a:outerShdw blurRad="38100" dist="38100" dir="2700000" algn="tl">
                  <a:srgbClr val="000000">
                    <a:alpha val="43137"/>
                  </a:srgbClr>
                </a:outerShdw>
              </a:effectLst>
              <a:latin typeface="Arial Black" panose="020B0A04020102020204" pitchFamily="34" charset="0"/>
            </a:endParaRPr>
          </a:p>
        </p:txBody>
      </p:sp>
      <p:sp>
        <p:nvSpPr>
          <p:cNvPr id="3" name="Subtitle 2"/>
          <p:cNvSpPr>
            <a:spLocks noGrp="1"/>
          </p:cNvSpPr>
          <p:nvPr>
            <p:ph type="subTitle" idx="1"/>
          </p:nvPr>
        </p:nvSpPr>
        <p:spPr>
          <a:xfrm>
            <a:off x="216309" y="4941207"/>
            <a:ext cx="3859327" cy="1398141"/>
          </a:xfrm>
        </p:spPr>
        <p:txBody>
          <a:bodyPr>
            <a:normAutofit/>
          </a:bodyPr>
          <a:lstStyle/>
          <a:p>
            <a:r>
              <a:rPr lang="it-IT" sz="6600" b="1" dirty="0" smtClean="0"/>
              <a:t>2018</a:t>
            </a:r>
            <a:endParaRPr lang="en-US" sz="6600" b="1" dirty="0"/>
          </a:p>
        </p:txBody>
      </p:sp>
    </p:spTree>
    <p:extLst>
      <p:ext uri="{BB962C8B-B14F-4D97-AF65-F5344CB8AC3E}">
        <p14:creationId xmlns:p14="http://schemas.microsoft.com/office/powerpoint/2010/main" val="375862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812" y="286467"/>
            <a:ext cx="8640097" cy="1158875"/>
          </a:xfrm>
        </p:spPr>
        <p:txBody>
          <a:bodyPr>
            <a:noAutofit/>
          </a:bodyPr>
          <a:lstStyle/>
          <a:p>
            <a:r>
              <a:rPr lang="en-US" sz="5400" b="1" u="sng" dirty="0" smtClean="0"/>
              <a:t>Data Science Capstone Project</a:t>
            </a:r>
            <a:r>
              <a:rPr lang="en-US" sz="5400" b="1" dirty="0" smtClean="0"/>
              <a:t/>
            </a:r>
            <a:br>
              <a:rPr lang="en-US" sz="5400" b="1" dirty="0" smtClean="0"/>
            </a:br>
            <a:endParaRPr lang="en-US" sz="5400" b="1" dirty="0"/>
          </a:p>
        </p:txBody>
      </p:sp>
      <p:sp>
        <p:nvSpPr>
          <p:cNvPr id="3" name="Content Placeholder 2"/>
          <p:cNvSpPr>
            <a:spLocks noGrp="1"/>
          </p:cNvSpPr>
          <p:nvPr>
            <p:ph idx="1"/>
          </p:nvPr>
        </p:nvSpPr>
        <p:spPr>
          <a:xfrm>
            <a:off x="838200" y="1327355"/>
            <a:ext cx="10515600" cy="4849608"/>
          </a:xfrm>
        </p:spPr>
        <p:txBody>
          <a:bodyPr/>
          <a:lstStyle/>
          <a:p>
            <a:pPr marL="0" indent="0">
              <a:buNone/>
            </a:pPr>
            <a:r>
              <a:rPr lang="en-US" sz="4000" b="1" dirty="0" smtClean="0"/>
              <a:t>       SAN </a:t>
            </a:r>
            <a:r>
              <a:rPr lang="en-US" sz="4000" b="1" dirty="0"/>
              <a:t>FRANCISCO CRIME DATA 2018</a:t>
            </a:r>
          </a:p>
          <a:p>
            <a:r>
              <a:rPr lang="en-US" dirty="0"/>
              <a:t>The project is about in-depth study of the city of  San Francisco. It is mainly focused on analyzed to improving and prevent crime of the city </a:t>
            </a:r>
            <a:r>
              <a:rPr lang="en-US" dirty="0" smtClean="0"/>
              <a:t>.</a:t>
            </a:r>
          </a:p>
          <a:p>
            <a:endParaRPr lang="en-US" dirty="0"/>
          </a:p>
          <a:p>
            <a:r>
              <a:rPr lang="en-US" dirty="0"/>
              <a:t>This project also provide deeper understanding on how many crimes </a:t>
            </a:r>
            <a:r>
              <a:rPr lang="en-US" dirty="0" err="1"/>
              <a:t>succed</a:t>
            </a:r>
            <a:r>
              <a:rPr lang="en-US" dirty="0"/>
              <a:t> in the city</a:t>
            </a:r>
            <a:r>
              <a:rPr lang="en-US" dirty="0" smtClean="0"/>
              <a:t>.</a:t>
            </a:r>
          </a:p>
          <a:p>
            <a:endParaRPr lang="en-US" dirty="0"/>
          </a:p>
          <a:p>
            <a:r>
              <a:rPr lang="en-US" dirty="0"/>
              <a:t>Reports included are those for incidents that occurred starting January 1, 2018.</a:t>
            </a:r>
          </a:p>
          <a:p>
            <a:endParaRPr lang="en-US" dirty="0"/>
          </a:p>
        </p:txBody>
      </p:sp>
    </p:spTree>
    <p:extLst>
      <p:ext uri="{BB962C8B-B14F-4D97-AF65-F5344CB8AC3E}">
        <p14:creationId xmlns:p14="http://schemas.microsoft.com/office/powerpoint/2010/main" val="1237596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4316" y="197977"/>
            <a:ext cx="5533103" cy="1276862"/>
          </a:xfrm>
        </p:spPr>
        <p:txBody>
          <a:bodyPr>
            <a:normAutofit fontScale="90000"/>
          </a:bodyPr>
          <a:lstStyle/>
          <a:p>
            <a:r>
              <a:rPr lang="en-US" sz="6700" b="1" dirty="0" smtClean="0"/>
              <a:t>AIM OF ANALYSIS</a:t>
            </a:r>
            <a:r>
              <a:rPr lang="en-US" dirty="0" smtClean="0"/>
              <a:t/>
            </a:r>
            <a:br>
              <a:rPr lang="en-US" dirty="0" smtClean="0"/>
            </a:br>
            <a:endParaRPr lang="en-US" dirty="0"/>
          </a:p>
        </p:txBody>
      </p:sp>
      <p:sp>
        <p:nvSpPr>
          <p:cNvPr id="3" name="Content Placeholder 2"/>
          <p:cNvSpPr>
            <a:spLocks noGrp="1"/>
          </p:cNvSpPr>
          <p:nvPr>
            <p:ph idx="1"/>
          </p:nvPr>
        </p:nvSpPr>
        <p:spPr>
          <a:xfrm>
            <a:off x="838200" y="1189703"/>
            <a:ext cx="10515600" cy="4987260"/>
          </a:xfrm>
        </p:spPr>
        <p:txBody>
          <a:bodyPr>
            <a:normAutofit lnSpcReduction="10000"/>
          </a:bodyPr>
          <a:lstStyle/>
          <a:p>
            <a:r>
              <a:rPr lang="en-US" dirty="0" smtClean="0"/>
              <a:t>The </a:t>
            </a:r>
            <a:r>
              <a:rPr lang="en-US" dirty="0"/>
              <a:t>description of the crimes is varied and the objective of this analysis is to be able to identify if crimes with the same description have a correlation with a particular area in order to act in the future in a preventive manner</a:t>
            </a:r>
            <a:r>
              <a:rPr lang="en-US" dirty="0" smtClean="0"/>
              <a:t>.</a:t>
            </a:r>
          </a:p>
          <a:p>
            <a:endParaRPr lang="en-US" dirty="0"/>
          </a:p>
          <a:p>
            <a:r>
              <a:rPr lang="en-US" dirty="0"/>
              <a:t>To make this analysis and to group crimes based on different characteristics we can use different types of cluster analysis which we will analyze later</a:t>
            </a:r>
            <a:r>
              <a:rPr lang="en-US" dirty="0" smtClean="0"/>
              <a:t>.</a:t>
            </a:r>
          </a:p>
          <a:p>
            <a:endParaRPr lang="en-US" dirty="0"/>
          </a:p>
          <a:p>
            <a:r>
              <a:rPr lang="en-US" dirty="0"/>
              <a:t>We don't know if exist any common group of crime </a:t>
            </a:r>
            <a:r>
              <a:rPr lang="en-US" dirty="0" err="1"/>
              <a:t>wich</a:t>
            </a:r>
            <a:r>
              <a:rPr lang="en-US" dirty="0"/>
              <a:t> are related on particular characteristics and we can't assert which number of group is more efficient to do on future an analysis to prevents them.</a:t>
            </a:r>
          </a:p>
          <a:p>
            <a:endParaRPr lang="en-US" dirty="0"/>
          </a:p>
        </p:txBody>
      </p:sp>
    </p:spTree>
    <p:extLst>
      <p:ext uri="{BB962C8B-B14F-4D97-AF65-F5344CB8AC3E}">
        <p14:creationId xmlns:p14="http://schemas.microsoft.com/office/powerpoint/2010/main" val="197926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9556" y="605349"/>
            <a:ext cx="3497826" cy="932733"/>
          </a:xfrm>
        </p:spPr>
        <p:txBody>
          <a:bodyPr>
            <a:noAutofit/>
          </a:bodyPr>
          <a:lstStyle/>
          <a:p>
            <a:r>
              <a:rPr lang="en-US" sz="6600" b="1" dirty="0" smtClean="0"/>
              <a:t>DATASET </a:t>
            </a:r>
            <a:br>
              <a:rPr lang="en-US" sz="6600" b="1" dirty="0" smtClean="0"/>
            </a:br>
            <a:endParaRPr lang="en-US" sz="6600" b="1" dirty="0"/>
          </a:p>
        </p:txBody>
      </p:sp>
      <p:sp>
        <p:nvSpPr>
          <p:cNvPr id="3" name="Content Placeholder 2"/>
          <p:cNvSpPr>
            <a:spLocks noGrp="1"/>
          </p:cNvSpPr>
          <p:nvPr>
            <p:ph idx="1"/>
          </p:nvPr>
        </p:nvSpPr>
        <p:spPr>
          <a:xfrm>
            <a:off x="808704" y="1071716"/>
            <a:ext cx="10515600" cy="5144576"/>
          </a:xfrm>
        </p:spPr>
        <p:txBody>
          <a:bodyPr>
            <a:normAutofit fontScale="92500"/>
          </a:bodyPr>
          <a:lstStyle/>
          <a:p>
            <a:pPr marL="0" indent="0">
              <a:buNone/>
            </a:pPr>
            <a:endParaRPr lang="en-US" dirty="0"/>
          </a:p>
          <a:p>
            <a:r>
              <a:rPr lang="en-US" dirty="0" smtClean="0"/>
              <a:t>Reports included are those for incidents that occurred starting January 1, 2018.</a:t>
            </a:r>
          </a:p>
          <a:p>
            <a:endParaRPr lang="en-US" dirty="0"/>
          </a:p>
          <a:p>
            <a:r>
              <a:rPr lang="en-US" dirty="0"/>
              <a:t>The dataset is open source and can be downloaded and made available on the website of the US </a:t>
            </a:r>
            <a:r>
              <a:rPr lang="en-US" dirty="0" err="1"/>
              <a:t>state.Dataset</a:t>
            </a:r>
            <a:r>
              <a:rPr lang="en-US" dirty="0"/>
              <a:t> has 533 rows and 22 columns. </a:t>
            </a:r>
            <a:endParaRPr lang="en-US" dirty="0" smtClean="0"/>
          </a:p>
          <a:p>
            <a:endParaRPr lang="en-US" dirty="0"/>
          </a:p>
          <a:p>
            <a:r>
              <a:rPr lang="en-US" dirty="0"/>
              <a:t>Each crime is identified by specific ID and Case Number of reports submitted by an agent. The variables 'Description', 'Name of District' and the location (</a:t>
            </a:r>
            <a:r>
              <a:rPr lang="en-US" dirty="0" err="1"/>
              <a:t>indates</a:t>
            </a:r>
            <a:r>
              <a:rPr lang="en-US" dirty="0"/>
              <a:t> with two variables 'Community Area' and 'Location') are fundamentals to do a cluster analysis. The coordinates can be used to build a map.</a:t>
            </a:r>
          </a:p>
          <a:p>
            <a:endParaRPr lang="en-US" dirty="0"/>
          </a:p>
        </p:txBody>
      </p:sp>
    </p:spTree>
    <p:extLst>
      <p:ext uri="{BB962C8B-B14F-4D97-AF65-F5344CB8AC3E}">
        <p14:creationId xmlns:p14="http://schemas.microsoft.com/office/powerpoint/2010/main" val="301470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75071" y="668594"/>
            <a:ext cx="5368413" cy="5242897"/>
          </a:xfrm>
          <a:prstGeom prst="rect">
            <a:avLst/>
          </a:prstGeom>
        </p:spPr>
      </p:pic>
      <p:sp>
        <p:nvSpPr>
          <p:cNvPr id="5" name="TextBox 4"/>
          <p:cNvSpPr txBox="1"/>
          <p:nvPr/>
        </p:nvSpPr>
        <p:spPr>
          <a:xfrm>
            <a:off x="6243484" y="383458"/>
            <a:ext cx="5535561" cy="6278642"/>
          </a:xfrm>
          <a:prstGeom prst="rect">
            <a:avLst/>
          </a:prstGeom>
          <a:noFill/>
        </p:spPr>
        <p:txBody>
          <a:bodyPr wrap="square" rtlCol="0">
            <a:spAutoFit/>
          </a:bodyPr>
          <a:lstStyle/>
          <a:p>
            <a:r>
              <a:rPr lang="en-US" sz="3200" dirty="0"/>
              <a:t>There are variable </a:t>
            </a:r>
            <a:r>
              <a:rPr lang="en-US" sz="3200" dirty="0" err="1"/>
              <a:t>avaiable</a:t>
            </a:r>
            <a:r>
              <a:rPr lang="en-US" sz="3200" dirty="0"/>
              <a:t> for the analysis. Each variable is fundamental to our analysis</a:t>
            </a:r>
            <a:r>
              <a:rPr lang="en-US" sz="3200" dirty="0" smtClean="0"/>
              <a:t>.</a:t>
            </a:r>
          </a:p>
          <a:p>
            <a:endParaRPr lang="en-US" sz="3200" dirty="0"/>
          </a:p>
          <a:p>
            <a:r>
              <a:rPr lang="en-US" sz="3200" dirty="0"/>
              <a:t>With the coordinate we can plot the map of the city with respective cluster of crime, based on Location and Community Area. it is also possible to frame the most skilled districts in detecting the crimes of the city.</a:t>
            </a:r>
          </a:p>
          <a:p>
            <a:endParaRPr lang="en-US" dirty="0"/>
          </a:p>
        </p:txBody>
      </p:sp>
    </p:spTree>
    <p:extLst>
      <p:ext uri="{BB962C8B-B14F-4D97-AF65-F5344CB8AC3E}">
        <p14:creationId xmlns:p14="http://schemas.microsoft.com/office/powerpoint/2010/main" val="307729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0764"/>
            <a:ext cx="10515600" cy="618101"/>
          </a:xfrm>
        </p:spPr>
        <p:txBody>
          <a:bodyPr>
            <a:normAutofit fontScale="90000"/>
          </a:bodyPr>
          <a:lstStyle/>
          <a:p>
            <a:r>
              <a:rPr lang="en-US" b="1" dirty="0" smtClean="0"/>
              <a:t>METHODOLOGIES USED</a:t>
            </a:r>
            <a:r>
              <a:rPr lang="en-US" dirty="0" smtClean="0"/>
              <a:t>:</a:t>
            </a:r>
            <a:br>
              <a:rPr lang="en-US" dirty="0" smtClean="0"/>
            </a:br>
            <a:endParaRPr lang="en-US" dirty="0"/>
          </a:p>
        </p:txBody>
      </p:sp>
      <p:sp>
        <p:nvSpPr>
          <p:cNvPr id="3" name="Content Placeholder 2"/>
          <p:cNvSpPr>
            <a:spLocks noGrp="1"/>
          </p:cNvSpPr>
          <p:nvPr>
            <p:ph idx="1"/>
          </p:nvPr>
        </p:nvSpPr>
        <p:spPr>
          <a:xfrm>
            <a:off x="671051" y="929814"/>
            <a:ext cx="5277465" cy="476199"/>
          </a:xfrm>
        </p:spPr>
        <p:txBody>
          <a:bodyPr/>
          <a:lstStyle/>
          <a:p>
            <a:pPr lvl="0"/>
            <a:r>
              <a:rPr lang="en-US" dirty="0" smtClean="0"/>
              <a:t>CLUSTER </a:t>
            </a:r>
            <a:r>
              <a:rPr lang="en-US" dirty="0"/>
              <a:t>ANALYSIS with K-MEANS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84" y="1547915"/>
            <a:ext cx="8298426" cy="4667865"/>
          </a:xfrm>
          <a:prstGeom prst="rect">
            <a:avLst/>
          </a:prstGeom>
        </p:spPr>
      </p:pic>
    </p:spTree>
    <p:extLst>
      <p:ext uri="{BB962C8B-B14F-4D97-AF65-F5344CB8AC3E}">
        <p14:creationId xmlns:p14="http://schemas.microsoft.com/office/powerpoint/2010/main" val="73093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344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SAN FRANCISCO CRIME</vt:lpstr>
      <vt:lpstr>Data Science Capstone Project </vt:lpstr>
      <vt:lpstr>AIM OF ANALYSIS </vt:lpstr>
      <vt:lpstr>DATASET  </vt:lpstr>
      <vt:lpstr>PowerPoint Presentation</vt:lpstr>
      <vt:lpstr>METHODOLOGIES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CRIME</dc:title>
  <dc:creator>Becchetti Virginia</dc:creator>
  <cp:lastModifiedBy>Becchetti Virginia</cp:lastModifiedBy>
  <cp:revision>2</cp:revision>
  <dcterms:created xsi:type="dcterms:W3CDTF">2018-09-26T19:33:35Z</dcterms:created>
  <dcterms:modified xsi:type="dcterms:W3CDTF">2018-09-26T19:44:24Z</dcterms:modified>
</cp:coreProperties>
</file>