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ExtraBold"/>
      <p:bold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ExtraBold-bold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5cd3bdac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5cd3bdac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3bdac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d3bdac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26213" r="26213" t="0"/>
          <a:stretch/>
        </p:blipFill>
        <p:spPr>
          <a:xfrm>
            <a:off x="0" y="0"/>
            <a:ext cx="3668605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3842925" y="1123950"/>
            <a:ext cx="50700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de </a:t>
            </a:r>
            <a:r>
              <a:rPr lang="es"/>
              <a:t>evaluación</a:t>
            </a:r>
            <a:r>
              <a:rPr lang="es"/>
              <a:t> - Entorno de Desarrollo</a:t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3842925" y="2485650"/>
            <a:ext cx="50700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Hecho por: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Virgilio Jesus Dominguez Gonzalez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Jose Antonio Jimenez Bernaza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Sergio Ponce Castro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2" type="body"/>
          </p:nvPr>
        </p:nvSpPr>
        <p:spPr>
          <a:xfrm>
            <a:off x="273550" y="1218388"/>
            <a:ext cx="39576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Hemos elegido hacer las pruebas en uno de las clases más importantes de nuestro programa (LoginForm), ya que sin su funcionamiento el programa no cobra sentido.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Hemos realizado en total 4 pruebas unitarias, realizadas en IntelliJ, estas se basan en los posibles errores al iniciar sesion de un usuario.</a:t>
            </a:r>
            <a:endParaRPr b="0" sz="1200"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73550" y="384125"/>
            <a:ext cx="4595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unitarias</a:t>
            </a:r>
            <a:endParaRPr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00" y="634413"/>
            <a:ext cx="3999809" cy="38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0" y="3289250"/>
            <a:ext cx="4462312" cy="12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2" type="body"/>
          </p:nvPr>
        </p:nvSpPr>
        <p:spPr>
          <a:xfrm>
            <a:off x="273550" y="1233075"/>
            <a:ext cx="39576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En nuestro caso no hemos necesitado el uso de </a:t>
            </a:r>
            <a:r>
              <a:rPr b="0" lang="es" sz="1200"/>
              <a:t>Refactorización</a:t>
            </a:r>
            <a:r>
              <a:rPr b="0" lang="es" sz="1200"/>
              <a:t> del </a:t>
            </a:r>
            <a:r>
              <a:rPr b="0" lang="es" sz="1200"/>
              <a:t>código</a:t>
            </a:r>
            <a:r>
              <a:rPr b="0" lang="es" sz="1200"/>
              <a:t> ya que hemos llevado siempre una buena estructura en el proyecto y mediante git hemos podido tener buena </a:t>
            </a:r>
            <a:r>
              <a:rPr b="0" lang="es" sz="1200"/>
              <a:t>comunicación</a:t>
            </a:r>
            <a:r>
              <a:rPr b="0" lang="es" sz="1200"/>
              <a:t> y desarrollo por partes.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En este caso vamos a </a:t>
            </a:r>
            <a:r>
              <a:rPr b="0" lang="es" sz="1200"/>
              <a:t>enseñar</a:t>
            </a:r>
            <a:r>
              <a:rPr b="0" lang="es" sz="1200"/>
              <a:t> un caso de como </a:t>
            </a:r>
            <a:r>
              <a:rPr b="0" lang="es" sz="1200"/>
              <a:t>habríamos</a:t>
            </a:r>
            <a:r>
              <a:rPr b="0" lang="es" sz="1200"/>
              <a:t> hecho una </a:t>
            </a:r>
            <a:r>
              <a:rPr b="0" lang="es" sz="1200"/>
              <a:t>Refactorización</a:t>
            </a:r>
            <a:r>
              <a:rPr b="0" lang="es" sz="1200"/>
              <a:t> en el </a:t>
            </a:r>
            <a:r>
              <a:rPr b="0" lang="es" sz="1200"/>
              <a:t>código</a:t>
            </a:r>
            <a:r>
              <a:rPr b="0" lang="es" sz="1200"/>
              <a:t>.</a:t>
            </a:r>
            <a:endParaRPr b="0" sz="1200"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73550" y="413500"/>
            <a:ext cx="45951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Depuración y Refactorización</a:t>
            </a:r>
            <a:endParaRPr sz="2200"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50" y="3618950"/>
            <a:ext cx="4284798" cy="3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80100" y="3289250"/>
            <a:ext cx="30717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/>
              <a:t>Usaremos de ejemplo el </a:t>
            </a:r>
            <a:r>
              <a:rPr b="0" lang="es" sz="1000"/>
              <a:t>método</a:t>
            </a:r>
            <a:r>
              <a:rPr b="0" lang="es" sz="1000"/>
              <a:t> login().</a:t>
            </a:r>
            <a:endParaRPr b="0" sz="100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37" y="1738075"/>
            <a:ext cx="4103339" cy="28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726000" y="884275"/>
            <a:ext cx="41034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/>
              <a:t>Necesitaremos hacer </a:t>
            </a:r>
            <a:r>
              <a:rPr b="0" lang="es" sz="1000"/>
              <a:t>clic</a:t>
            </a:r>
            <a:r>
              <a:rPr b="0" lang="es" sz="1000"/>
              <a:t> derecho sobre nuestro </a:t>
            </a:r>
            <a:r>
              <a:rPr b="0" lang="es" sz="1000"/>
              <a:t>método</a:t>
            </a:r>
            <a:r>
              <a:rPr b="0" lang="es" sz="1000"/>
              <a:t> “login()” y elegir la </a:t>
            </a:r>
            <a:r>
              <a:rPr b="0" lang="es" sz="1000"/>
              <a:t>opción</a:t>
            </a:r>
            <a:r>
              <a:rPr b="0" lang="es" sz="1000"/>
              <a:t> “Refactor”, en nuestro caso solo vamos a hacer uso de la </a:t>
            </a:r>
            <a:r>
              <a:rPr b="0" lang="es" sz="1000"/>
              <a:t>característica</a:t>
            </a:r>
            <a:r>
              <a:rPr b="0" lang="es" sz="1000"/>
              <a:t> “Rename” y simplemente escribiremos el nuevo nombre que le daremos a ese </a:t>
            </a:r>
            <a:r>
              <a:rPr b="0" lang="es" sz="1000"/>
              <a:t>método</a:t>
            </a:r>
            <a:r>
              <a:rPr b="0" lang="es" sz="1000"/>
              <a:t>.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273550" y="1233075"/>
            <a:ext cx="39576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/>
              <a:t>Nuestro proyecto ha sido sostenido mediante github a la hora de hacer cambios en el </a:t>
            </a:r>
            <a:r>
              <a:rPr b="0" lang="es" sz="1000"/>
              <a:t>código</a:t>
            </a:r>
            <a:r>
              <a:rPr b="0" lang="es" sz="1000"/>
              <a:t> cada uno por una parte diferente. 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/>
              <a:t>Para ello hemos realizado un repositorio de nuestro programa y dividido por asignaturas, luego se han creado 3 ramas a parte de la “main” denominadas “Virgi”, “Sergio” y “jose”.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/>
              <a:t>Gracias a “Git” hemos ido usando comandos </a:t>
            </a:r>
            <a:r>
              <a:rPr b="0" lang="es" sz="1000"/>
              <a:t>básicos</a:t>
            </a:r>
            <a:r>
              <a:rPr b="0" lang="es" sz="1000"/>
              <a:t> de consola “Git Bash” con la que ir realizando “add”, “commit” y “push”.</a:t>
            </a:r>
            <a:endParaRPr b="0" sz="1000"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73550" y="413500"/>
            <a:ext cx="19824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Git y Github</a:t>
            </a:r>
            <a:endParaRPr sz="2200"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00" y="3108150"/>
            <a:ext cx="1493500" cy="1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222450"/>
            <a:ext cx="4070725" cy="4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