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550126"/>
            <a:ext cx="8791575" cy="1854926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Tipuri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sort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limbajul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27476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Turcu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virgil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Grupa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133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687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073" y="95793"/>
            <a:ext cx="6278881" cy="1759133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1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ro-RO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10³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Range: [0-10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816" y="1854926"/>
            <a:ext cx="4878389" cy="5003074"/>
          </a:xfrm>
        </p:spPr>
        <p:txBody>
          <a:bodyPr>
            <a:noAutofit/>
          </a:bodyPr>
          <a:lstStyle/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nceput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sort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sortarea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rapid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urmat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sortarea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Tim. 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Acestea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fiind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spuse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face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sortarea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natural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limbajului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rapid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ntotdeauna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timpul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exponen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mic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celelalte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sort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205" y="2246812"/>
            <a:ext cx="6487886" cy="2995747"/>
          </a:xfrm>
        </p:spPr>
      </p:pic>
    </p:spTree>
    <p:extLst>
      <p:ext uri="{BB962C8B-B14F-4D97-AF65-F5344CB8AC3E}">
        <p14:creationId xmlns:p14="http://schemas.microsoft.com/office/powerpoint/2010/main" val="3833037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65672"/>
            <a:ext cx="9905998" cy="1384454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2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10³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range: [0-10²]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87" y="2185851"/>
            <a:ext cx="6249715" cy="324829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1503" y="1550126"/>
            <a:ext cx="4875211" cy="5172891"/>
          </a:xfrm>
        </p:spPr>
        <p:txBody>
          <a:bodyPr>
            <a:normAutofit/>
          </a:bodyPr>
          <a:lstStyle/>
          <a:p>
            <a:pPr algn="just"/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 </a:t>
            </a:r>
            <a:r>
              <a:rPr lang="ro-RO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primul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caz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aici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</a:t>
            </a:r>
            <a:r>
              <a:rPr lang="ro-RO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ro-RO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sortarea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cea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rapid</a:t>
            </a:r>
            <a:r>
              <a:rPr lang="ro-RO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Cu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acestea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timpul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</a:t>
            </a:r>
            <a:r>
              <a:rPr lang="ro-RO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 Tim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Sortului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aproape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identic cu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 Count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Sortului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eviden</a:t>
            </a:r>
            <a:r>
              <a:rPr lang="ro-RO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iind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</a:t>
            </a:r>
            <a:r>
              <a:rPr lang="ro-RO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nța</a:t>
            </a:r>
            <a:r>
              <a:rPr lang="ro-RO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Sortului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m</a:t>
            </a:r>
            <a:r>
              <a:rPr lang="ro-RO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rimea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range-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elementelor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asemenea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Bubble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Sortul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ca </a:t>
            </a:r>
            <a:r>
              <a:rPr lang="ro-RO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anterior </a:t>
            </a:r>
            <a:r>
              <a:rPr lang="ro-RO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urmeaz</a:t>
            </a:r>
            <a:r>
              <a:rPr lang="ro-RO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ro-RO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fie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prezentate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avea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ntotdeauna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timpul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</a:t>
            </a:r>
            <a:r>
              <a:rPr lang="ro-RO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lung.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49944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130838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3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10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⁴</a:t>
            </a:r>
            <a:b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Range: [0-10⁴]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6610" y="1609408"/>
            <a:ext cx="5067801" cy="517289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test,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mpin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schimb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Bubble Sort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ncepe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creasc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exponen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Merge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rapide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deoarece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spa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memorie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alocat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sortarea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mare,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fiind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nevoie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excesiv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memoriei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RAM.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plus, se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Merge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dep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nu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range-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ionez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asemenea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momentan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Tim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rapid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â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Merge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12" y="2360023"/>
            <a:ext cx="6182814" cy="3021873"/>
          </a:xfrm>
        </p:spPr>
      </p:pic>
    </p:spTree>
    <p:extLst>
      <p:ext uri="{BB962C8B-B14F-4D97-AF65-F5344CB8AC3E}">
        <p14:creationId xmlns:p14="http://schemas.microsoft.com/office/powerpoint/2010/main" val="9286088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113421"/>
            <a:ext cx="6330544" cy="147857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4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10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⁶</a:t>
            </a:r>
            <a:b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Range: [0, 10²]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63" y="2351313"/>
            <a:ext cx="6043612" cy="3239589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4675" y="1436914"/>
            <a:ext cx="5578428" cy="523385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la 10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⁶ 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elemente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o-RO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î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sus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Bubble 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Sortul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dureaz</a:t>
            </a:r>
            <a:r>
              <a:rPr lang="ro-RO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foarte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mult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deci</a:t>
            </a: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este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extrem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ineficient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o-RO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î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 a 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sorta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elementele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Datorit</a:t>
            </a:r>
            <a:r>
              <a:rPr lang="ro-RO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faptului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c</a:t>
            </a:r>
            <a:r>
              <a:rPr lang="ro-RO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range-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ul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elementelor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este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relativ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mic, Count 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Sortul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este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mai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rapid 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dec</a:t>
            </a:r>
            <a:r>
              <a:rPr lang="ro-RO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â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 Tim 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Sortul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ș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Merge 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Sortul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 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observ</a:t>
            </a:r>
            <a:r>
              <a:rPr lang="ro-RO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de 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asemenea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c</a:t>
            </a:r>
            <a:r>
              <a:rPr lang="ro-RO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Tim 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Sortul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a </a:t>
            </a:r>
            <a:r>
              <a:rPr lang="ro-RO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î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nceput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s</a:t>
            </a:r>
            <a:r>
              <a:rPr lang="ro-RO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fie 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mai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lent 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dec</a:t>
            </a:r>
            <a:r>
              <a:rPr lang="ro-RO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â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 Merge 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Sortul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Acest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lucru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se </a:t>
            </a:r>
            <a:r>
              <a:rPr lang="ro-RO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î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ntampl</a:t>
            </a:r>
            <a:r>
              <a:rPr lang="ro-RO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din 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cauza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faptului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c</a:t>
            </a:r>
            <a:r>
              <a:rPr lang="ro-RO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Tim 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Sortul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are de f</a:t>
            </a:r>
            <a:r>
              <a:rPr lang="ro-RO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cut 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foarte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multe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Insertion Sort-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uri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ce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dureaz</a:t>
            </a:r>
            <a:r>
              <a:rPr lang="ro-RO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mai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mult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80389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156963"/>
            <a:ext cx="9905998" cy="151508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5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elemente:10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Range: [ 0-10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⁹]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770" y="1672045"/>
            <a:ext cx="5198430" cy="505097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Aici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Merge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Sortului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Sortului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range-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elementelor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aceste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sort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fiind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foarte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rapide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ciuda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range-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foarte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mare.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ionez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faptul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range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foarte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mare, Count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in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rezultat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lucru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a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teptat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cauza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necesit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aloc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spa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memorie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foarte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mare).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aceast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m-am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asigurat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element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maxim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mic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10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⁸, 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altfel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lista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nu 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va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o-RO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fi 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sortat</a:t>
            </a:r>
            <a:r>
              <a:rPr lang="ro-RO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de Count Sort.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6" y="2473234"/>
            <a:ext cx="6226629" cy="3135086"/>
          </a:xfrm>
        </p:spPr>
      </p:pic>
    </p:spTree>
    <p:extLst>
      <p:ext uri="{BB962C8B-B14F-4D97-AF65-F5344CB8AC3E}">
        <p14:creationId xmlns:p14="http://schemas.microsoft.com/office/powerpoint/2010/main" val="2131214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61257"/>
            <a:ext cx="9905998" cy="1175657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6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10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⁶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range: [0-10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⁹]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" y="2290355"/>
            <a:ext cx="6059487" cy="290866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36914"/>
            <a:ext cx="5610497" cy="513805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un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at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de mare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 range at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â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de mare, at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Bubble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ineficiente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reu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sorteze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cu men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iunea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timpul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 Tim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Sortului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mare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 Merge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Sortului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elementelor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649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79</TotalTime>
  <Words>673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Cambria Math</vt:lpstr>
      <vt:lpstr>Times New Roman</vt:lpstr>
      <vt:lpstr>Trebuchet MS</vt:lpstr>
      <vt:lpstr>Tw Cen MT</vt:lpstr>
      <vt:lpstr>Circuit</vt:lpstr>
      <vt:lpstr>Tipuri de sortări în limbajul python</vt:lpstr>
      <vt:lpstr>Testul nr. 1 NumĂrul de elemente: 10³ Range: [0-10]</vt:lpstr>
      <vt:lpstr>Testul nr. 2 Numărul de elemente: 10³ range: [0-10²]</vt:lpstr>
      <vt:lpstr>Testul nr. 3 Numărul de elemente: 10⁴ Range: [0-10⁴]</vt:lpstr>
      <vt:lpstr>Testul nr. 4 Numărul de elemente: 10⁶ Range: [0, 10²]</vt:lpstr>
      <vt:lpstr>Testul nr. 5 Numărul de elemente:10⁵ Range: [ 0-10⁹]</vt:lpstr>
      <vt:lpstr>Testul nr. 6 Numărul de elemente: 10⁶ range: [0-10⁹]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Tipuri de sortari in limbajul python</dc:title>
  <dc:creator>virgil turcu</dc:creator>
  <cp:lastModifiedBy>virgil turcu</cp:lastModifiedBy>
  <cp:revision>17</cp:revision>
  <dcterms:created xsi:type="dcterms:W3CDTF">2021-03-14T16:06:51Z</dcterms:created>
  <dcterms:modified xsi:type="dcterms:W3CDTF">2021-03-14T17:26:35Z</dcterms:modified>
</cp:coreProperties>
</file>