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56F41-0605-4727-8600-F3537691E2CD}" type="datetimeFigureOut">
              <a:rPr lang="en-GB" smtClean="0"/>
              <a:t>26/06/2016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E8CA5-1AD2-4116-96C9-68B8AAD4176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Introducere in problema: desen</a:t>
            </a:r>
          </a:p>
          <a:p>
            <a:r>
              <a:rPr lang="ro-RO" dirty="0" smtClean="0"/>
              <a:t>Explicatii despre erorile posibile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explicat ca exista solutii in industria automotive</a:t>
            </a:r>
          </a:p>
          <a:p>
            <a:r>
              <a:rPr lang="ro-RO" dirty="0" smtClean="0"/>
              <a:t>De explicat ce inseamna DR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Accelerometrul este folosit pentru detectarea miscarii</a:t>
            </a:r>
          </a:p>
          <a:p>
            <a:r>
              <a:rPr lang="ro-RO" dirty="0" smtClean="0"/>
              <a:t>Giroscopul</a:t>
            </a:r>
            <a:r>
              <a:rPr lang="ro-RO" baseline="0" dirty="0" smtClean="0"/>
              <a:t> este folosit pentru detectarea schimbarii directiei de mers sau a altitudinii</a:t>
            </a:r>
          </a:p>
          <a:p>
            <a:r>
              <a:rPr lang="ro-RO" dirty="0" smtClean="0"/>
              <a:t>Magnetometrul este folosit pentru detectarea Nordului Magnetic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smtClean="0"/>
              <a:t>Explicarea solutiei mele,</a:t>
            </a:r>
            <a:r>
              <a:rPr lang="ro-RO" baseline="0" smtClean="0"/>
              <a:t> nu a celei din automotive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Sistem de îmbunătățire a navigației pe platforma Android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Barcan Virgil-Gheorghe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Concluziile lucrarii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Problema navigatiei este una tot mai prezenta in zilele noastre</a:t>
            </a:r>
          </a:p>
          <a:p>
            <a:r>
              <a:rPr lang="ro-RO" dirty="0" smtClean="0"/>
              <a:t>Un mod de a naviga este folosind un smartphone</a:t>
            </a:r>
          </a:p>
          <a:p>
            <a:r>
              <a:rPr lang="ro-RO" dirty="0" smtClean="0"/>
              <a:t>Totusi, navigatia cu tehnologia actuala nu garanteaza acuratete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Care este problema?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Problema principala este aceea ca pentru a naviga depindem de GPS</a:t>
            </a:r>
          </a:p>
          <a:p>
            <a:r>
              <a:rPr lang="ro-RO" dirty="0" smtClean="0"/>
              <a:t>GPS nu este un sistem care sa functioneze in orice conditii</a:t>
            </a:r>
          </a:p>
          <a:p>
            <a:r>
              <a:rPr lang="ro-RO" dirty="0" smtClean="0"/>
              <a:t>In orase, in paduri dese, in zone montane, in cladiri, acolo sistemul este unul predispus erorilor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Soluții?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Problema a fost deja rezolvata in industria automotive, acolo unde s-a dezvoltat un sistem de Dead Reckoning (DR)</a:t>
            </a:r>
          </a:p>
          <a:p>
            <a:r>
              <a:rPr lang="ro-RO" dirty="0" smtClean="0"/>
              <a:t>Sistemul DR ofera navigatie mai precisa prin folosirea datelor de la mai multi senzori</a:t>
            </a:r>
          </a:p>
          <a:p>
            <a:r>
              <a:rPr lang="ro-RO" dirty="0" smtClean="0"/>
              <a:t>Concret, se folosesc date de la accelerometru, giroscop si magnetometru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Senzori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Accelerometrul este folosit pentru a detecta schimbarile in viteza pe cele 3 axe</a:t>
            </a:r>
          </a:p>
          <a:p>
            <a:r>
              <a:rPr lang="ro-RO" dirty="0" smtClean="0"/>
              <a:t>Giroscopul este folosit pentru a detecta schimbarile unghiului de rotatie pe cele 3 axe</a:t>
            </a:r>
          </a:p>
          <a:p>
            <a:r>
              <a:rPr lang="ro-RO" dirty="0" smtClean="0"/>
              <a:t>Magnetometrul este folosit pentru a detecta intensitatea campului magnetic pe cele 3 axe</a:t>
            </a:r>
          </a:p>
          <a:p>
            <a:endParaRPr lang="ro-RO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Avand o ultima pozitie calculata, se poate estima urmatoarea pozitie prin analizarea datelor</a:t>
            </a:r>
          </a:p>
          <a:p>
            <a:r>
              <a:rPr lang="ro-RO" dirty="0" smtClean="0"/>
              <a:t>Din datele de la accelerometru deducem viteza de deplasare</a:t>
            </a:r>
          </a:p>
          <a:p>
            <a:r>
              <a:rPr lang="ro-RO" dirty="0" smtClean="0"/>
              <a:t>Din datele de la giroscop deducem schimbarile de directie</a:t>
            </a:r>
          </a:p>
          <a:p>
            <a:r>
              <a:rPr lang="ro-RO" dirty="0" smtClean="0"/>
              <a:t>Din datele de la magnetometru deducem unghiul de deviatie fata de nord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Merge?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Descriere metodologie de test</a:t>
            </a:r>
          </a:p>
          <a:p>
            <a:r>
              <a:rPr lang="ro-RO" dirty="0" smtClean="0"/>
              <a:t>Descriere rezultate de test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Discuții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Detalii despre ce cauzeaza erorile</a:t>
            </a:r>
          </a:p>
          <a:p>
            <a:r>
              <a:rPr lang="ro-RO" dirty="0" smtClean="0"/>
              <a:t>Posibilitati de reducere a erorilor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Muncă ulterioară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Descriere solutii posibile, Kalman, Filtru de particule, Map-Matching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318</Words>
  <Application>Microsoft Office PowerPoint</Application>
  <PresentationFormat>On-screen Show (4:3)</PresentationFormat>
  <Paragraphs>45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Sistem de îmbunătățire a navigației pe platforma Android </vt:lpstr>
      <vt:lpstr>Introducere</vt:lpstr>
      <vt:lpstr>Care este problema?</vt:lpstr>
      <vt:lpstr>Soluții?</vt:lpstr>
      <vt:lpstr>Senzori</vt:lpstr>
      <vt:lpstr>Cum?</vt:lpstr>
      <vt:lpstr>Merge?</vt:lpstr>
      <vt:lpstr>Discuții</vt:lpstr>
      <vt:lpstr>Muncă ulterioară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îmbunătățire a navigației pe platforma Android </dc:title>
  <dc:creator>Virgil Barcan</dc:creator>
  <cp:lastModifiedBy>Virgil Barcan</cp:lastModifiedBy>
  <cp:revision>30</cp:revision>
  <dcterms:created xsi:type="dcterms:W3CDTF">2016-06-25T17:06:10Z</dcterms:created>
  <dcterms:modified xsi:type="dcterms:W3CDTF">2016-06-26T06:56:34Z</dcterms:modified>
</cp:coreProperties>
</file>