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8" y="-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0F980-7D04-440A-8004-64597FBC6058}" type="datetimeFigureOut">
              <a:rPr lang="fr-FR" smtClean="0"/>
              <a:t>10/06/2015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B6049-D1C9-4C90-B7C4-EF6EB65A37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62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44000" y="1193292"/>
            <a:ext cx="10511106" cy="1092709"/>
          </a:xfrm>
        </p:spPr>
        <p:txBody>
          <a:bodyPr>
            <a:normAutofit/>
          </a:bodyPr>
          <a:lstStyle/>
          <a:p>
            <a:r>
              <a:rPr lang="fr-FR" sz="5400" u="sng" dirty="0" smtClean="0">
                <a:solidFill>
                  <a:schemeClr val="tx1"/>
                </a:solidFill>
              </a:rPr>
              <a:t>ABSENT MANAGER</a:t>
            </a:r>
            <a:endParaRPr lang="fr-FR" sz="5400" u="sng" dirty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49507" y="4156847"/>
            <a:ext cx="2615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 Hector </a:t>
            </a:r>
            <a:r>
              <a:rPr lang="fr-FR" dirty="0" err="1" smtClean="0"/>
              <a:t>Barneoud</a:t>
            </a:r>
            <a:endParaRPr lang="fr-FR" dirty="0" smtClean="0"/>
          </a:p>
          <a:p>
            <a:r>
              <a:rPr lang="fr-FR" dirty="0" smtClean="0"/>
              <a:t>- Faris </a:t>
            </a:r>
            <a:r>
              <a:rPr lang="fr-FR" dirty="0" err="1" smtClean="0"/>
              <a:t>Boulakhsoumi</a:t>
            </a:r>
            <a:endParaRPr lang="fr-FR" dirty="0" smtClean="0"/>
          </a:p>
          <a:p>
            <a:r>
              <a:rPr lang="fr-FR" dirty="0" smtClean="0"/>
              <a:t>- Virgil </a:t>
            </a:r>
            <a:r>
              <a:rPr lang="fr-FR" dirty="0" err="1" smtClean="0"/>
              <a:t>Bontempi</a:t>
            </a:r>
            <a:endParaRPr lang="fr-FR" dirty="0" smtClean="0"/>
          </a:p>
          <a:p>
            <a:r>
              <a:rPr lang="fr-FR" dirty="0" smtClean="0"/>
              <a:t>- Maxime </a:t>
            </a:r>
            <a:r>
              <a:rPr lang="fr-FR" dirty="0" smtClean="0"/>
              <a:t>Cadet</a:t>
            </a:r>
          </a:p>
          <a:p>
            <a:r>
              <a:rPr lang="fr-FR" dirty="0" smtClean="0"/>
              <a:t>- Antoine </a:t>
            </a:r>
            <a:r>
              <a:rPr lang="fr-FR" dirty="0" err="1"/>
              <a:t>Poloce</a:t>
            </a:r>
            <a:endParaRPr lang="fr-FR" dirty="0"/>
          </a:p>
          <a:p>
            <a:endParaRPr lang="fr-FR" dirty="0" smtClean="0"/>
          </a:p>
        </p:txBody>
      </p:sp>
      <p:pic>
        <p:nvPicPr>
          <p:cNvPr id="1026" name="Picture 2" descr="http://www.google.fr/url?source=imglanding&amp;ct=img&amp;q=http://julien.pereira38.free.fr/images/logo_iut.png&amp;sa=X&amp;ei=3Pd2VevfIorWygOpzYOYCQ&amp;ved=0CAkQ8wc&amp;usg=AFQjCNGVNAvvSxbxfuuKlI-cP0uhuixGZ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540" y="5130848"/>
            <a:ext cx="2470030" cy="148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549507" y="3519544"/>
            <a:ext cx="39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Equipe de projet (Groupe 1) :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7366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52618" y="1257686"/>
            <a:ext cx="1137824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3000" dirty="0" smtClean="0"/>
              <a:t>Que fait l’application </a:t>
            </a:r>
            <a:r>
              <a:rPr lang="fr-FR" sz="3000" dirty="0" smtClean="0"/>
              <a:t>?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3000" dirty="0" smtClean="0"/>
              <a:t>Pourquoi </a:t>
            </a:r>
            <a:r>
              <a:rPr lang="fr-FR" sz="3000" dirty="0" smtClean="0"/>
              <a:t>ce choix d’application </a:t>
            </a:r>
            <a:r>
              <a:rPr lang="fr-FR" sz="3000" dirty="0" smtClean="0"/>
              <a:t>?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3000" dirty="0" smtClean="0"/>
              <a:t>Un développement à poursuivre</a:t>
            </a:r>
            <a:endParaRPr lang="fr-FR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0" y="39681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PRESENTATION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41079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03521"/>
            <a:ext cx="12192000" cy="1507067"/>
          </a:xfrm>
        </p:spPr>
        <p:txBody>
          <a:bodyPr>
            <a:normAutofit/>
          </a:bodyPr>
          <a:lstStyle/>
          <a:p>
            <a:pPr algn="ctr"/>
            <a:r>
              <a:rPr lang="fr-FR" sz="4000" dirty="0" smtClean="0"/>
              <a:t>Les notions vues en cours UTILISÉES</a:t>
            </a:r>
            <a:endParaRPr lang="fr-FR" sz="4000" dirty="0"/>
          </a:p>
        </p:txBody>
      </p:sp>
      <p:sp>
        <p:nvSpPr>
          <p:cNvPr id="4" name="ZoneTexte 3"/>
          <p:cNvSpPr txBox="1"/>
          <p:nvPr/>
        </p:nvSpPr>
        <p:spPr>
          <a:xfrm>
            <a:off x="457200" y="1817961"/>
            <a:ext cx="11734800" cy="364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000" dirty="0" smtClean="0"/>
              <a:t>Collection (listes chainées)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000" dirty="0" smtClean="0"/>
              <a:t>Héritage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000" dirty="0" smtClean="0"/>
              <a:t>Entrée / sortie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000" dirty="0" smtClean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88235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fr-FR" sz="4000" dirty="0" smtClean="0"/>
              <a:t>démonstration</a:t>
            </a:r>
            <a:endParaRPr lang="fr-FR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353" y="1254370"/>
            <a:ext cx="7211523" cy="5125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549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65531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QUESTIONS</a:t>
            </a:r>
            <a:endParaRPr lang="fr-FR" sz="5000" dirty="0"/>
          </a:p>
        </p:txBody>
      </p:sp>
      <p:sp>
        <p:nvSpPr>
          <p:cNvPr id="3" name="AutoShape 8" descr="http://www.google.fr/url?source=imglanding&amp;ct=img&amp;q=http://cdns2.freepik.com/photos-libre/point-d&amp;-39;interrogation-blanc-sur-un-fond-noir-circulaire_318-35996.jpg=&amp;sa=X&amp;ved=0CAkQ8wc4SmoVChMI8_yLiuKExgIVrhfbCh3NTwAB&amp;usg=AFQjCNFkXta7J6gp5YS5bVIBrobU0P3hHg"/>
          <p:cNvSpPr>
            <a:spLocks noChangeAspect="1" noChangeArrowheads="1"/>
          </p:cNvSpPr>
          <p:nvPr/>
        </p:nvSpPr>
        <p:spPr bwMode="auto">
          <a:xfrm>
            <a:off x="155575" y="-2528888"/>
            <a:ext cx="5276850" cy="527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10" descr="http://www.google.fr/url?source=imglanding&amp;ct=img&amp;q=http://cdns2.freepik.com/photos-libre/point-d&amp;-39;interrogation-blanc-sur-un-fond-noir-circulaire_318-35996.jpg=&amp;sa=X&amp;ved=0CAkQ8wc4SmoVChMI8_yLiuKExgIVrhfbCh3NTwAB&amp;usg=AFQjCNFkXta7J6gp5YS5bVIBrobU0P3hHg"/>
          <p:cNvSpPr>
            <a:spLocks noChangeAspect="1" noChangeArrowheads="1"/>
          </p:cNvSpPr>
          <p:nvPr/>
        </p:nvSpPr>
        <p:spPr bwMode="auto">
          <a:xfrm>
            <a:off x="307975" y="-2376488"/>
            <a:ext cx="5276850" cy="527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84" name="Picture 12" descr="http://www.japprendslarabe.net/images/interrog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791" y="1874838"/>
            <a:ext cx="4174268" cy="417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2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92</TotalTime>
  <Words>57</Words>
  <Application>Microsoft Office PowerPoint</Application>
  <PresentationFormat>Personnalisé</PresentationFormat>
  <Paragraphs>19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Secteur</vt:lpstr>
      <vt:lpstr>Présentation PowerPoint</vt:lpstr>
      <vt:lpstr>Présentation PowerPoint</vt:lpstr>
      <vt:lpstr>Les notions vues en cours UTILISÉES</vt:lpstr>
      <vt:lpstr>démonstration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</dc:title>
  <dc:creator>Maxime Cadet</dc:creator>
  <cp:lastModifiedBy>Administrator</cp:lastModifiedBy>
  <cp:revision>17</cp:revision>
  <dcterms:created xsi:type="dcterms:W3CDTF">2015-06-09T13:39:48Z</dcterms:created>
  <dcterms:modified xsi:type="dcterms:W3CDTF">2015-06-10T09:05:04Z</dcterms:modified>
</cp:coreProperties>
</file>