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37"/>
  </p:normalViewPr>
  <p:slideViewPr>
    <p:cSldViewPr snapToGrid="0" snapToObjects="1">
      <p:cViewPr>
        <p:scale>
          <a:sx n="202" d="100"/>
          <a:sy n="202" d="100"/>
        </p:scale>
        <p:origin x="-888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43A5F-81F4-2442-AFCF-38CD9D6C4897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</a:p>
          <a:p>
            <a:pPr lvl="1"/>
            <a:r>
              <a:rPr kumimoji="1" lang="zh-CN" altLang="en-US"/>
              <a:t>第二级</a:t>
            </a:r>
          </a:p>
          <a:p>
            <a:pPr lvl="2"/>
            <a:r>
              <a:rPr kumimoji="1" lang="zh-CN" altLang="en-US"/>
              <a:t>第三级</a:t>
            </a:r>
          </a:p>
          <a:p>
            <a:pPr lvl="3"/>
            <a:r>
              <a:rPr kumimoji="1" lang="zh-CN" altLang="en-US"/>
              <a:t>第四级</a:t>
            </a:r>
          </a:p>
          <a:p>
            <a:pPr lvl="4"/>
            <a:r>
              <a:rPr kumimoji="1"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5BC63-74E4-704B-9B1D-C2B0D0F634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52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5BC63-74E4-704B-9B1D-C2B0D0F634F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0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C410-D20B-7548-A0E6-82FA855182E4}" type="datetimeFigureOut">
              <a:rPr kumimoji="1" lang="zh-CN" altLang="en-US" smtClean="0"/>
              <a:t>2018/1/25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13A4-828C-F242-98C1-786961E67F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Figures for paper Octopus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384800" y="1532239"/>
            <a:ext cx="1226065" cy="385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Octopus</a:t>
            </a:r>
            <a:endParaRPr kumimoji="1"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471333" y="1532238"/>
            <a:ext cx="1429265" cy="11262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Restaurant Spatial Data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471333" y="2878320"/>
            <a:ext cx="1429265" cy="116016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Rider Spatial-Temporal Data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471332" y="4446601"/>
            <a:ext cx="1429265" cy="9381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Order Data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95067" y="1532238"/>
            <a:ext cx="1751490" cy="1126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Order Delivery Time Estimation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095067" y="2897323"/>
            <a:ext cx="1751490" cy="1126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Rider Behavior Estimation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3" idx="3"/>
          </p:cNvCxnSpPr>
          <p:nvPr/>
        </p:nvCxnSpPr>
        <p:spPr>
          <a:xfrm flipV="1">
            <a:off x="4900598" y="2095385"/>
            <a:ext cx="484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cxnSpLocks/>
            <a:stCxn id="4" idx="3"/>
            <a:endCxn id="2" idx="1"/>
          </p:cNvCxnSpPr>
          <p:nvPr/>
        </p:nvCxnSpPr>
        <p:spPr>
          <a:xfrm>
            <a:off x="4900598" y="3458404"/>
            <a:ext cx="484202" cy="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5" idx="3"/>
          </p:cNvCxnSpPr>
          <p:nvPr/>
        </p:nvCxnSpPr>
        <p:spPr>
          <a:xfrm flipV="1">
            <a:off x="4900597" y="4915700"/>
            <a:ext cx="484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cxnSpLocks/>
            <a:endCxn id="6" idx="1"/>
          </p:cNvCxnSpPr>
          <p:nvPr/>
        </p:nvCxnSpPr>
        <p:spPr>
          <a:xfrm>
            <a:off x="6610865" y="2095385"/>
            <a:ext cx="4842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cxnSpLocks/>
            <a:stCxn id="2" idx="3"/>
            <a:endCxn id="7" idx="1"/>
          </p:cNvCxnSpPr>
          <p:nvPr/>
        </p:nvCxnSpPr>
        <p:spPr>
          <a:xfrm>
            <a:off x="6610865" y="3458520"/>
            <a:ext cx="484202" cy="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E2DADEA-66C1-5940-AE07-10EA8AF41475}"/>
              </a:ext>
            </a:extLst>
          </p:cNvPr>
          <p:cNvSpPr/>
          <p:nvPr/>
        </p:nvSpPr>
        <p:spPr>
          <a:xfrm>
            <a:off x="7095067" y="4258504"/>
            <a:ext cx="1751490" cy="1126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POI Error/</a:t>
            </a:r>
          </a:p>
          <a:p>
            <a:pPr algn="ctr"/>
            <a:r>
              <a:rPr kumimoji="1" lang="en-US" altLang="zh-CN" dirty="0"/>
              <a:t>Rider Cheating Detection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84F8347-8136-9D4A-971C-E35D608669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10865" y="4819701"/>
            <a:ext cx="484202" cy="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1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28</Words>
  <Application>Microsoft Macintosh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</vt:lpstr>
      <vt:lpstr>DengXian Light</vt:lpstr>
      <vt:lpstr>Arial</vt:lpstr>
      <vt:lpstr>Office 主题</vt:lpstr>
      <vt:lpstr>Figures for paper Octopus</vt:lpstr>
      <vt:lpstr>PowerPoint 演示文稿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paper Octopus</dc:title>
  <dc:creator>Yi Ding</dc:creator>
  <cp:lastModifiedBy>Yi Ding</cp:lastModifiedBy>
  <cp:revision>5</cp:revision>
  <dcterms:created xsi:type="dcterms:W3CDTF">2018-01-18T15:26:59Z</dcterms:created>
  <dcterms:modified xsi:type="dcterms:W3CDTF">2018-01-25T21:39:08Z</dcterms:modified>
</cp:coreProperties>
</file>