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C410-D20B-7548-A0E6-82FA855182E4}" type="datetimeFigureOut">
              <a:rPr kumimoji="1" lang="zh-CN" altLang="en-US" smtClean="0"/>
              <a:t>2018/1/18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Figures for paper Octopus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Yi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384800" y="1532238"/>
            <a:ext cx="1226065" cy="40406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Octopus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471333" y="1532238"/>
            <a:ext cx="1429265" cy="1126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Restaurant Spatial Data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71333" y="2870886"/>
            <a:ext cx="1429265" cy="13633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Rider Spatial-Temporal Data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71332" y="4446601"/>
            <a:ext cx="1429265" cy="1126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Order Data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95067" y="1532237"/>
            <a:ext cx="1659466" cy="13386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Order Delivery </a:t>
            </a:r>
            <a:r>
              <a:rPr kumimoji="1" lang="en-US" altLang="zh-CN"/>
              <a:t>T</a:t>
            </a:r>
            <a:r>
              <a:rPr kumimoji="1" lang="en-US" altLang="zh-CN" smtClean="0"/>
              <a:t>ime </a:t>
            </a:r>
            <a:r>
              <a:rPr kumimoji="1" lang="en-US" altLang="zh-CN" dirty="0"/>
              <a:t>E</a:t>
            </a:r>
            <a:r>
              <a:rPr kumimoji="1" lang="en-US" altLang="zh-CN" smtClean="0"/>
              <a:t>stimation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95067" y="3107952"/>
            <a:ext cx="1659466" cy="13386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Rider Behavior Estimation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Figures for paper Octopus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paper Octopus</dc:title>
  <dc:creator>Yi Ding</dc:creator>
  <cp:lastModifiedBy>Yi Ding</cp:lastModifiedBy>
  <cp:revision>2</cp:revision>
  <dcterms:created xsi:type="dcterms:W3CDTF">2018-01-18T15:26:59Z</dcterms:created>
  <dcterms:modified xsi:type="dcterms:W3CDTF">2018-01-18T15:33:01Z</dcterms:modified>
</cp:coreProperties>
</file>