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8"/>
    <p:restoredTop sz="94727"/>
  </p:normalViewPr>
  <p:slideViewPr>
    <p:cSldViewPr snapToGrid="0" snapToObjects="1">
      <p:cViewPr varScale="1">
        <p:scale>
          <a:sx n="110" d="100"/>
          <a:sy n="110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2017/12/4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2017/12/4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2017/12/4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2017/12/4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2017/12/4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2017/12/4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93D97-6191-7341-ADFD-05A2C5957D94}" type="datetimeFigureOut">
              <a:rPr kumimoji="1" lang="zh-CN" altLang="en-US" smtClean="0"/>
              <a:t>2017/12/4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04566" y="1637057"/>
            <a:ext cx="2074459" cy="10134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BLE/iBeacon 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ased </a:t>
            </a:r>
            <a:r>
              <a:rPr kumimoji="1" lang="en-US" altLang="zh-CN" dirty="0" err="1" smtClean="0"/>
              <a:t>IoT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529536" y="3295382"/>
            <a:ext cx="1994008" cy="7718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Offline data gathering</a:t>
            </a:r>
            <a:endParaRPr kumimoji="1" lang="zh-CN" altLang="en-US" dirty="0"/>
          </a:p>
        </p:txBody>
      </p:sp>
      <p:cxnSp>
        <p:nvCxnSpPr>
          <p:cNvPr id="5" name="直线箭头连接符 4"/>
          <p:cNvCxnSpPr>
            <a:stCxn id="3" idx="5"/>
            <a:endCxn id="4" idx="0"/>
          </p:cNvCxnSpPr>
          <p:nvPr/>
        </p:nvCxnSpPr>
        <p:spPr>
          <a:xfrm>
            <a:off x="5975228" y="2502109"/>
            <a:ext cx="551312" cy="793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2068905" y="3180506"/>
            <a:ext cx="3020992" cy="10015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Other applications (smart home, LBS,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) 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3" idx="3"/>
            <a:endCxn id="6" idx="0"/>
          </p:cNvCxnSpPr>
          <p:nvPr/>
        </p:nvCxnSpPr>
        <p:spPr>
          <a:xfrm flipH="1">
            <a:off x="3579401" y="2502109"/>
            <a:ext cx="928962" cy="67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663426" y="105522"/>
            <a:ext cx="2074459" cy="11873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General </a:t>
            </a:r>
            <a:r>
              <a:rPr kumimoji="1" lang="en-US" altLang="zh-CN" dirty="0" err="1" smtClean="0"/>
              <a:t>IoT</a:t>
            </a:r>
            <a:r>
              <a:rPr kumimoji="1" lang="en-US" altLang="zh-CN" dirty="0" smtClean="0"/>
              <a:t> System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964373" y="1648971"/>
            <a:ext cx="2536969" cy="10015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Other protocols (Wi-Fi, NFC, 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) based </a:t>
            </a:r>
            <a:r>
              <a:rPr kumimoji="1" lang="en-US" altLang="zh-CN" dirty="0" err="1" smtClean="0"/>
              <a:t>IoT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13" idx="3"/>
            <a:endCxn id="14" idx="0"/>
          </p:cNvCxnSpPr>
          <p:nvPr/>
        </p:nvCxnSpPr>
        <p:spPr>
          <a:xfrm flipH="1">
            <a:off x="2232858" y="1118993"/>
            <a:ext cx="734365" cy="52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13" idx="5"/>
            <a:endCxn id="3" idx="0"/>
          </p:cNvCxnSpPr>
          <p:nvPr/>
        </p:nvCxnSpPr>
        <p:spPr>
          <a:xfrm>
            <a:off x="4434088" y="1118993"/>
            <a:ext cx="807708" cy="51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5777051" y="4474557"/>
            <a:ext cx="1498978" cy="7718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/>
              <a:t>Eagle</a:t>
            </a:r>
            <a:endParaRPr kumimoji="1" lang="zh-CN" altLang="en-US" b="1" dirty="0"/>
          </a:p>
        </p:txBody>
      </p:sp>
      <p:cxnSp>
        <p:nvCxnSpPr>
          <p:cNvPr id="44" name="直线箭头连接符 43"/>
          <p:cNvCxnSpPr>
            <a:stCxn id="4" idx="4"/>
            <a:endCxn id="30" idx="0"/>
          </p:cNvCxnSpPr>
          <p:nvPr/>
        </p:nvCxnSpPr>
        <p:spPr>
          <a:xfrm>
            <a:off x="6526540" y="4067186"/>
            <a:ext cx="0" cy="407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2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4281063" y="214816"/>
            <a:ext cx="2074459" cy="11873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General </a:t>
            </a:r>
            <a:r>
              <a:rPr kumimoji="1" lang="en-US" altLang="zh-CN" dirty="0" err="1" smtClean="0"/>
              <a:t>IoT</a:t>
            </a:r>
            <a:r>
              <a:rPr kumimoji="1" lang="en-US" altLang="zh-CN" dirty="0" smtClean="0"/>
              <a:t> System</a:t>
            </a:r>
            <a:endParaRPr kumimoji="1"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366430" y="1834696"/>
            <a:ext cx="2074459" cy="11873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Smart Home Oriented </a:t>
            </a:r>
            <a:r>
              <a:rPr kumimoji="1" lang="en-US" altLang="zh-CN" dirty="0" err="1" smtClean="0"/>
              <a:t>IoT</a:t>
            </a:r>
            <a:endParaRPr kumimoji="1"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2861696" y="1834695"/>
            <a:ext cx="2074459" cy="11873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Industry Oriented </a:t>
            </a:r>
            <a:r>
              <a:rPr kumimoji="1" lang="en-US" altLang="zh-CN" dirty="0" err="1" smtClean="0"/>
              <a:t>IoT</a:t>
            </a:r>
            <a:endParaRPr kumimoji="1"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8020547" y="1834693"/>
            <a:ext cx="2074459" cy="11873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Food Delivery Oriented </a:t>
            </a:r>
            <a:r>
              <a:rPr kumimoji="1" lang="en-US" altLang="zh-CN" dirty="0" err="1" smtClean="0"/>
              <a:t>IoT</a:t>
            </a:r>
            <a:endParaRPr kumimoji="1"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5441121" y="1834693"/>
            <a:ext cx="2074459" cy="11873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Other </a:t>
            </a:r>
            <a:r>
              <a:rPr kumimoji="1" lang="en-US" altLang="zh-CN" dirty="0" err="1" smtClean="0"/>
              <a:t>IoT</a:t>
            </a:r>
            <a:r>
              <a:rPr kumimoji="1" lang="en-US" altLang="zh-CN" dirty="0" smtClean="0"/>
              <a:t> System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17" idx="2"/>
            <a:endCxn id="18" idx="0"/>
          </p:cNvCxnSpPr>
          <p:nvPr/>
        </p:nvCxnSpPr>
        <p:spPr>
          <a:xfrm flipH="1">
            <a:off x="1403660" y="808494"/>
            <a:ext cx="2877403" cy="102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7" idx="3"/>
            <a:endCxn id="19" idx="0"/>
          </p:cNvCxnSpPr>
          <p:nvPr/>
        </p:nvCxnSpPr>
        <p:spPr>
          <a:xfrm flipH="1">
            <a:off x="3898926" y="1228287"/>
            <a:ext cx="685934" cy="60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5"/>
            <a:endCxn id="22" idx="0"/>
          </p:cNvCxnSpPr>
          <p:nvPr/>
        </p:nvCxnSpPr>
        <p:spPr>
          <a:xfrm>
            <a:off x="6051725" y="1228287"/>
            <a:ext cx="426626" cy="606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17" idx="6"/>
            <a:endCxn id="20" idx="0"/>
          </p:cNvCxnSpPr>
          <p:nvPr/>
        </p:nvCxnSpPr>
        <p:spPr>
          <a:xfrm>
            <a:off x="6355522" y="808494"/>
            <a:ext cx="2702255" cy="102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477534" y="3662345"/>
            <a:ext cx="1498978" cy="7718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/>
              <a:t>Eagle</a:t>
            </a:r>
            <a:endParaRPr kumimoji="1" lang="zh-CN" altLang="en-US" b="1" dirty="0"/>
          </a:p>
        </p:txBody>
      </p:sp>
      <p:cxnSp>
        <p:nvCxnSpPr>
          <p:cNvPr id="35" name="直线箭头连接符 34"/>
          <p:cNvCxnSpPr>
            <a:stCxn id="20" idx="4"/>
            <a:endCxn id="34" idx="0"/>
          </p:cNvCxnSpPr>
          <p:nvPr/>
        </p:nvCxnSpPr>
        <p:spPr>
          <a:xfrm>
            <a:off x="9057777" y="3022048"/>
            <a:ext cx="169246" cy="64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11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221017" y="633693"/>
            <a:ext cx="2074459" cy="11873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Offline Data Gathering System</a:t>
            </a:r>
            <a:endParaRPr kumimoji="1"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465007" y="3413633"/>
            <a:ext cx="1498978" cy="7718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CPHS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65007" y="2121298"/>
            <a:ext cx="1498978" cy="7938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Small Scale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295476" y="2121298"/>
            <a:ext cx="1498978" cy="79384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Large Scale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endCxn id="5" idx="0"/>
          </p:cNvCxnSpPr>
          <p:nvPr/>
        </p:nvCxnSpPr>
        <p:spPr>
          <a:xfrm flipH="1">
            <a:off x="1214496" y="1662929"/>
            <a:ext cx="1310318" cy="458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>
            <a:stCxn id="2" idx="5"/>
            <a:endCxn id="6" idx="0"/>
          </p:cNvCxnSpPr>
          <p:nvPr/>
        </p:nvCxnSpPr>
        <p:spPr>
          <a:xfrm>
            <a:off x="3991679" y="1647164"/>
            <a:ext cx="1053286" cy="47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stCxn id="5" idx="4"/>
            <a:endCxn id="4" idx="0"/>
          </p:cNvCxnSpPr>
          <p:nvPr/>
        </p:nvCxnSpPr>
        <p:spPr>
          <a:xfrm>
            <a:off x="1214496" y="2915143"/>
            <a:ext cx="0" cy="49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5435377" y="3413633"/>
            <a:ext cx="1498978" cy="7718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Privacy</a:t>
            </a:r>
          </a:p>
          <a:p>
            <a:pPr algn="ctr"/>
            <a:r>
              <a:rPr kumimoji="1" lang="en-US" altLang="zh-CN" dirty="0" smtClean="0"/>
              <a:t>Sensitive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324936" y="3413633"/>
            <a:ext cx="1498978" cy="7718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Public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6" idx="5"/>
          </p:cNvCxnSpPr>
          <p:nvPr/>
        </p:nvCxnSpPr>
        <p:spPr>
          <a:xfrm>
            <a:off x="5574934" y="2798888"/>
            <a:ext cx="609932" cy="61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6" idx="3"/>
          </p:cNvCxnSpPr>
          <p:nvPr/>
        </p:nvCxnSpPr>
        <p:spPr>
          <a:xfrm flipH="1">
            <a:off x="4074425" y="2798888"/>
            <a:ext cx="440571" cy="61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endCxn id="14" idx="0"/>
          </p:cNvCxnSpPr>
          <p:nvPr/>
        </p:nvCxnSpPr>
        <p:spPr>
          <a:xfrm>
            <a:off x="6184866" y="4185437"/>
            <a:ext cx="244366" cy="49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5679743" y="4683926"/>
            <a:ext cx="1498978" cy="7718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/>
              <a:t>Eagle</a:t>
            </a:r>
            <a:endParaRPr kumimoji="1"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7820166" y="436728"/>
            <a:ext cx="40118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Design Space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Challenges of Large Scale System:</a:t>
            </a:r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Need deployment strategy.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Data fusing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r>
              <a:rPr kumimoji="1" lang="en-US" altLang="zh-CN" dirty="0" smtClean="0"/>
              <a:t>Challenges of Privacy Related System:</a:t>
            </a:r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Data privacy</a:t>
            </a:r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Data security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205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15869</TotalTime>
  <Words>86</Words>
  <Application>Microsoft Macintosh PowerPoint</Application>
  <PresentationFormat>宽屏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DengXian</vt:lpstr>
      <vt:lpstr>DengXian Light</vt:lpstr>
      <vt:lpstr>Mangal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 Ding</dc:creator>
  <cp:lastModifiedBy>Yi Ding</cp:lastModifiedBy>
  <cp:revision>15</cp:revision>
  <dcterms:created xsi:type="dcterms:W3CDTF">2017-11-28T07:05:41Z</dcterms:created>
  <dcterms:modified xsi:type="dcterms:W3CDTF">2017-12-15T03:40:20Z</dcterms:modified>
</cp:coreProperties>
</file>