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14"/>
    <p:restoredTop sz="94727"/>
  </p:normalViewPr>
  <p:slideViewPr>
    <p:cSldViewPr snapToGrid="0" snapToObjects="1">
      <p:cViewPr varScale="1">
        <p:scale>
          <a:sx n="110" d="100"/>
          <a:sy n="110" d="100"/>
        </p:scale>
        <p:origin x="2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93D97-6191-7341-ADFD-05A2C5957D94}" type="datetimeFigureOut">
              <a:rPr kumimoji="1" lang="zh-CN" altLang="en-US" smtClean="0"/>
              <a:t>2017/12/4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9F406-2A97-B744-AB22-5E35810BC6F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93D97-6191-7341-ADFD-05A2C5957D94}" type="datetimeFigureOut">
              <a:rPr kumimoji="1" lang="zh-CN" altLang="en-US" smtClean="0"/>
              <a:t>2017/12/4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9F406-2A97-B744-AB22-5E35810BC6F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9344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93D97-6191-7341-ADFD-05A2C5957D94}" type="datetimeFigureOut">
              <a:rPr kumimoji="1" lang="zh-CN" altLang="en-US" smtClean="0"/>
              <a:t>2017/12/4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9F406-2A97-B744-AB22-5E35810BC6F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7332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93D97-6191-7341-ADFD-05A2C5957D94}" type="datetimeFigureOut">
              <a:rPr kumimoji="1" lang="zh-CN" altLang="en-US" smtClean="0"/>
              <a:t>2017/12/4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9F406-2A97-B744-AB22-5E35810BC6F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93D97-6191-7341-ADFD-05A2C5957D94}" type="datetimeFigureOut">
              <a:rPr kumimoji="1" lang="zh-CN" altLang="en-US" smtClean="0"/>
              <a:t>2017/12/4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9F406-2A97-B744-AB22-5E35810BC6F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9890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93D97-6191-7341-ADFD-05A2C5957D94}" type="datetimeFigureOut">
              <a:rPr kumimoji="1" lang="zh-CN" altLang="en-US" smtClean="0"/>
              <a:t>2017/12/4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9F406-2A97-B744-AB22-5E35810BC6F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7843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93D97-6191-7341-ADFD-05A2C5957D94}" type="datetimeFigureOut">
              <a:rPr kumimoji="1" lang="zh-CN" altLang="en-US" smtClean="0"/>
              <a:t>2017/12/4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9F406-2A97-B744-AB22-5E35810BC6F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4672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93D97-6191-7341-ADFD-05A2C5957D94}" type="datetimeFigureOut">
              <a:rPr kumimoji="1" lang="zh-CN" altLang="en-US" smtClean="0"/>
              <a:t>2017/12/4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9F406-2A97-B744-AB22-5E35810BC6F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2680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93D97-6191-7341-ADFD-05A2C5957D94}" type="datetimeFigureOut">
              <a:rPr kumimoji="1" lang="zh-CN" altLang="en-US" smtClean="0"/>
              <a:t>2017/12/4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9F406-2A97-B744-AB22-5E35810BC6F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8754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93D97-6191-7341-ADFD-05A2C5957D94}" type="datetimeFigureOut">
              <a:rPr kumimoji="1" lang="zh-CN" altLang="en-US" smtClean="0"/>
              <a:t>2017/12/4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9F406-2A97-B744-AB22-5E35810BC6F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93D97-6191-7341-ADFD-05A2C5957D94}" type="datetimeFigureOut">
              <a:rPr kumimoji="1" lang="zh-CN" altLang="en-US" smtClean="0"/>
              <a:t>2017/12/4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9F406-2A97-B744-AB22-5E35810BC6F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9753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C93D97-6191-7341-ADFD-05A2C5957D94}" type="datetimeFigureOut">
              <a:rPr kumimoji="1" lang="zh-CN" altLang="en-US" smtClean="0"/>
              <a:t>2017/12/4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09F406-2A97-B744-AB22-5E35810BC6F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4281063" y="214816"/>
            <a:ext cx="2074459" cy="118735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General </a:t>
            </a:r>
            <a:r>
              <a:rPr kumimoji="1" lang="en-US" altLang="zh-CN" dirty="0" err="1" smtClean="0"/>
              <a:t>IoT</a:t>
            </a:r>
            <a:r>
              <a:rPr kumimoji="1" lang="en-US" altLang="zh-CN" dirty="0" smtClean="0"/>
              <a:t> System</a:t>
            </a:r>
            <a:endParaRPr kumimoji="1" lang="zh-CN" altLang="en-US" dirty="0"/>
          </a:p>
        </p:txBody>
      </p:sp>
      <p:sp>
        <p:nvSpPr>
          <p:cNvPr id="18" name="椭圆 17"/>
          <p:cNvSpPr/>
          <p:nvPr/>
        </p:nvSpPr>
        <p:spPr>
          <a:xfrm>
            <a:off x="366430" y="1834696"/>
            <a:ext cx="2074459" cy="118735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Smart Home Oriented </a:t>
            </a:r>
            <a:r>
              <a:rPr kumimoji="1" lang="en-US" altLang="zh-CN" dirty="0" err="1" smtClean="0"/>
              <a:t>IoT</a:t>
            </a:r>
            <a:endParaRPr kumimoji="1" lang="zh-CN" altLang="en-US" dirty="0"/>
          </a:p>
        </p:txBody>
      </p:sp>
      <p:sp>
        <p:nvSpPr>
          <p:cNvPr id="19" name="椭圆 18"/>
          <p:cNvSpPr/>
          <p:nvPr/>
        </p:nvSpPr>
        <p:spPr>
          <a:xfrm>
            <a:off x="2861696" y="1834695"/>
            <a:ext cx="2074459" cy="118735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Industry Oriented </a:t>
            </a:r>
            <a:r>
              <a:rPr kumimoji="1" lang="en-US" altLang="zh-CN" dirty="0" err="1" smtClean="0"/>
              <a:t>IoT</a:t>
            </a:r>
            <a:endParaRPr kumimoji="1" lang="zh-CN" altLang="en-US" dirty="0"/>
          </a:p>
        </p:txBody>
      </p:sp>
      <p:sp>
        <p:nvSpPr>
          <p:cNvPr id="20" name="椭圆 19"/>
          <p:cNvSpPr/>
          <p:nvPr/>
        </p:nvSpPr>
        <p:spPr>
          <a:xfrm>
            <a:off x="8020547" y="1834693"/>
            <a:ext cx="2074459" cy="118735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Food Delivery Oriented </a:t>
            </a:r>
            <a:r>
              <a:rPr kumimoji="1" lang="en-US" altLang="zh-CN" dirty="0" err="1" smtClean="0"/>
              <a:t>IoT</a:t>
            </a:r>
            <a:endParaRPr kumimoji="1" lang="zh-CN" altLang="en-US" dirty="0"/>
          </a:p>
        </p:txBody>
      </p:sp>
      <p:sp>
        <p:nvSpPr>
          <p:cNvPr id="22" name="椭圆 21"/>
          <p:cNvSpPr/>
          <p:nvPr/>
        </p:nvSpPr>
        <p:spPr>
          <a:xfrm>
            <a:off x="5441121" y="1834693"/>
            <a:ext cx="2074459" cy="118735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Other </a:t>
            </a:r>
            <a:r>
              <a:rPr kumimoji="1" lang="en-US" altLang="zh-CN" dirty="0" err="1" smtClean="0"/>
              <a:t>IoT</a:t>
            </a:r>
            <a:r>
              <a:rPr kumimoji="1" lang="en-US" altLang="zh-CN" dirty="0" smtClean="0"/>
              <a:t> System</a:t>
            </a:r>
            <a:endParaRPr kumimoji="1" lang="zh-CN" altLang="en-US" dirty="0"/>
          </a:p>
        </p:txBody>
      </p:sp>
      <p:cxnSp>
        <p:nvCxnSpPr>
          <p:cNvPr id="23" name="直线箭头连接符 22"/>
          <p:cNvCxnSpPr>
            <a:stCxn id="17" idx="2"/>
            <a:endCxn id="18" idx="0"/>
          </p:cNvCxnSpPr>
          <p:nvPr/>
        </p:nvCxnSpPr>
        <p:spPr>
          <a:xfrm flipH="1">
            <a:off x="1403660" y="808494"/>
            <a:ext cx="2877403" cy="1026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/>
          <p:cNvCxnSpPr>
            <a:stCxn id="17" idx="3"/>
            <a:endCxn id="19" idx="0"/>
          </p:cNvCxnSpPr>
          <p:nvPr/>
        </p:nvCxnSpPr>
        <p:spPr>
          <a:xfrm flipH="1">
            <a:off x="3898926" y="1228287"/>
            <a:ext cx="685934" cy="606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/>
          <p:cNvCxnSpPr>
            <a:stCxn id="17" idx="5"/>
            <a:endCxn id="22" idx="0"/>
          </p:cNvCxnSpPr>
          <p:nvPr/>
        </p:nvCxnSpPr>
        <p:spPr>
          <a:xfrm>
            <a:off x="6051725" y="1228287"/>
            <a:ext cx="426626" cy="606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箭头连接符 31"/>
          <p:cNvCxnSpPr>
            <a:stCxn id="17" idx="6"/>
            <a:endCxn id="20" idx="0"/>
          </p:cNvCxnSpPr>
          <p:nvPr/>
        </p:nvCxnSpPr>
        <p:spPr>
          <a:xfrm>
            <a:off x="6355522" y="808494"/>
            <a:ext cx="2702255" cy="1026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椭圆 33"/>
          <p:cNvSpPr/>
          <p:nvPr/>
        </p:nvSpPr>
        <p:spPr>
          <a:xfrm>
            <a:off x="8477534" y="3662345"/>
            <a:ext cx="1498978" cy="77180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 smtClean="0"/>
              <a:t>Eagle</a:t>
            </a:r>
            <a:endParaRPr kumimoji="1" lang="zh-CN" altLang="en-US" b="1" dirty="0"/>
          </a:p>
        </p:txBody>
      </p:sp>
      <p:cxnSp>
        <p:nvCxnSpPr>
          <p:cNvPr id="35" name="直线箭头连接符 34"/>
          <p:cNvCxnSpPr>
            <a:stCxn id="20" idx="4"/>
            <a:endCxn id="34" idx="0"/>
          </p:cNvCxnSpPr>
          <p:nvPr/>
        </p:nvCxnSpPr>
        <p:spPr>
          <a:xfrm>
            <a:off x="9057777" y="3022048"/>
            <a:ext cx="169246" cy="640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5112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2221017" y="633693"/>
            <a:ext cx="2074459" cy="118735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Offline Data Gathering System</a:t>
            </a:r>
            <a:endParaRPr kumimoji="1" lang="zh-CN" altLang="en-US" dirty="0"/>
          </a:p>
        </p:txBody>
      </p:sp>
      <p:sp>
        <p:nvSpPr>
          <p:cNvPr id="3" name="椭圆 2"/>
          <p:cNvSpPr/>
          <p:nvPr/>
        </p:nvSpPr>
        <p:spPr>
          <a:xfrm>
            <a:off x="465007" y="3413633"/>
            <a:ext cx="1498978" cy="77180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CPHS</a:t>
            </a:r>
            <a:endParaRPr kumimoji="1"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465007" y="2121298"/>
            <a:ext cx="1498978" cy="7938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Small Scale</a:t>
            </a:r>
            <a:endParaRPr kumimoji="1"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4295476" y="2121298"/>
            <a:ext cx="1498978" cy="79384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Large Scale</a:t>
            </a:r>
            <a:endParaRPr kumimoji="1" lang="zh-CN" altLang="en-US" dirty="0"/>
          </a:p>
        </p:txBody>
      </p:sp>
      <p:cxnSp>
        <p:nvCxnSpPr>
          <p:cNvPr id="6" name="直线箭头连接符 5"/>
          <p:cNvCxnSpPr>
            <a:endCxn id="5" idx="0"/>
          </p:cNvCxnSpPr>
          <p:nvPr/>
        </p:nvCxnSpPr>
        <p:spPr>
          <a:xfrm flipH="1">
            <a:off x="1214496" y="1662929"/>
            <a:ext cx="1310318" cy="458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线箭头连接符 6"/>
          <p:cNvCxnSpPr>
            <a:stCxn id="2" idx="5"/>
            <a:endCxn id="6" idx="0"/>
          </p:cNvCxnSpPr>
          <p:nvPr/>
        </p:nvCxnSpPr>
        <p:spPr>
          <a:xfrm>
            <a:off x="3991679" y="1647164"/>
            <a:ext cx="1053286" cy="474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/>
          <p:cNvCxnSpPr>
            <a:stCxn id="5" idx="4"/>
            <a:endCxn id="4" idx="0"/>
          </p:cNvCxnSpPr>
          <p:nvPr/>
        </p:nvCxnSpPr>
        <p:spPr>
          <a:xfrm>
            <a:off x="1214496" y="2915143"/>
            <a:ext cx="0" cy="498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/>
          <p:cNvSpPr/>
          <p:nvPr/>
        </p:nvSpPr>
        <p:spPr>
          <a:xfrm>
            <a:off x="5435377" y="3413633"/>
            <a:ext cx="1498978" cy="77180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Privacy</a:t>
            </a:r>
          </a:p>
          <a:p>
            <a:pPr algn="ctr"/>
            <a:r>
              <a:rPr kumimoji="1" lang="en-US" altLang="zh-CN" dirty="0" smtClean="0"/>
              <a:t>Sensitive</a:t>
            </a:r>
            <a:endParaRPr kumimoji="1"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3324936" y="3413633"/>
            <a:ext cx="1498978" cy="77180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Public</a:t>
            </a:r>
            <a:endParaRPr kumimoji="1" lang="zh-CN" altLang="en-US" dirty="0"/>
          </a:p>
        </p:txBody>
      </p:sp>
      <p:cxnSp>
        <p:nvCxnSpPr>
          <p:cNvPr id="11" name="直线箭头连接符 10"/>
          <p:cNvCxnSpPr>
            <a:stCxn id="6" idx="5"/>
          </p:cNvCxnSpPr>
          <p:nvPr/>
        </p:nvCxnSpPr>
        <p:spPr>
          <a:xfrm>
            <a:off x="5574934" y="2798888"/>
            <a:ext cx="609932" cy="614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11"/>
          <p:cNvCxnSpPr>
            <a:stCxn id="6" idx="3"/>
          </p:cNvCxnSpPr>
          <p:nvPr/>
        </p:nvCxnSpPr>
        <p:spPr>
          <a:xfrm flipH="1">
            <a:off x="4074425" y="2798888"/>
            <a:ext cx="440571" cy="614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/>
          <p:cNvCxnSpPr>
            <a:endCxn id="14" idx="0"/>
          </p:cNvCxnSpPr>
          <p:nvPr/>
        </p:nvCxnSpPr>
        <p:spPr>
          <a:xfrm>
            <a:off x="6184866" y="4185437"/>
            <a:ext cx="244366" cy="498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5679743" y="4683926"/>
            <a:ext cx="1498978" cy="77180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 smtClean="0"/>
              <a:t>Eagle</a:t>
            </a:r>
            <a:endParaRPr kumimoji="1" lang="zh-CN" altLang="en-US" b="1" dirty="0"/>
          </a:p>
        </p:txBody>
      </p:sp>
      <p:sp>
        <p:nvSpPr>
          <p:cNvPr id="16" name="文本框 15"/>
          <p:cNvSpPr txBox="1"/>
          <p:nvPr/>
        </p:nvSpPr>
        <p:spPr>
          <a:xfrm>
            <a:off x="7820166" y="436728"/>
            <a:ext cx="401185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Design Space</a:t>
            </a:r>
          </a:p>
          <a:p>
            <a:endParaRPr kumimoji="1" lang="en-US" altLang="zh-CN" dirty="0"/>
          </a:p>
          <a:p>
            <a:r>
              <a:rPr kumimoji="1" lang="en-US" altLang="zh-CN" dirty="0" smtClean="0"/>
              <a:t>Challenges of Large Scale System:</a:t>
            </a:r>
          </a:p>
          <a:p>
            <a:pPr marL="342900" indent="-342900">
              <a:buAutoNum type="arabicPeriod"/>
            </a:pPr>
            <a:r>
              <a:rPr kumimoji="1" lang="en-US" altLang="zh-CN" dirty="0" smtClean="0"/>
              <a:t>Need deployment strategy.</a:t>
            </a:r>
            <a:endParaRPr kumimoji="1" lang="en-US" altLang="zh-CN" dirty="0"/>
          </a:p>
          <a:p>
            <a:pPr marL="342900" indent="-342900">
              <a:buAutoNum type="arabicPeriod"/>
            </a:pPr>
            <a:r>
              <a:rPr kumimoji="1" lang="en-US" altLang="zh-CN" dirty="0" smtClean="0"/>
              <a:t>Data fusing</a:t>
            </a:r>
          </a:p>
          <a:p>
            <a:pPr marL="342900" indent="-342900">
              <a:buAutoNum type="arabicPeriod"/>
            </a:pPr>
            <a:endParaRPr kumimoji="1" lang="en-US" altLang="zh-CN" dirty="0"/>
          </a:p>
          <a:p>
            <a:r>
              <a:rPr kumimoji="1" lang="en-US" altLang="zh-CN" dirty="0" smtClean="0"/>
              <a:t>Challenges of Privacy Related System:</a:t>
            </a:r>
          </a:p>
          <a:p>
            <a:pPr marL="342900" indent="-342900">
              <a:buAutoNum type="arabicPeriod"/>
            </a:pPr>
            <a:r>
              <a:rPr kumimoji="1" lang="en-US" altLang="zh-CN" dirty="0" smtClean="0"/>
              <a:t>Data privacy</a:t>
            </a:r>
          </a:p>
          <a:p>
            <a:pPr marL="342900" indent="-342900">
              <a:buAutoNum type="arabicPeriod"/>
            </a:pPr>
            <a:r>
              <a:rPr kumimoji="1" lang="en-US" altLang="zh-CN" dirty="0" smtClean="0"/>
              <a:t>Data security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52054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4554015" y="1534442"/>
            <a:ext cx="2074459" cy="118735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iBeacon </a:t>
            </a:r>
            <a:r>
              <a:rPr kumimoji="1" lang="en-US" altLang="zh-CN" dirty="0"/>
              <a:t>b</a:t>
            </a:r>
            <a:r>
              <a:rPr kumimoji="1" lang="en-US" altLang="zh-CN" dirty="0" smtClean="0"/>
              <a:t>ased </a:t>
            </a:r>
            <a:r>
              <a:rPr kumimoji="1" lang="en-US" altLang="zh-CN" dirty="0" err="1" smtClean="0"/>
              <a:t>IoT</a:t>
            </a:r>
            <a:endParaRPr kumimoji="1"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5011002" y="3362094"/>
            <a:ext cx="1498978" cy="77180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 smtClean="0"/>
              <a:t>Eagle</a:t>
            </a:r>
            <a:endParaRPr kumimoji="1" lang="zh-CN" altLang="en-US" b="1" dirty="0"/>
          </a:p>
        </p:txBody>
      </p:sp>
      <p:cxnSp>
        <p:nvCxnSpPr>
          <p:cNvPr id="5" name="直线箭头连接符 4"/>
          <p:cNvCxnSpPr/>
          <p:nvPr/>
        </p:nvCxnSpPr>
        <p:spPr>
          <a:xfrm>
            <a:off x="5591245" y="2721797"/>
            <a:ext cx="169246" cy="640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椭圆 5"/>
          <p:cNvSpPr/>
          <p:nvPr/>
        </p:nvSpPr>
        <p:spPr>
          <a:xfrm>
            <a:off x="1596788" y="3362094"/>
            <a:ext cx="3124093" cy="213795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/>
              <a:t>Raspberry Pi and </a:t>
            </a:r>
            <a:r>
              <a:rPr kumimoji="1" lang="en-US" altLang="zh-CN" b="1" dirty="0" err="1"/>
              <a:t>iBeacons</a:t>
            </a:r>
            <a:r>
              <a:rPr kumimoji="1" lang="en-US" altLang="zh-CN" b="1" dirty="0"/>
              <a:t> as </a:t>
            </a:r>
            <a:r>
              <a:rPr kumimoji="1" lang="en-US" altLang="zh-CN" b="1" dirty="0" smtClean="0"/>
              <a:t>Environmental</a:t>
            </a:r>
            <a:r>
              <a:rPr kumimoji="1" lang="mr-IN" altLang="zh-CN" b="1" dirty="0" smtClean="0"/>
              <a:t>…</a:t>
            </a:r>
            <a:endParaRPr kumimoji="1" lang="zh-CN" altLang="en-US" b="1" dirty="0"/>
          </a:p>
        </p:txBody>
      </p:sp>
      <p:cxnSp>
        <p:nvCxnSpPr>
          <p:cNvPr id="7" name="直线箭头连接符 6"/>
          <p:cNvCxnSpPr>
            <a:stCxn id="3" idx="3"/>
            <a:endCxn id="6" idx="0"/>
          </p:cNvCxnSpPr>
          <p:nvPr/>
        </p:nvCxnSpPr>
        <p:spPr>
          <a:xfrm flipH="1">
            <a:off x="3158835" y="2547913"/>
            <a:ext cx="1698977" cy="814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7820166" y="436728"/>
            <a:ext cx="40118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Design Space</a:t>
            </a:r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以 </a:t>
            </a:r>
            <a:r>
              <a:rPr kumimoji="1" lang="en-US" altLang="zh-CN" dirty="0" smtClean="0"/>
              <a:t>iBeacon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based </a:t>
            </a:r>
            <a:r>
              <a:rPr kumimoji="1" lang="en-US" altLang="zh-CN" dirty="0" err="1" smtClean="0"/>
              <a:t>IoT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为切入点的话就得厘清和这篇文章的不同之处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12127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</TotalTime>
  <Words>87</Words>
  <Application>Microsoft Macintosh PowerPoint</Application>
  <PresentationFormat>宽屏</PresentationFormat>
  <Paragraphs>29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DengXian</vt:lpstr>
      <vt:lpstr>DengXian Light</vt:lpstr>
      <vt:lpstr>Mangal</vt:lpstr>
      <vt:lpstr>Arial</vt:lpstr>
      <vt:lpstr>Office 主题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 Ding</dc:creator>
  <cp:lastModifiedBy>Yi Ding</cp:lastModifiedBy>
  <cp:revision>12</cp:revision>
  <dcterms:created xsi:type="dcterms:W3CDTF">2017-11-28T07:05:41Z</dcterms:created>
  <dcterms:modified xsi:type="dcterms:W3CDTF">2017-12-04T10:11:31Z</dcterms:modified>
</cp:coreProperties>
</file>