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/>
    <p:restoredTop sz="94727"/>
  </p:normalViewPr>
  <p:slideViewPr>
    <p:cSldViewPr snapToGrid="0" snapToObjects="1">
      <p:cViewPr varScale="1">
        <p:scale>
          <a:sx n="162" d="100"/>
          <a:sy n="162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D97-6191-7341-ADFD-05A2C5957D94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3D97-6191-7341-ADFD-05A2C5957D94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F406-2A97-B744-AB22-5E35810BC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29431" y="294133"/>
            <a:ext cx="2074459" cy="11873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Offline Data Gathering System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820166" y="436728"/>
            <a:ext cx="40118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Design </a:t>
            </a:r>
            <a:r>
              <a:rPr kumimoji="1" lang="en-US" altLang="zh-CN" dirty="0" smtClean="0"/>
              <a:t>Space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Challenges of Large Scale System: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Need deployment strategy.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Data fusing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dirty="0" smtClean="0"/>
              <a:t>Challenges of Privacy Related System: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Data privacy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Data security</a:t>
            </a:r>
            <a:endParaRPr kumimoji="1"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873421" y="3074073"/>
            <a:ext cx="1498978" cy="771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CPHS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73421" y="1781738"/>
            <a:ext cx="1498978" cy="7938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Small Scale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703890" y="1781738"/>
            <a:ext cx="1498978" cy="79384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Large Scale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endCxn id="5" idx="0"/>
          </p:cNvCxnSpPr>
          <p:nvPr/>
        </p:nvCxnSpPr>
        <p:spPr>
          <a:xfrm flipH="1">
            <a:off x="1622910" y="1323369"/>
            <a:ext cx="1310318" cy="45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2" idx="5"/>
            <a:endCxn id="6" idx="0"/>
          </p:cNvCxnSpPr>
          <p:nvPr/>
        </p:nvCxnSpPr>
        <p:spPr>
          <a:xfrm>
            <a:off x="4400093" y="1307604"/>
            <a:ext cx="1053286" cy="47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5" idx="4"/>
            <a:endCxn id="4" idx="0"/>
          </p:cNvCxnSpPr>
          <p:nvPr/>
        </p:nvCxnSpPr>
        <p:spPr>
          <a:xfrm>
            <a:off x="1622910" y="2575583"/>
            <a:ext cx="0" cy="49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088157" y="4344366"/>
            <a:ext cx="1498978" cy="771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/>
              <a:t>Eagle</a:t>
            </a:r>
            <a:endParaRPr kumimoji="1" lang="zh-CN" altLang="en-US" b="1" dirty="0"/>
          </a:p>
        </p:txBody>
      </p:sp>
      <p:sp>
        <p:nvSpPr>
          <p:cNvPr id="27" name="椭圆 26"/>
          <p:cNvSpPr/>
          <p:nvPr/>
        </p:nvSpPr>
        <p:spPr>
          <a:xfrm>
            <a:off x="5843791" y="3074073"/>
            <a:ext cx="1498978" cy="771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Privacy</a:t>
            </a:r>
          </a:p>
          <a:p>
            <a:pPr algn="ctr"/>
            <a:r>
              <a:rPr kumimoji="1" lang="en-US" altLang="zh-CN" dirty="0" smtClean="0"/>
              <a:t>Sensitive</a:t>
            </a:r>
            <a:endParaRPr kumimoji="1"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733350" y="3074073"/>
            <a:ext cx="1498978" cy="7718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Public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6" idx="5"/>
            <a:endCxn id="27" idx="0"/>
          </p:cNvCxnSpPr>
          <p:nvPr/>
        </p:nvCxnSpPr>
        <p:spPr>
          <a:xfrm>
            <a:off x="5983348" y="2459328"/>
            <a:ext cx="609932" cy="61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6" idx="3"/>
            <a:endCxn id="29" idx="0"/>
          </p:cNvCxnSpPr>
          <p:nvPr/>
        </p:nvCxnSpPr>
        <p:spPr>
          <a:xfrm flipH="1">
            <a:off x="4482839" y="2459328"/>
            <a:ext cx="440571" cy="61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27" idx="4"/>
            <a:endCxn id="21" idx="0"/>
          </p:cNvCxnSpPr>
          <p:nvPr/>
        </p:nvCxnSpPr>
        <p:spPr>
          <a:xfrm>
            <a:off x="6593280" y="3845877"/>
            <a:ext cx="244366" cy="49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11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37</Words>
  <Application>Microsoft Macintosh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 Ding</dc:creator>
  <cp:lastModifiedBy>Yi Ding</cp:lastModifiedBy>
  <cp:revision>7</cp:revision>
  <dcterms:created xsi:type="dcterms:W3CDTF">2017-11-28T07:05:41Z</dcterms:created>
  <dcterms:modified xsi:type="dcterms:W3CDTF">2017-11-28T11:21:59Z</dcterms:modified>
</cp:coreProperties>
</file>