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61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0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8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2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0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1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0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96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288040-6F63-4190-B84A-CFBF0AEC5466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0D05740-FDF0-44DF-88AD-7526CC298F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075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F6634-0FDA-4385-85C7-64DFDE44A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LJDDN : La meilleur web app</a:t>
            </a:r>
          </a:p>
        </p:txBody>
      </p:sp>
    </p:spTree>
    <p:extLst>
      <p:ext uri="{BB962C8B-B14F-4D97-AF65-F5344CB8AC3E}">
        <p14:creationId xmlns:p14="http://schemas.microsoft.com/office/powerpoint/2010/main" val="340524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B6E9E-09E6-40B6-9604-1E777460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projet très équilibré …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D2FC77B-42CE-487B-A34D-B1385EF8B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6" y="2043372"/>
            <a:ext cx="4200501" cy="2990863"/>
          </a:xfrm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A9F36DE-5A93-4BBD-B5F2-0E688D1CC8F0}"/>
              </a:ext>
            </a:extLst>
          </p:cNvPr>
          <p:cNvSpPr/>
          <p:nvPr/>
        </p:nvSpPr>
        <p:spPr>
          <a:xfrm>
            <a:off x="467971" y="4467962"/>
            <a:ext cx="998290" cy="1132546"/>
          </a:xfrm>
          <a:custGeom>
            <a:avLst/>
            <a:gdLst>
              <a:gd name="connsiteX0" fmla="*/ 998290 w 998290"/>
              <a:gd name="connsiteY0" fmla="*/ 1132546 h 1132546"/>
              <a:gd name="connsiteX1" fmla="*/ 696287 w 998290"/>
              <a:gd name="connsiteY1" fmla="*/ 1124157 h 1132546"/>
              <a:gd name="connsiteX2" fmla="*/ 654342 w 998290"/>
              <a:gd name="connsiteY2" fmla="*/ 1107379 h 1132546"/>
              <a:gd name="connsiteX3" fmla="*/ 503340 w 998290"/>
              <a:gd name="connsiteY3" fmla="*/ 1065434 h 1132546"/>
              <a:gd name="connsiteX4" fmla="*/ 478173 w 998290"/>
              <a:gd name="connsiteY4" fmla="*/ 1057045 h 1132546"/>
              <a:gd name="connsiteX5" fmla="*/ 444617 w 998290"/>
              <a:gd name="connsiteY5" fmla="*/ 1040267 h 1132546"/>
              <a:gd name="connsiteX6" fmla="*/ 419450 w 998290"/>
              <a:gd name="connsiteY6" fmla="*/ 1031878 h 1132546"/>
              <a:gd name="connsiteX7" fmla="*/ 360727 w 998290"/>
              <a:gd name="connsiteY7" fmla="*/ 1006711 h 1132546"/>
              <a:gd name="connsiteX8" fmla="*/ 310393 w 998290"/>
              <a:gd name="connsiteY8" fmla="*/ 981544 h 1132546"/>
              <a:gd name="connsiteX9" fmla="*/ 192947 w 998290"/>
              <a:gd name="connsiteY9" fmla="*/ 897654 h 1132546"/>
              <a:gd name="connsiteX10" fmla="*/ 159391 w 998290"/>
              <a:gd name="connsiteY10" fmla="*/ 864098 h 1132546"/>
              <a:gd name="connsiteX11" fmla="*/ 134224 w 998290"/>
              <a:gd name="connsiteY11" fmla="*/ 847320 h 1132546"/>
              <a:gd name="connsiteX12" fmla="*/ 109057 w 998290"/>
              <a:gd name="connsiteY12" fmla="*/ 813764 h 1132546"/>
              <a:gd name="connsiteX13" fmla="*/ 58723 w 998290"/>
              <a:gd name="connsiteY13" fmla="*/ 721485 h 1132546"/>
              <a:gd name="connsiteX14" fmla="*/ 33556 w 998290"/>
              <a:gd name="connsiteY14" fmla="*/ 671151 h 1132546"/>
              <a:gd name="connsiteX15" fmla="*/ 25167 w 998290"/>
              <a:gd name="connsiteY15" fmla="*/ 604039 h 1132546"/>
              <a:gd name="connsiteX16" fmla="*/ 16778 w 998290"/>
              <a:gd name="connsiteY16" fmla="*/ 562094 h 1132546"/>
              <a:gd name="connsiteX17" fmla="*/ 0 w 998290"/>
              <a:gd name="connsiteY17" fmla="*/ 436259 h 1132546"/>
              <a:gd name="connsiteX18" fmla="*/ 8389 w 998290"/>
              <a:gd name="connsiteY18" fmla="*/ 243313 h 1132546"/>
              <a:gd name="connsiteX19" fmla="*/ 16778 w 998290"/>
              <a:gd name="connsiteY19" fmla="*/ 218146 h 1132546"/>
              <a:gd name="connsiteX20" fmla="*/ 25167 w 998290"/>
              <a:gd name="connsiteY20" fmla="*/ 184590 h 1132546"/>
              <a:gd name="connsiteX21" fmla="*/ 41945 w 998290"/>
              <a:gd name="connsiteY21" fmla="*/ 159423 h 1132546"/>
              <a:gd name="connsiteX22" fmla="*/ 83890 w 998290"/>
              <a:gd name="connsiteY22" fmla="*/ 83922 h 1132546"/>
              <a:gd name="connsiteX23" fmla="*/ 109057 w 998290"/>
              <a:gd name="connsiteY23" fmla="*/ 67144 h 1132546"/>
              <a:gd name="connsiteX24" fmla="*/ 159391 w 998290"/>
              <a:gd name="connsiteY24" fmla="*/ 25199 h 1132546"/>
              <a:gd name="connsiteX25" fmla="*/ 184558 w 998290"/>
              <a:gd name="connsiteY25" fmla="*/ 16810 h 1132546"/>
              <a:gd name="connsiteX26" fmla="*/ 218114 w 998290"/>
              <a:gd name="connsiteY26" fmla="*/ 32 h 113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98290" h="1132546">
                <a:moveTo>
                  <a:pt x="998290" y="1132546"/>
                </a:moveTo>
                <a:cubicBezTo>
                  <a:pt x="897622" y="1129750"/>
                  <a:pt x="796725" y="1131506"/>
                  <a:pt x="696287" y="1124157"/>
                </a:cubicBezTo>
                <a:cubicBezTo>
                  <a:pt x="681268" y="1123058"/>
                  <a:pt x="668789" y="1111628"/>
                  <a:pt x="654342" y="1107379"/>
                </a:cubicBezTo>
                <a:cubicBezTo>
                  <a:pt x="403963" y="1033738"/>
                  <a:pt x="654264" y="1115742"/>
                  <a:pt x="503340" y="1065434"/>
                </a:cubicBezTo>
                <a:cubicBezTo>
                  <a:pt x="494951" y="1062638"/>
                  <a:pt x="486082" y="1061000"/>
                  <a:pt x="478173" y="1057045"/>
                </a:cubicBezTo>
                <a:cubicBezTo>
                  <a:pt x="466988" y="1051452"/>
                  <a:pt x="456111" y="1045193"/>
                  <a:pt x="444617" y="1040267"/>
                </a:cubicBezTo>
                <a:cubicBezTo>
                  <a:pt x="436489" y="1036784"/>
                  <a:pt x="427359" y="1035833"/>
                  <a:pt x="419450" y="1031878"/>
                </a:cubicBezTo>
                <a:cubicBezTo>
                  <a:pt x="361516" y="1002911"/>
                  <a:pt x="430564" y="1024170"/>
                  <a:pt x="360727" y="1006711"/>
                </a:cubicBezTo>
                <a:cubicBezTo>
                  <a:pt x="249001" y="932227"/>
                  <a:pt x="414589" y="1039431"/>
                  <a:pt x="310393" y="981544"/>
                </a:cubicBezTo>
                <a:cubicBezTo>
                  <a:pt x="288958" y="969636"/>
                  <a:pt x="203850" y="908557"/>
                  <a:pt x="192947" y="897654"/>
                </a:cubicBezTo>
                <a:cubicBezTo>
                  <a:pt x="181762" y="886469"/>
                  <a:pt x="171401" y="874393"/>
                  <a:pt x="159391" y="864098"/>
                </a:cubicBezTo>
                <a:cubicBezTo>
                  <a:pt x="151736" y="857537"/>
                  <a:pt x="141353" y="854449"/>
                  <a:pt x="134224" y="847320"/>
                </a:cubicBezTo>
                <a:cubicBezTo>
                  <a:pt x="124337" y="837433"/>
                  <a:pt x="117184" y="825141"/>
                  <a:pt x="109057" y="813764"/>
                </a:cubicBezTo>
                <a:cubicBezTo>
                  <a:pt x="89911" y="786960"/>
                  <a:pt x="68245" y="750051"/>
                  <a:pt x="58723" y="721485"/>
                </a:cubicBezTo>
                <a:cubicBezTo>
                  <a:pt x="47146" y="686753"/>
                  <a:pt x="55239" y="703676"/>
                  <a:pt x="33556" y="671151"/>
                </a:cubicBezTo>
                <a:cubicBezTo>
                  <a:pt x="30760" y="648780"/>
                  <a:pt x="28595" y="626322"/>
                  <a:pt x="25167" y="604039"/>
                </a:cubicBezTo>
                <a:cubicBezTo>
                  <a:pt x="22999" y="589946"/>
                  <a:pt x="18547" y="576242"/>
                  <a:pt x="16778" y="562094"/>
                </a:cubicBezTo>
                <a:cubicBezTo>
                  <a:pt x="271" y="430034"/>
                  <a:pt x="18521" y="510343"/>
                  <a:pt x="0" y="436259"/>
                </a:cubicBezTo>
                <a:cubicBezTo>
                  <a:pt x="2796" y="371944"/>
                  <a:pt x="3452" y="307499"/>
                  <a:pt x="8389" y="243313"/>
                </a:cubicBezTo>
                <a:cubicBezTo>
                  <a:pt x="9067" y="234496"/>
                  <a:pt x="14349" y="226649"/>
                  <a:pt x="16778" y="218146"/>
                </a:cubicBezTo>
                <a:cubicBezTo>
                  <a:pt x="19945" y="207060"/>
                  <a:pt x="20625" y="195187"/>
                  <a:pt x="25167" y="184590"/>
                </a:cubicBezTo>
                <a:cubicBezTo>
                  <a:pt x="29139" y="175323"/>
                  <a:pt x="37436" y="168441"/>
                  <a:pt x="41945" y="159423"/>
                </a:cubicBezTo>
                <a:cubicBezTo>
                  <a:pt x="57243" y="128826"/>
                  <a:pt x="44214" y="110373"/>
                  <a:pt x="83890" y="83922"/>
                </a:cubicBezTo>
                <a:cubicBezTo>
                  <a:pt x="92279" y="78329"/>
                  <a:pt x="101312" y="73599"/>
                  <a:pt x="109057" y="67144"/>
                </a:cubicBezTo>
                <a:cubicBezTo>
                  <a:pt x="136887" y="43953"/>
                  <a:pt x="128149" y="40820"/>
                  <a:pt x="159391" y="25199"/>
                </a:cubicBezTo>
                <a:cubicBezTo>
                  <a:pt x="167300" y="21244"/>
                  <a:pt x="176649" y="20765"/>
                  <a:pt x="184558" y="16810"/>
                </a:cubicBezTo>
                <a:cubicBezTo>
                  <a:pt x="221216" y="-1519"/>
                  <a:pt x="197101" y="32"/>
                  <a:pt x="218114" y="3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8EED1837-E730-4D62-821A-AA1B43836B9B}"/>
              </a:ext>
            </a:extLst>
          </p:cNvPr>
          <p:cNvSpPr/>
          <p:nvPr/>
        </p:nvSpPr>
        <p:spPr>
          <a:xfrm>
            <a:off x="545284" y="4379053"/>
            <a:ext cx="285912" cy="268448"/>
          </a:xfrm>
          <a:custGeom>
            <a:avLst/>
            <a:gdLst>
              <a:gd name="connsiteX0" fmla="*/ 0 w 285912"/>
              <a:gd name="connsiteY0" fmla="*/ 0 h 268448"/>
              <a:gd name="connsiteX1" fmla="*/ 41945 w 285912"/>
              <a:gd name="connsiteY1" fmla="*/ 8389 h 268448"/>
              <a:gd name="connsiteX2" fmla="*/ 67112 w 285912"/>
              <a:gd name="connsiteY2" fmla="*/ 16778 h 268448"/>
              <a:gd name="connsiteX3" fmla="*/ 243281 w 285912"/>
              <a:gd name="connsiteY3" fmla="*/ 33556 h 268448"/>
              <a:gd name="connsiteX4" fmla="*/ 276837 w 285912"/>
              <a:gd name="connsiteY4" fmla="*/ 41945 h 268448"/>
              <a:gd name="connsiteX5" fmla="*/ 268448 w 285912"/>
              <a:gd name="connsiteY5" fmla="*/ 125835 h 268448"/>
              <a:gd name="connsiteX6" fmla="*/ 251670 w 285912"/>
              <a:gd name="connsiteY6" fmla="*/ 176169 h 268448"/>
              <a:gd name="connsiteX7" fmla="*/ 243281 w 285912"/>
              <a:gd name="connsiteY7" fmla="*/ 201336 h 268448"/>
              <a:gd name="connsiteX8" fmla="*/ 226503 w 285912"/>
              <a:gd name="connsiteY8" fmla="*/ 226503 h 268448"/>
              <a:gd name="connsiteX9" fmla="*/ 218114 w 285912"/>
              <a:gd name="connsiteY9" fmla="*/ 251670 h 268448"/>
              <a:gd name="connsiteX10" fmla="*/ 209725 w 285912"/>
              <a:gd name="connsiteY10" fmla="*/ 268448 h 2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912" h="268448">
                <a:moveTo>
                  <a:pt x="0" y="0"/>
                </a:moveTo>
                <a:cubicBezTo>
                  <a:pt x="13982" y="2796"/>
                  <a:pt x="28112" y="4931"/>
                  <a:pt x="41945" y="8389"/>
                </a:cubicBezTo>
                <a:cubicBezTo>
                  <a:pt x="50524" y="10534"/>
                  <a:pt x="58338" y="15681"/>
                  <a:pt x="67112" y="16778"/>
                </a:cubicBezTo>
                <a:cubicBezTo>
                  <a:pt x="125645" y="24095"/>
                  <a:pt x="243281" y="33556"/>
                  <a:pt x="243281" y="33556"/>
                </a:cubicBezTo>
                <a:cubicBezTo>
                  <a:pt x="254466" y="36352"/>
                  <a:pt x="268684" y="33792"/>
                  <a:pt x="276837" y="41945"/>
                </a:cubicBezTo>
                <a:cubicBezTo>
                  <a:pt x="299024" y="64132"/>
                  <a:pt x="274286" y="108321"/>
                  <a:pt x="268448" y="125835"/>
                </a:cubicBezTo>
                <a:lnTo>
                  <a:pt x="251670" y="176169"/>
                </a:lnTo>
                <a:cubicBezTo>
                  <a:pt x="248874" y="184558"/>
                  <a:pt x="248186" y="193978"/>
                  <a:pt x="243281" y="201336"/>
                </a:cubicBezTo>
                <a:cubicBezTo>
                  <a:pt x="237688" y="209725"/>
                  <a:pt x="231012" y="217485"/>
                  <a:pt x="226503" y="226503"/>
                </a:cubicBezTo>
                <a:cubicBezTo>
                  <a:pt x="222548" y="234412"/>
                  <a:pt x="221398" y="243460"/>
                  <a:pt x="218114" y="251670"/>
                </a:cubicBezTo>
                <a:cubicBezTo>
                  <a:pt x="215792" y="257476"/>
                  <a:pt x="212521" y="262855"/>
                  <a:pt x="209725" y="268448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4AA749-358D-4296-9D79-978BDE38D7EA}"/>
              </a:ext>
            </a:extLst>
          </p:cNvPr>
          <p:cNvSpPr txBox="1"/>
          <p:nvPr/>
        </p:nvSpPr>
        <p:spPr>
          <a:xfrm>
            <a:off x="1555251" y="5386285"/>
            <a:ext cx="17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Souffrance</a:t>
            </a:r>
          </a:p>
        </p:txBody>
      </p:sp>
    </p:spTree>
    <p:extLst>
      <p:ext uri="{BB962C8B-B14F-4D97-AF65-F5344CB8AC3E}">
        <p14:creationId xmlns:p14="http://schemas.microsoft.com/office/powerpoint/2010/main" val="2215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D5A6C-A8C5-455B-93AE-269D1F5D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42900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fr-FR" dirty="0"/>
              <a:t>- Jeux créé en 2014 par google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- plus de 270 millions de parties par mois</a:t>
            </a:r>
          </a:p>
        </p:txBody>
      </p:sp>
      <p:pic>
        <p:nvPicPr>
          <p:cNvPr id="1026" name="Picture 2" descr="T. Rex Game — Wikipédia">
            <a:extLst>
              <a:ext uri="{FF2B5EF4-FFF2-40B4-BE49-F238E27FC236}">
                <a16:creationId xmlns:a16="http://schemas.microsoft.com/office/drawing/2014/main" id="{DD427E99-93E8-4C61-9E12-FEBF94A37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8" t="26333" r="25044" b="-759"/>
          <a:stretch/>
        </p:blipFill>
        <p:spPr bwMode="auto">
          <a:xfrm>
            <a:off x="5259110" y="654343"/>
            <a:ext cx="1673780" cy="164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DA56A-D925-44BB-8F51-1F43DA80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317" y="2103438"/>
            <a:ext cx="9692640" cy="1325562"/>
          </a:xfrm>
        </p:spPr>
        <p:txBody>
          <a:bodyPr/>
          <a:lstStyle/>
          <a:p>
            <a:r>
              <a:rPr lang="fr-FR" dirty="0"/>
              <a:t>[insert présentation de Virgil </a:t>
            </a:r>
            <a:r>
              <a:rPr lang="fr-FR" dirty="0" err="1"/>
              <a:t>here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63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0B904-1232-4D19-9A77-74B2158A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824" y="90583"/>
            <a:ext cx="9692640" cy="1325562"/>
          </a:xfrm>
        </p:spPr>
        <p:txBody>
          <a:bodyPr/>
          <a:lstStyle/>
          <a:p>
            <a:r>
              <a:rPr lang="fr-FR" dirty="0"/>
              <a:t>Des fonctionnalités originales: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508B9-813D-443D-9981-34E6B96D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12" y="1753299"/>
            <a:ext cx="8595360" cy="4351337"/>
          </a:xfrm>
        </p:spPr>
        <p:txBody>
          <a:bodyPr/>
          <a:lstStyle/>
          <a:p>
            <a:r>
              <a:rPr lang="fr-FR" dirty="0"/>
              <a:t> Un système d’update trop complexe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résolution qui s’adapte à l’écran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3C76BD-F005-4AAC-86CD-A7D833A2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8" y="1552313"/>
            <a:ext cx="6106377" cy="1876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BD84253-FD2E-45DF-8C5A-E18DABCB9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8" y="3665661"/>
            <a:ext cx="3448531" cy="6763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C3CBC2D-1C4F-4BC0-8615-8DB87F702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8" y="4342030"/>
            <a:ext cx="397247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3EF766-051D-4F35-976E-BF9D99C2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72" r="47736" b="2572"/>
          <a:stretch/>
        </p:blipFill>
        <p:spPr>
          <a:xfrm>
            <a:off x="4790858" y="2228349"/>
            <a:ext cx="6010274" cy="996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DC5878A-AE29-43A6-ADCA-FD6BBFE97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5"/>
          <a:stretch/>
        </p:blipFill>
        <p:spPr>
          <a:xfrm>
            <a:off x="4790858" y="3309446"/>
            <a:ext cx="6010274" cy="9969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8BED8F3-00AE-42BD-8089-6766767F4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92" y="785443"/>
            <a:ext cx="315321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3C066-0F54-4CAB-9683-AFD7FDC0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js</a:t>
            </a:r>
            <a:r>
              <a:rPr lang="fr-FR" dirty="0"/>
              <a:t> offline </a:t>
            </a:r>
            <a:r>
              <a:rPr lang="fr-FR" dirty="0" err="1"/>
              <a:t>definition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A99C440-4180-493C-8A4B-319B189EE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60" y="1691322"/>
            <a:ext cx="3421011" cy="4351338"/>
          </a:xfrm>
        </p:spPr>
      </p:pic>
    </p:spTree>
    <p:extLst>
      <p:ext uri="{BB962C8B-B14F-4D97-AF65-F5344CB8AC3E}">
        <p14:creationId xmlns:p14="http://schemas.microsoft.com/office/powerpoint/2010/main" val="337714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824B1-E647-4154-8AC7-29F77A00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172" y="482600"/>
            <a:ext cx="8595360" cy="4351337"/>
          </a:xfrm>
        </p:spPr>
        <p:txBody>
          <a:bodyPr/>
          <a:lstStyle/>
          <a:p>
            <a:r>
              <a:rPr lang="fr-FR" sz="2400" dirty="0"/>
              <a:t>Un High score qui peut être RESET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C9599E-3DC2-4012-AC96-DEBF06778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05" y="1462892"/>
            <a:ext cx="5639587" cy="38391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C66AB6-9A54-452E-A127-0BC4E1D92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05" y="1191615"/>
            <a:ext cx="475363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0705"/>
      </p:ext>
    </p:extLst>
  </p:cSld>
  <p:clrMapOvr>
    <a:masterClrMapping/>
  </p:clrMapOvr>
</p:sld>
</file>

<file path=ppt/theme/theme1.xml><?xml version="1.0" encoding="utf-8"?>
<a:theme xmlns:a="http://schemas.openxmlformats.org/drawingml/2006/main" name="Affichage">
  <a:themeElements>
    <a:clrScheme name="Affichag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65</TotalTime>
  <Words>64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Affichage</vt:lpstr>
      <vt:lpstr>LJDDN : La meilleur web app</vt:lpstr>
      <vt:lpstr>Un projet très équilibré …</vt:lpstr>
      <vt:lpstr>- Jeux créé en 2014 par google  - plus de 270 millions de parties par mois</vt:lpstr>
      <vt:lpstr>[insert présentation de Virgil here]</vt:lpstr>
      <vt:lpstr>Des fonctionnalités originales:</vt:lpstr>
      <vt:lpstr>Présentation PowerPoint</vt:lpstr>
      <vt:lpstr>Le js offline definition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LJDDN : La meilleur web app</dc:title>
  <dc:creator>malinge</dc:creator>
  <cp:lastModifiedBy>malinge</cp:lastModifiedBy>
  <cp:revision>14</cp:revision>
  <dcterms:created xsi:type="dcterms:W3CDTF">2024-05-21T06:44:59Z</dcterms:created>
  <dcterms:modified xsi:type="dcterms:W3CDTF">2024-05-21T07:50:23Z</dcterms:modified>
</cp:coreProperties>
</file>