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859"/>
  </p:normalViewPr>
  <p:slideViewPr>
    <p:cSldViewPr snapToGrid="0">
      <p:cViewPr varScale="1">
        <p:scale>
          <a:sx n="95" d="100"/>
          <a:sy n="95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562500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0" y="822030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481858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657D426-F99E-4AC1-190E-817FE785FA1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8330" y="451513"/>
            <a:ext cx="1062155" cy="1062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3B83EEF-DEB8-3A02-7D90-6D115DD3400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8330" y="447188"/>
            <a:ext cx="1062155" cy="1062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ABA8A3D-999F-323B-F8E5-8E88DCE9DD1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8330" y="447188"/>
            <a:ext cx="1062155" cy="10621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C359CCA-1833-6365-B9C0-34A583859C33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8330" y="447188"/>
            <a:ext cx="1062155" cy="10621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70E5C33-C244-E4B0-FBA8-5CCC05BAE03F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8330" y="447188"/>
            <a:ext cx="1062155" cy="10621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EFA1897-81A3-2A89-B451-59982E43E9E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8330" y="447188"/>
            <a:ext cx="1062155" cy="10621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Université Lyon 1, Claude Bernard 2022/2023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05/12/22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r>
              <a:rPr lang="en-US" dirty="0"/>
              <a:t>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2610B1-0909-1BD8-CCBC-84812795E157}"/>
              </a:ext>
            </a:extLst>
          </p:cNvPr>
          <p:cNvPicPr>
            <a:picLocks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678330" y="34229"/>
            <a:ext cx="1062155" cy="106215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F1E6D2-D52C-EFF9-798B-3CEE8D31A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Nuggets Musique	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8B2B2F-841E-E71E-9694-6128ADA4F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4758838"/>
            <a:ext cx="6335866" cy="434974"/>
          </a:xfrm>
        </p:spPr>
        <p:txBody>
          <a:bodyPr/>
          <a:lstStyle/>
          <a:p>
            <a:r>
              <a:rPr lang="fr-FR" dirty="0"/>
              <a:t>Broillet Virgile (p2103804) &amp; Louis Roussange (p1904941)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161FBC1E-D6A9-7052-224C-435AC11AD3A9}"/>
              </a:ext>
            </a:extLst>
          </p:cNvPr>
          <p:cNvSpPr txBox="1">
            <a:spLocks/>
          </p:cNvSpPr>
          <p:nvPr/>
        </p:nvSpPr>
        <p:spPr>
          <a:xfrm>
            <a:off x="810001" y="5193812"/>
            <a:ext cx="6335866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Participation au concours Chamallow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C227C-3B20-401B-2ECA-2B5D3407ABF5}"/>
              </a:ext>
            </a:extLst>
          </p:cNvPr>
          <p:cNvSpPr txBox="1">
            <a:spLocks/>
          </p:cNvSpPr>
          <p:nvPr/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Université Lyon 1, Claude Bernard 2022/2023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3FF99D4-7E0A-6326-7C6F-B7B1A0FC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</p:spPr>
        <p:txBody>
          <a:bodyPr/>
          <a:lstStyle/>
          <a:p>
            <a:fld id="{08B9EBBA-996F-894A-B54A-D6246ED52CEA}" type="datetimeFigureOut">
              <a:rPr lang="en-US" dirty="0"/>
              <a:pPr/>
              <a:t>11/28/22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C7FC6D1-C814-4B2E-5306-5955B43D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35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AA4F3-2D6A-AE98-3FA1-F4210E3F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Implémentés </a:t>
            </a:r>
            <a:r>
              <a:rPr lang="fr-FR" sz="2000" dirty="0"/>
              <a:t>partie 1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8EF3CA-E8F7-4DB3-5BB8-D7A43FBA6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77" y="1966792"/>
            <a:ext cx="6294782" cy="641937"/>
          </a:xfrm>
        </p:spPr>
        <p:txBody>
          <a:bodyPr/>
          <a:lstStyle/>
          <a:p>
            <a:r>
              <a:rPr lang="fr-FR" dirty="0"/>
              <a:t>Génération des noms aléatoires pour les playlists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F0C5FB-B917-7363-6B29-B1D4EA985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11" y="2553638"/>
            <a:ext cx="6200508" cy="41288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C0A750-F8B5-CFB3-E0A6-256107C66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51" y="2553638"/>
            <a:ext cx="5157486" cy="19135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B572647-BD7C-5CC7-FC81-B5433B677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51" y="4658416"/>
            <a:ext cx="5164954" cy="175239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8C0D597-8596-1CD3-5C69-45B8C99574DC}"/>
              </a:ext>
            </a:extLst>
          </p:cNvPr>
          <p:cNvSpPr txBox="1"/>
          <p:nvPr/>
        </p:nvSpPr>
        <p:spPr>
          <a:xfrm>
            <a:off x="4555690" y="4230123"/>
            <a:ext cx="115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modele.php</a:t>
            </a:r>
            <a:endParaRPr lang="fr-FR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A53DE5C-EAE3-489A-F6E2-5B81FAB149FB}"/>
              </a:ext>
            </a:extLst>
          </p:cNvPr>
          <p:cNvSpPr txBox="1"/>
          <p:nvPr/>
        </p:nvSpPr>
        <p:spPr>
          <a:xfrm>
            <a:off x="3952763" y="6378416"/>
            <a:ext cx="1806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controleurPlaylist.php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59761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5983D-121A-FD37-8E56-84334DD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Implémentés </a:t>
            </a:r>
            <a:r>
              <a:rPr lang="fr-FR" sz="2000" dirty="0"/>
              <a:t>partie 2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8DB7EF-67C8-D894-3089-DD97927F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6285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1222</TotalTime>
  <Words>49</Words>
  <Application>Microsoft Macintosh PowerPoint</Application>
  <PresentationFormat>Grand écran</PresentationFormat>
  <Paragraphs>11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Concis</vt:lpstr>
      <vt:lpstr>Nuggets Musique </vt:lpstr>
      <vt:lpstr>Fonctionnalités Implémentés partie 1 </vt:lpstr>
      <vt:lpstr>Fonctionnalités Implémentés partie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Nuggets Musique </dc:title>
  <dc:creator>Kalak 4 Never</dc:creator>
  <cp:lastModifiedBy>Kalak 4 Never</cp:lastModifiedBy>
  <cp:revision>2</cp:revision>
  <dcterms:created xsi:type="dcterms:W3CDTF">2022-11-28T16:50:59Z</dcterms:created>
  <dcterms:modified xsi:type="dcterms:W3CDTF">2022-11-29T13:13:25Z</dcterms:modified>
</cp:coreProperties>
</file>