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4" r:id="rId6"/>
    <p:sldId id="260" r:id="rId7"/>
    <p:sldId id="265" r:id="rId8"/>
    <p:sldId id="261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859"/>
  </p:normalViewPr>
  <p:slideViewPr>
    <p:cSldViewPr snapToGrid="0">
      <p:cViewPr varScale="1">
        <p:scale>
          <a:sx n="68" d="100"/>
          <a:sy n="68" d="100"/>
        </p:scale>
        <p:origin x="259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A826-26DD-4A37-8C83-2018AEBA73B3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EBB3B-7DF2-4785-8D70-344231D76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83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56250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822030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81858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657D426-F99E-4AC1-190E-817FE785FA1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51513"/>
            <a:ext cx="1062155" cy="1062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-320173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287596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3B83EEF-DEB8-3A02-7D90-6D115DD3400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195891"/>
            <a:ext cx="1062155" cy="1062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BA8A3D-999F-323B-F8E5-8E88DCE9DD1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359CCA-1833-6365-B9C0-34A583859C3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70E5C33-C244-E4B0-FBA8-5CCC05BAE03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FA1897-81A3-2A89-B451-59982E43E9E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05/12/22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610B1-0909-1BD8-CCBC-84812795E157}"/>
              </a:ext>
            </a:extLst>
          </p:cNvPr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678330" y="34229"/>
            <a:ext cx="1062155" cy="106215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dw.univ-lyon1.fr/p2103804/Playlist-Watch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1E6D2-D52C-EFF9-798B-3CEE8D31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Nuggets Musique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8B2B2F-841E-E71E-9694-6128ADA4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758838"/>
            <a:ext cx="6335866" cy="434974"/>
          </a:xfrm>
        </p:spPr>
        <p:txBody>
          <a:bodyPr/>
          <a:lstStyle/>
          <a:p>
            <a:r>
              <a:rPr lang="fr-FR" dirty="0"/>
              <a:t>Broillet Virgile (p2103804) &amp; Louis Roussange (p1904941)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161FBC1E-D6A9-7052-224C-435AC11AD3A9}"/>
              </a:ext>
            </a:extLst>
          </p:cNvPr>
          <p:cNvSpPr txBox="1">
            <a:spLocks/>
          </p:cNvSpPr>
          <p:nvPr/>
        </p:nvSpPr>
        <p:spPr>
          <a:xfrm>
            <a:off x="810001" y="5193812"/>
            <a:ext cx="633586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Participation au concours Chamallow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E1105F-28EC-8686-2024-168E08EA46F8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ED8AFE2-D21D-0FB3-3678-ECD82258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3D7B560-9A75-7A5D-3475-E23781EE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E/A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421842-C216-1446-314E-077506942AF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BE24A5-70E7-CAFD-794C-F95862E4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1850-DC0A-B24F-580C-50227469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F8930D90-8E5E-0350-7FC7-A48966601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77" y="1572740"/>
            <a:ext cx="7499924" cy="46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du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37" y="2808099"/>
            <a:ext cx="7504926" cy="6419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400" dirty="0"/>
              <a:t>Maintenant, allons voir ce que ce site nous propose :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7A59D93-979F-0413-11F2-88078493B07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AB44CC-FBE7-93DA-5A94-269D7C8E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DBEA-D8B3-1397-EE95-11D98F8C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42D375C-1F3B-550B-9AAC-BC43D4D07B76}"/>
              </a:ext>
            </a:extLst>
          </p:cNvPr>
          <p:cNvSpPr txBox="1">
            <a:spLocks/>
          </p:cNvSpPr>
          <p:nvPr/>
        </p:nvSpPr>
        <p:spPr>
          <a:xfrm>
            <a:off x="2352248" y="3833741"/>
            <a:ext cx="7504926" cy="6419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fr-FR" sz="32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Nuggets Musique </a:t>
            </a:r>
            <a:endParaRPr lang="fr-FR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Implémentées </a:t>
            </a:r>
            <a:r>
              <a:rPr lang="fr-FR" sz="2000" dirty="0"/>
              <a:t>partie 1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662773"/>
            <a:ext cx="6294782" cy="641937"/>
          </a:xfrm>
        </p:spPr>
        <p:txBody>
          <a:bodyPr/>
          <a:lstStyle/>
          <a:p>
            <a:r>
              <a:rPr lang="fr-FR" dirty="0"/>
              <a:t>Génération des noms aléatoires pour les playlists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D597-8596-1CD3-5C69-45B8C99574DC}"/>
              </a:ext>
            </a:extLst>
          </p:cNvPr>
          <p:cNvSpPr txBox="1"/>
          <p:nvPr/>
        </p:nvSpPr>
        <p:spPr>
          <a:xfrm>
            <a:off x="4815676" y="3928609"/>
            <a:ext cx="1156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modele.php</a:t>
            </a:r>
            <a:endParaRPr lang="fr-FR" sz="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53DE5C-EAE3-489A-F6E2-5B81FAB149FB}"/>
              </a:ext>
            </a:extLst>
          </p:cNvPr>
          <p:cNvSpPr txBox="1"/>
          <p:nvPr/>
        </p:nvSpPr>
        <p:spPr>
          <a:xfrm>
            <a:off x="4490643" y="5767952"/>
            <a:ext cx="1806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controleurPlaylist.php</a:t>
            </a:r>
            <a:endParaRPr lang="fr-FR" sz="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270E65-B1FD-E1CF-F402-26FD5859DA8F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4E6FDC-61C7-09F6-D12A-9970C389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20AD34-FC7F-3DA6-628C-429B0249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F073D65-A448-4435-A384-5715CD31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" y="2207843"/>
            <a:ext cx="5673631" cy="215319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4FE4AF6-E9C9-4024-85C5-C4E9A69A6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" y="4433463"/>
            <a:ext cx="5891756" cy="175600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D637825-2C18-440B-90C8-84074B95D942}"/>
              </a:ext>
            </a:extLst>
          </p:cNvPr>
          <p:cNvSpPr txBox="1"/>
          <p:nvPr/>
        </p:nvSpPr>
        <p:spPr>
          <a:xfrm>
            <a:off x="4752796" y="6178663"/>
            <a:ext cx="1806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modele.php</a:t>
            </a:r>
            <a:endParaRPr lang="fr-FR" sz="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F95D-9F19-4DB6-A8E4-5CDF539EA6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32"/>
          <a:stretch/>
        </p:blipFill>
        <p:spPr>
          <a:xfrm>
            <a:off x="5771969" y="2207843"/>
            <a:ext cx="6309932" cy="40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6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Implémentées </a:t>
            </a:r>
            <a:r>
              <a:rPr lang="fr-FR" sz="2000" dirty="0"/>
              <a:t>partie 2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706815"/>
            <a:ext cx="6836894" cy="641937"/>
          </a:xfrm>
        </p:spPr>
        <p:txBody>
          <a:bodyPr/>
          <a:lstStyle/>
          <a:p>
            <a:r>
              <a:rPr lang="fr-FR" dirty="0"/>
              <a:t>Calcul des score de ressemblance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81A963-0374-1ECD-0F93-938A8F3BA93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2F5082-7B78-255D-FE0E-07C6D0A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01A80B-14A0-B30A-973D-D6D2DE8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098662-00EC-566F-C219-111E515D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80" y="4181431"/>
            <a:ext cx="4896723" cy="20505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ED6E57-99FA-F57F-64EB-CF6CA8C3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807" y="2221112"/>
            <a:ext cx="4896724" cy="410308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2AB1124-7482-E636-062E-EA7045FE0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81" y="2348752"/>
            <a:ext cx="4896724" cy="17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Implémentées </a:t>
            </a:r>
            <a:r>
              <a:rPr lang="fr-FR" sz="2000" dirty="0"/>
              <a:t>partie 3</a:t>
            </a:r>
            <a:r>
              <a:rPr lang="fr-FR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81A963-0374-1ECD-0F93-938A8F3BA93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2F5082-7B78-255D-FE0E-07C6D0A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01A80B-14A0-B30A-973D-D6D2DE8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F74C26-EA78-B1CE-E7DB-E5C3E577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37" y="1671501"/>
            <a:ext cx="5629827" cy="468030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932D9F-1BE5-E728-2009-108B59C8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5" y="2543984"/>
            <a:ext cx="595395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Implémentées </a:t>
            </a:r>
            <a:r>
              <a:rPr lang="fr-FR" sz="2000" dirty="0"/>
              <a:t>partie 4</a:t>
            </a:r>
            <a:r>
              <a:rPr lang="fr-FR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81A963-0374-1ECD-0F93-938A8F3BA93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2F5082-7B78-255D-FE0E-07C6D0A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01A80B-14A0-B30A-973D-D6D2DE8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0C2C319-DA57-9FA9-0C67-187D3B9A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706815"/>
            <a:ext cx="6836894" cy="641937"/>
          </a:xfrm>
        </p:spPr>
        <p:txBody>
          <a:bodyPr/>
          <a:lstStyle/>
          <a:p>
            <a:r>
              <a:rPr lang="fr-FR" dirty="0"/>
              <a:t>D’un point de vue un peu plus graphique …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337EE6-A4CF-1E86-D21A-101224A5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6" y="2474226"/>
            <a:ext cx="11390710" cy="30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1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</a:t>
            </a:r>
            <a:r>
              <a:rPr lang="fr-FR" sz="2000" dirty="0"/>
              <a:t>partie 1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706816"/>
            <a:ext cx="6836894" cy="641937"/>
          </a:xfrm>
        </p:spPr>
        <p:txBody>
          <a:bodyPr/>
          <a:lstStyle/>
          <a:p>
            <a:r>
              <a:rPr lang="fr-FR" dirty="0"/>
              <a:t>Compteur du Site :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7F1D1C-692F-5662-9EBF-70A0D651A61C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EA9EE4-4041-4DF3-0E8F-DBF74B19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4678-2D0C-C70A-256A-151F6977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5654A6D-E311-47A0-61CD-41925E7B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4" y="4089551"/>
            <a:ext cx="6058746" cy="181952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1B2C604-AC99-17BE-A118-23FC76C6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256" y="1863014"/>
            <a:ext cx="7544853" cy="202910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20C498-8B7A-C982-F2E6-23082A432F09}"/>
              </a:ext>
            </a:extLst>
          </p:cNvPr>
          <p:cNvSpPr txBox="1"/>
          <p:nvPr/>
        </p:nvSpPr>
        <p:spPr>
          <a:xfrm>
            <a:off x="6749838" y="4086571"/>
            <a:ext cx="4650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Trouvera les mêmes fonctions pour :</a:t>
            </a:r>
          </a:p>
          <a:p>
            <a:endParaRPr lang="fr-FR" dirty="0"/>
          </a:p>
          <a:p>
            <a:r>
              <a:rPr lang="fr-FR" dirty="0"/>
              <a:t>max_song_group(),</a:t>
            </a:r>
          </a:p>
          <a:p>
            <a:r>
              <a:rPr lang="fr-FR" dirty="0"/>
              <a:t>max_skip_count(),</a:t>
            </a:r>
          </a:p>
          <a:p>
            <a:r>
              <a:rPr lang="fr-FR" dirty="0"/>
              <a:t>max_playcount(),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1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</a:t>
            </a:r>
            <a:r>
              <a:rPr lang="fr-FR" sz="2000" dirty="0"/>
              <a:t>partie 2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706816"/>
            <a:ext cx="6836894" cy="641937"/>
          </a:xfrm>
        </p:spPr>
        <p:txBody>
          <a:bodyPr/>
          <a:lstStyle/>
          <a:p>
            <a:r>
              <a:rPr lang="fr-FR" dirty="0"/>
              <a:t>Compteur du Site :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7F1D1C-692F-5662-9EBF-70A0D651A61C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EA9EE4-4041-4DF3-0E8F-DBF74B19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4678-2D0C-C70A-256A-151F6977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858CDF4-5ED6-1785-296A-274F7B4E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1" y="1755765"/>
            <a:ext cx="7223629" cy="44134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B80A566-8101-FD47-3737-2C161F3E9988}"/>
              </a:ext>
            </a:extLst>
          </p:cNvPr>
          <p:cNvSpPr txBox="1"/>
          <p:nvPr/>
        </p:nvSpPr>
        <p:spPr>
          <a:xfrm>
            <a:off x="647700" y="26543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max_playcount()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85145D4-B257-CF44-8C7E-71149429860D}"/>
              </a:ext>
            </a:extLst>
          </p:cNvPr>
          <p:cNvCxnSpPr>
            <a:cxnSpLocks/>
          </p:cNvCxnSpPr>
          <p:nvPr/>
        </p:nvCxnSpPr>
        <p:spPr>
          <a:xfrm>
            <a:off x="2730500" y="2906385"/>
            <a:ext cx="3670300" cy="64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9CFA3D6-3E23-7912-59A1-19F41E47231D}"/>
              </a:ext>
            </a:extLst>
          </p:cNvPr>
          <p:cNvSpPr txBox="1"/>
          <p:nvPr/>
        </p:nvSpPr>
        <p:spPr>
          <a:xfrm>
            <a:off x="647700" y="3371334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last_played()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48C234F-AC98-9C57-FB58-794EDE62528B}"/>
              </a:ext>
            </a:extLst>
          </p:cNvPr>
          <p:cNvCxnSpPr>
            <a:cxnSpLocks/>
          </p:cNvCxnSpPr>
          <p:nvPr/>
        </p:nvCxnSpPr>
        <p:spPr>
          <a:xfrm>
            <a:off x="2311400" y="3581264"/>
            <a:ext cx="3683000" cy="35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C9F0AA-001F-BDC7-D145-889B0664CF17}"/>
              </a:ext>
            </a:extLst>
          </p:cNvPr>
          <p:cNvCxnSpPr>
            <a:cxnSpLocks/>
          </p:cNvCxnSpPr>
          <p:nvPr/>
        </p:nvCxnSpPr>
        <p:spPr>
          <a:xfrm>
            <a:off x="2809875" y="4083520"/>
            <a:ext cx="2990850" cy="59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EEC2AB1-AF64-60C2-7B00-A03CCC457C6B}"/>
              </a:ext>
            </a:extLst>
          </p:cNvPr>
          <p:cNvSpPr txBox="1"/>
          <p:nvPr/>
        </p:nvSpPr>
        <p:spPr>
          <a:xfrm>
            <a:off x="647700" y="3868549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max_last_played()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80D752-DD05-29DD-CF43-EB64E2E716D9}"/>
              </a:ext>
            </a:extLst>
          </p:cNvPr>
          <p:cNvSpPr txBox="1"/>
          <p:nvPr/>
        </p:nvSpPr>
        <p:spPr>
          <a:xfrm>
            <a:off x="647700" y="444314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max_skip_count()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55D5A46-D8B4-E31A-1F00-75776661437E}"/>
              </a:ext>
            </a:extLst>
          </p:cNvPr>
          <p:cNvCxnSpPr>
            <a:cxnSpLocks/>
          </p:cNvCxnSpPr>
          <p:nvPr/>
        </p:nvCxnSpPr>
        <p:spPr>
          <a:xfrm>
            <a:off x="2809875" y="4679475"/>
            <a:ext cx="3971925" cy="5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445B7F98-BF95-3111-553C-E2ED1FA59E3A}"/>
              </a:ext>
            </a:extLst>
          </p:cNvPr>
          <p:cNvSpPr txBox="1"/>
          <p:nvPr/>
        </p:nvSpPr>
        <p:spPr>
          <a:xfrm>
            <a:off x="647700" y="514885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max_song_group()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4FE8551-72BB-A78F-CB5E-E4516E602603}"/>
              </a:ext>
            </a:extLst>
          </p:cNvPr>
          <p:cNvCxnSpPr>
            <a:cxnSpLocks/>
          </p:cNvCxnSpPr>
          <p:nvPr/>
        </p:nvCxnSpPr>
        <p:spPr>
          <a:xfrm>
            <a:off x="2943225" y="5422649"/>
            <a:ext cx="3152775" cy="31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2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</a:t>
            </a:r>
            <a:r>
              <a:rPr lang="fr-FR" sz="2000" dirty="0"/>
              <a:t>partie 3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679921"/>
            <a:ext cx="8883112" cy="641937"/>
          </a:xfrm>
        </p:spPr>
        <p:txBody>
          <a:bodyPr/>
          <a:lstStyle/>
          <a:p>
            <a:r>
              <a:rPr lang="fr-FR" dirty="0" err="1"/>
              <a:t>MyCTE</a:t>
            </a:r>
            <a:r>
              <a:rPr lang="fr-FR" dirty="0"/>
              <a:t> </a:t>
            </a:r>
            <a:r>
              <a:rPr lang="fr-FR" sz="1200" dirty="0"/>
              <a:t>(Common Table Expression)</a:t>
            </a:r>
            <a:r>
              <a:rPr lang="fr-FR" dirty="0"/>
              <a:t>, Définition de Fonction dans SQL, SQL-TO-TAB()…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421842-C216-1446-314E-077506942AF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BE24A5-70E7-CAFD-794C-F95862E4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1850-DC0A-B24F-580C-50227469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1C9F3F-1D85-DF19-1AF7-75DA10D9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58" y="2278212"/>
            <a:ext cx="6092106" cy="32364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81A775-4A2B-2E0D-E734-9ED2CAE3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8" y="2508630"/>
            <a:ext cx="5510420" cy="24581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B70B0B5-A484-412E-91D1-FF867659B0BC}"/>
              </a:ext>
            </a:extLst>
          </p:cNvPr>
          <p:cNvSpPr txBox="1"/>
          <p:nvPr/>
        </p:nvSpPr>
        <p:spPr>
          <a:xfrm>
            <a:off x="4752796" y="6178663"/>
            <a:ext cx="1806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modele.php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0345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</a:t>
            </a:r>
            <a:r>
              <a:rPr lang="fr-FR" sz="2000" dirty="0"/>
              <a:t>partie 4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679921"/>
            <a:ext cx="8883112" cy="641937"/>
          </a:xfrm>
        </p:spPr>
        <p:txBody>
          <a:bodyPr/>
          <a:lstStyle/>
          <a:p>
            <a:r>
              <a:rPr lang="fr-FR" dirty="0" err="1"/>
              <a:t>MyCTE</a:t>
            </a:r>
            <a:r>
              <a:rPr lang="fr-FR" dirty="0"/>
              <a:t> </a:t>
            </a:r>
            <a:r>
              <a:rPr lang="fr-FR" sz="1200" dirty="0"/>
              <a:t>(Common Table Expression)</a:t>
            </a:r>
            <a:r>
              <a:rPr lang="fr-FR" dirty="0"/>
              <a:t>, Définition de Fonction dans SQL, SQL-TO-TAB()…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421842-C216-1446-314E-077506942AF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BE24A5-70E7-CAFD-794C-F95862E4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1850-DC0A-B24F-580C-50227469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48AF9F9-A2F8-9A46-F827-FDB3F386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98" y="2221399"/>
            <a:ext cx="7716327" cy="401058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E1CE28-897C-4E2A-A657-5CDF1136FB8E}"/>
              </a:ext>
            </a:extLst>
          </p:cNvPr>
          <p:cNvSpPr txBox="1"/>
          <p:nvPr/>
        </p:nvSpPr>
        <p:spPr>
          <a:xfrm>
            <a:off x="4752796" y="6178663"/>
            <a:ext cx="1806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modele.php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25557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1716</TotalTime>
  <Words>292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Concis</vt:lpstr>
      <vt:lpstr>Nuggets Musique </vt:lpstr>
      <vt:lpstr>Fonctionnalités Implémentées partie 1 </vt:lpstr>
      <vt:lpstr>Fonctionnalités Implémentées partie 2 </vt:lpstr>
      <vt:lpstr>Fonctionnalités Implémentées partie 3 </vt:lpstr>
      <vt:lpstr>Fonctionnalités Implémentées partie 4 </vt:lpstr>
      <vt:lpstr>Difficultés Rencontrées partie 1 </vt:lpstr>
      <vt:lpstr>Difficultés Rencontrées partie 2 </vt:lpstr>
      <vt:lpstr>Difficultés Rencontrées partie 3 </vt:lpstr>
      <vt:lpstr>Difficultés Rencontrées partie 4 </vt:lpstr>
      <vt:lpstr>Diagramme E/A</vt:lpstr>
      <vt:lpstr>Démo du Site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Nuggets Musique</dc:title>
  <dc:creator>Kalak 4 Never</dc:creator>
  <cp:lastModifiedBy>etulyon1</cp:lastModifiedBy>
  <cp:revision>11</cp:revision>
  <dcterms:created xsi:type="dcterms:W3CDTF">2022-11-28T16:50:59Z</dcterms:created>
  <dcterms:modified xsi:type="dcterms:W3CDTF">2022-12-04T15:49:52Z</dcterms:modified>
</cp:coreProperties>
</file>