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8"/>
  </p:notesMasterIdLst>
  <p:sldIdLst>
    <p:sldId id="256" r:id="rId2"/>
    <p:sldId id="263" r:id="rId3"/>
    <p:sldId id="258" r:id="rId4"/>
    <p:sldId id="257" r:id="rId5"/>
    <p:sldId id="264" r:id="rId6"/>
    <p:sldId id="262" r:id="rId7"/>
  </p:sldIdLst>
  <p:sldSz cx="9144000" cy="6858000" type="screen4x3"/>
  <p:notesSz cx="6858000" cy="9144000"/>
  <p:embeddedFontLst>
    <p:embeddedFont>
      <p:font typeface="Poppins" panose="020B0604020202020204" charset="0"/>
      <p:regular r:id="rId9"/>
      <p:bold r:id="rId10"/>
      <p:italic r:id="rId11"/>
      <p:boldItalic r:id="rId12"/>
    </p:embeddedFont>
    <p:embeddedFont>
      <p:font typeface="Times" panose="02020603050405020304" pitchFamily="18"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04" y="1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‹N°›</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atin typeface="Arial"/>
                <a:ea typeface="Arial"/>
                <a:cs typeface="Arial"/>
                <a:sym typeface="Arial"/>
              </a:rPr>
              <a:t>1</a:t>
            </a:fld>
            <a:endParaRPr>
              <a:latin typeface="Arial"/>
              <a:ea typeface="Arial"/>
              <a:cs typeface="Arial"/>
              <a:sym typeface="Arial"/>
            </a:endParaRPr>
          </a:p>
        </p:txBody>
      </p:sp>
      <p:sp>
        <p:nvSpPr>
          <p:cNvPr id="85" name="Google Shape;8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 name="Google Shape;86;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87" name="Google Shape;87;p1:notes"/>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2368c80a6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9" name="Google Shape;99;g82368c80a6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00" name="Google Shape;100;g82368c80a6_0_0: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
        <p:nvSpPr>
          <p:cNvPr id="101" name="Google Shape;101;g82368c80a6_0_0:notes"/>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2213292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1edc4d58e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7" name="Google Shape;107;g81edc4d58e_1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08" name="Google Shape;108;g81edc4d58e_1_0: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a:t>
            </a:fld>
            <a:endParaRPr/>
          </a:p>
        </p:txBody>
      </p:sp>
      <p:sp>
        <p:nvSpPr>
          <p:cNvPr id="109" name="Google Shape;109;g81edc4d58e_1_0:notes"/>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2368c80a6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9" name="Google Shape;99;g82368c80a6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00" name="Google Shape;100;g82368c80a6_0_0: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sp>
        <p:nvSpPr>
          <p:cNvPr id="101" name="Google Shape;101;g82368c80a6_0_0:notes"/>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2368c80a6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9" name="Google Shape;99;g82368c80a6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00" name="Google Shape;100;g82368c80a6_0_0: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5</a:t>
            </a:fld>
            <a:endParaRPr/>
          </a:p>
        </p:txBody>
      </p:sp>
      <p:sp>
        <p:nvSpPr>
          <p:cNvPr id="101" name="Google Shape;101;g82368c80a6_0_0:notes"/>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987332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atin typeface="Arial"/>
                <a:ea typeface="Arial"/>
                <a:cs typeface="Arial"/>
                <a:sym typeface="Arial"/>
              </a:rPr>
              <a:t>6</a:t>
            </a:fld>
            <a:endParaRPr>
              <a:latin typeface="Arial"/>
              <a:ea typeface="Arial"/>
              <a:cs typeface="Arial"/>
              <a:sym typeface="Arial"/>
            </a:endParaRPr>
          </a:p>
        </p:txBody>
      </p:sp>
      <p:sp>
        <p:nvSpPr>
          <p:cNvPr id="140" name="Google Shape;14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1" name="Google Shape;141;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142" name="Google Shape;142;p2:notes"/>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685800" y="2130426"/>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9F030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560"/>
              </a:spcBef>
              <a:spcAft>
                <a:spcPts val="0"/>
              </a:spcAft>
              <a:buClr>
                <a:schemeClr val="dk1"/>
              </a:buClr>
              <a:buSzPts val="2800"/>
              <a:buFont typeface="Arial"/>
              <a:buNone/>
              <a:defRPr/>
            </a:lvl1pPr>
            <a:lvl2pPr lvl="1" algn="ctr">
              <a:lnSpc>
                <a:spcPct val="100000"/>
              </a:lnSpc>
              <a:spcBef>
                <a:spcPts val="480"/>
              </a:spcBef>
              <a:spcAft>
                <a:spcPts val="0"/>
              </a:spcAft>
              <a:buClr>
                <a:schemeClr val="dk1"/>
              </a:buClr>
              <a:buSzPts val="2400"/>
              <a:buFont typeface="Arial"/>
              <a:buNone/>
              <a:defRPr/>
            </a:lvl2pPr>
            <a:lvl3pPr lvl="2" algn="ctr">
              <a:lnSpc>
                <a:spcPct val="100000"/>
              </a:lnSpc>
              <a:spcBef>
                <a:spcPts val="400"/>
              </a:spcBef>
              <a:spcAft>
                <a:spcPts val="0"/>
              </a:spcAft>
              <a:buClr>
                <a:schemeClr val="dk1"/>
              </a:buClr>
              <a:buSzPts val="2000"/>
              <a:buFont typeface="Arial"/>
              <a:buNone/>
              <a:defRPr/>
            </a:lvl3pPr>
            <a:lvl4pPr lvl="3" algn="ctr">
              <a:lnSpc>
                <a:spcPct val="100000"/>
              </a:lnSpc>
              <a:spcBef>
                <a:spcPts val="360"/>
              </a:spcBef>
              <a:spcAft>
                <a:spcPts val="0"/>
              </a:spcAft>
              <a:buClr>
                <a:schemeClr val="dk1"/>
              </a:buClr>
              <a:buSzPts val="1800"/>
              <a:buFont typeface="Arial"/>
              <a:buNone/>
              <a:defRPr/>
            </a:lvl4pPr>
            <a:lvl5pPr lvl="4" algn="ctr">
              <a:lnSpc>
                <a:spcPct val="100000"/>
              </a:lnSpc>
              <a:spcBef>
                <a:spcPts val="360"/>
              </a:spcBef>
              <a:spcAft>
                <a:spcPts val="0"/>
              </a:spcAft>
              <a:buClr>
                <a:schemeClr val="dk1"/>
              </a:buClr>
              <a:buSzPts val="1800"/>
              <a:buFont typeface="Arial"/>
              <a:buNone/>
              <a:defRPr/>
            </a:lvl5pPr>
            <a:lvl6pPr lvl="5" algn="ctr">
              <a:lnSpc>
                <a:spcPct val="100000"/>
              </a:lnSpc>
              <a:spcBef>
                <a:spcPts val="360"/>
              </a:spcBef>
              <a:spcAft>
                <a:spcPts val="0"/>
              </a:spcAft>
              <a:buClr>
                <a:schemeClr val="dk1"/>
              </a:buClr>
              <a:buSzPts val="1800"/>
              <a:buFont typeface="Arial"/>
              <a:buNone/>
              <a:defRPr/>
            </a:lvl6pPr>
            <a:lvl7pPr lvl="6" algn="ctr">
              <a:lnSpc>
                <a:spcPct val="100000"/>
              </a:lnSpc>
              <a:spcBef>
                <a:spcPts val="360"/>
              </a:spcBef>
              <a:spcAft>
                <a:spcPts val="0"/>
              </a:spcAft>
              <a:buClr>
                <a:schemeClr val="dk1"/>
              </a:buClr>
              <a:buSzPts val="1800"/>
              <a:buFont typeface="Arial"/>
              <a:buNone/>
              <a:defRPr/>
            </a:lvl7pPr>
            <a:lvl8pPr lvl="7" algn="ctr">
              <a:lnSpc>
                <a:spcPct val="100000"/>
              </a:lnSpc>
              <a:spcBef>
                <a:spcPts val="360"/>
              </a:spcBef>
              <a:spcAft>
                <a:spcPts val="0"/>
              </a:spcAft>
              <a:buClr>
                <a:schemeClr val="dk1"/>
              </a:buClr>
              <a:buSzPts val="1800"/>
              <a:buFont typeface="Arial"/>
              <a:buNone/>
              <a:defRPr/>
            </a:lvl8pPr>
            <a:lvl9pPr lvl="8" algn="ctr">
              <a:lnSpc>
                <a:spcPct val="100000"/>
              </a:lnSpc>
              <a:spcBef>
                <a:spcPts val="360"/>
              </a:spcBef>
              <a:spcAft>
                <a:spcPts val="0"/>
              </a:spcAft>
              <a:buClr>
                <a:schemeClr val="dk1"/>
              </a:buClr>
              <a:buSzPts val="1800"/>
              <a:buFont typeface="Arial"/>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11"/>
          <p:cNvSpPr txBox="1">
            <a:spLocks noGrp="1"/>
          </p:cNvSpPr>
          <p:nvPr>
            <p:ph type="title"/>
          </p:nvPr>
        </p:nvSpPr>
        <p:spPr>
          <a:xfrm>
            <a:off x="1447800" y="291752"/>
            <a:ext cx="7424738" cy="60325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1"/>
          <p:cNvSpPr txBox="1">
            <a:spLocks noGrp="1"/>
          </p:cNvSpPr>
          <p:nvPr>
            <p:ph type="body" idx="1"/>
          </p:nvPr>
        </p:nvSpPr>
        <p:spPr>
          <a:xfrm rot="5400000">
            <a:off x="2039205" y="-235683"/>
            <a:ext cx="5225929" cy="823753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228600" algn="l">
              <a:lnSpc>
                <a:spcPct val="100000"/>
              </a:lnSpc>
              <a:spcBef>
                <a:spcPts val="360"/>
              </a:spcBef>
              <a:spcAft>
                <a:spcPts val="0"/>
              </a:spcAft>
              <a:buSzPts val="1400"/>
              <a:buNone/>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rot="5400000">
            <a:off x="4905375" y="2390775"/>
            <a:ext cx="6324600" cy="21526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2"/>
          <p:cNvSpPr txBox="1">
            <a:spLocks noGrp="1"/>
          </p:cNvSpPr>
          <p:nvPr>
            <p:ph type="body" idx="1"/>
          </p:nvPr>
        </p:nvSpPr>
        <p:spPr>
          <a:xfrm rot="5400000">
            <a:off x="523875" y="314325"/>
            <a:ext cx="6324600" cy="630555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228600" algn="l">
              <a:lnSpc>
                <a:spcPct val="100000"/>
              </a:lnSpc>
              <a:spcBef>
                <a:spcPts val="360"/>
              </a:spcBef>
              <a:spcAft>
                <a:spcPts val="0"/>
              </a:spcAft>
              <a:buSzPts val="1400"/>
              <a:buNone/>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1447800" y="304800"/>
            <a:ext cx="7696200" cy="60325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3"/>
          <p:cNvSpPr txBox="1">
            <a:spLocks noGrp="1"/>
          </p:cNvSpPr>
          <p:nvPr>
            <p:ph type="body" idx="1"/>
          </p:nvPr>
        </p:nvSpPr>
        <p:spPr>
          <a:xfrm>
            <a:off x="533400" y="1371600"/>
            <a:ext cx="4152900" cy="5257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228600" algn="l">
              <a:lnSpc>
                <a:spcPct val="100000"/>
              </a:lnSpc>
              <a:spcBef>
                <a:spcPts val="360"/>
              </a:spcBef>
              <a:spcAft>
                <a:spcPts val="0"/>
              </a:spcAft>
              <a:buSzPts val="1400"/>
              <a:buNone/>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6" name="Google Shape;56;p13"/>
          <p:cNvSpPr txBox="1">
            <a:spLocks noGrp="1"/>
          </p:cNvSpPr>
          <p:nvPr>
            <p:ph type="body" idx="2"/>
          </p:nvPr>
        </p:nvSpPr>
        <p:spPr>
          <a:xfrm>
            <a:off x="4838700" y="1371600"/>
            <a:ext cx="4152900" cy="5257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228600" algn="l">
              <a:lnSpc>
                <a:spcPct val="100000"/>
              </a:lnSpc>
              <a:spcBef>
                <a:spcPts val="360"/>
              </a:spcBef>
              <a:spcAft>
                <a:spcPts val="0"/>
              </a:spcAft>
              <a:buSzPts val="1400"/>
              <a:buNone/>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type="objOnly">
  <p:cSld name="OBJECT_ONLY">
    <p:spTree>
      <p:nvGrpSpPr>
        <p:cNvPr id="1" name="Shape 57"/>
        <p:cNvGrpSpPr/>
        <p:nvPr/>
      </p:nvGrpSpPr>
      <p:grpSpPr>
        <a:xfrm>
          <a:off x="0" y="0"/>
          <a:ext cx="0" cy="0"/>
          <a:chOff x="0" y="0"/>
          <a:chExt cx="0" cy="0"/>
        </a:xfrm>
      </p:grpSpPr>
      <p:sp>
        <p:nvSpPr>
          <p:cNvPr id="58" name="Google Shape;58;p14"/>
          <p:cNvSpPr txBox="1">
            <a:spLocks noGrp="1"/>
          </p:cNvSpPr>
          <p:nvPr>
            <p:ph type="body" idx="1"/>
          </p:nvPr>
        </p:nvSpPr>
        <p:spPr>
          <a:xfrm>
            <a:off x="533400" y="304800"/>
            <a:ext cx="8610600" cy="6324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228600" algn="l">
              <a:lnSpc>
                <a:spcPct val="100000"/>
              </a:lnSpc>
              <a:spcBef>
                <a:spcPts val="360"/>
              </a:spcBef>
              <a:spcAft>
                <a:spcPts val="0"/>
              </a:spcAft>
              <a:buSzPts val="1400"/>
              <a:buNone/>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hart" type="chart">
  <p:cSld name="CHART">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1447800" y="304800"/>
            <a:ext cx="7696200" cy="60325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5"/>
          <p:cNvSpPr>
            <a:spLocks noGrp="1"/>
          </p:cNvSpPr>
          <p:nvPr>
            <p:ph type="chart" idx="2"/>
          </p:nvPr>
        </p:nvSpPr>
        <p:spPr>
          <a:xfrm>
            <a:off x="533400" y="1371600"/>
            <a:ext cx="8458200" cy="5257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40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3pPr>
            <a:lvl4pPr marR="0" lvl="3"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1447800" y="304800"/>
            <a:ext cx="7696200" cy="60325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6"/>
          <p:cNvSpPr txBox="1">
            <a:spLocks noGrp="1"/>
          </p:cNvSpPr>
          <p:nvPr>
            <p:ph type="body" idx="1"/>
          </p:nvPr>
        </p:nvSpPr>
        <p:spPr>
          <a:xfrm>
            <a:off x="533400" y="1371600"/>
            <a:ext cx="4152900" cy="5257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228600" algn="l">
              <a:lnSpc>
                <a:spcPct val="100000"/>
              </a:lnSpc>
              <a:spcBef>
                <a:spcPts val="360"/>
              </a:spcBef>
              <a:spcAft>
                <a:spcPts val="0"/>
              </a:spcAft>
              <a:buSzPts val="1400"/>
              <a:buNone/>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5" name="Google Shape;65;p16"/>
          <p:cNvSpPr txBox="1">
            <a:spLocks noGrp="1"/>
          </p:cNvSpPr>
          <p:nvPr>
            <p:ph type="body" idx="2"/>
          </p:nvPr>
        </p:nvSpPr>
        <p:spPr>
          <a:xfrm>
            <a:off x="4838700" y="1371601"/>
            <a:ext cx="4152900" cy="25527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228600" algn="l">
              <a:lnSpc>
                <a:spcPct val="100000"/>
              </a:lnSpc>
              <a:spcBef>
                <a:spcPts val="360"/>
              </a:spcBef>
              <a:spcAft>
                <a:spcPts val="0"/>
              </a:spcAft>
              <a:buSzPts val="1400"/>
              <a:buNone/>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6" name="Google Shape;66;p16"/>
          <p:cNvSpPr txBox="1">
            <a:spLocks noGrp="1"/>
          </p:cNvSpPr>
          <p:nvPr>
            <p:ph type="body" idx="3"/>
          </p:nvPr>
        </p:nvSpPr>
        <p:spPr>
          <a:xfrm>
            <a:off x="4838700" y="4076701"/>
            <a:ext cx="4152900" cy="25527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228600" algn="l">
              <a:lnSpc>
                <a:spcPct val="100000"/>
              </a:lnSpc>
              <a:spcBef>
                <a:spcPts val="360"/>
              </a:spcBef>
              <a:spcAft>
                <a:spcPts val="0"/>
              </a:spcAft>
              <a:buSzPts val="1400"/>
              <a:buNone/>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67"/>
        <p:cNvGrpSpPr/>
        <p:nvPr/>
      </p:nvGrpSpPr>
      <p:grpSpPr>
        <a:xfrm>
          <a:off x="0" y="0"/>
          <a:ext cx="0" cy="0"/>
          <a:chOff x="0" y="0"/>
          <a:chExt cx="0" cy="0"/>
        </a:xfrm>
      </p:grpSpPr>
      <p:sp>
        <p:nvSpPr>
          <p:cNvPr id="68" name="Google Shape;68;p17"/>
          <p:cNvSpPr txBox="1">
            <a:spLocks noGrp="1"/>
          </p:cNvSpPr>
          <p:nvPr>
            <p:ph type="title"/>
          </p:nvPr>
        </p:nvSpPr>
        <p:spPr>
          <a:xfrm>
            <a:off x="1447800" y="304800"/>
            <a:ext cx="7696200" cy="60325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7"/>
          <p:cNvSpPr txBox="1">
            <a:spLocks noGrp="1"/>
          </p:cNvSpPr>
          <p:nvPr>
            <p:ph type="body" idx="1"/>
          </p:nvPr>
        </p:nvSpPr>
        <p:spPr>
          <a:xfrm>
            <a:off x="533400" y="1371600"/>
            <a:ext cx="4152900" cy="5257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228600" algn="l">
              <a:lnSpc>
                <a:spcPct val="100000"/>
              </a:lnSpc>
              <a:spcBef>
                <a:spcPts val="360"/>
              </a:spcBef>
              <a:spcAft>
                <a:spcPts val="0"/>
              </a:spcAft>
              <a:buSzPts val="1400"/>
              <a:buNone/>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0" name="Google Shape;70;p17"/>
          <p:cNvSpPr>
            <a:spLocks noGrp="1"/>
          </p:cNvSpPr>
          <p:nvPr>
            <p:ph type="chart" idx="2"/>
          </p:nvPr>
        </p:nvSpPr>
        <p:spPr>
          <a:xfrm>
            <a:off x="4838700" y="1371600"/>
            <a:ext cx="4152900" cy="5257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40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3pPr>
            <a:lvl4pPr marR="0" lvl="3"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71"/>
        <p:cNvGrpSpPr/>
        <p:nvPr/>
      </p:nvGrpSpPr>
      <p:grpSpPr>
        <a:xfrm>
          <a:off x="0" y="0"/>
          <a:ext cx="0" cy="0"/>
          <a:chOff x="0" y="0"/>
          <a:chExt cx="0" cy="0"/>
        </a:xfrm>
      </p:grpSpPr>
      <p:sp>
        <p:nvSpPr>
          <p:cNvPr id="72" name="Google Shape;72;p18"/>
          <p:cNvSpPr txBox="1">
            <a:spLocks noGrp="1"/>
          </p:cNvSpPr>
          <p:nvPr>
            <p:ph type="title"/>
          </p:nvPr>
        </p:nvSpPr>
        <p:spPr>
          <a:xfrm>
            <a:off x="1447800" y="304800"/>
            <a:ext cx="7696200" cy="60325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8"/>
          <p:cNvSpPr txBox="1">
            <a:spLocks noGrp="1"/>
          </p:cNvSpPr>
          <p:nvPr>
            <p:ph type="body" idx="1"/>
          </p:nvPr>
        </p:nvSpPr>
        <p:spPr>
          <a:xfrm>
            <a:off x="533400" y="1371600"/>
            <a:ext cx="4152900" cy="5257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228600" algn="l">
              <a:lnSpc>
                <a:spcPct val="100000"/>
              </a:lnSpc>
              <a:spcBef>
                <a:spcPts val="360"/>
              </a:spcBef>
              <a:spcAft>
                <a:spcPts val="0"/>
              </a:spcAft>
              <a:buSzPts val="1400"/>
              <a:buNone/>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4" name="Google Shape;74;p18"/>
          <p:cNvSpPr txBox="1">
            <a:spLocks noGrp="1"/>
          </p:cNvSpPr>
          <p:nvPr>
            <p:ph type="body" idx="2"/>
          </p:nvPr>
        </p:nvSpPr>
        <p:spPr>
          <a:xfrm>
            <a:off x="4838700" y="1371601"/>
            <a:ext cx="4152900" cy="25527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228600" algn="l">
              <a:lnSpc>
                <a:spcPct val="100000"/>
              </a:lnSpc>
              <a:spcBef>
                <a:spcPts val="360"/>
              </a:spcBef>
              <a:spcAft>
                <a:spcPts val="0"/>
              </a:spcAft>
              <a:buSzPts val="1400"/>
              <a:buNone/>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18"/>
          <p:cNvSpPr txBox="1">
            <a:spLocks noGrp="1"/>
          </p:cNvSpPr>
          <p:nvPr>
            <p:ph type="body" idx="3"/>
          </p:nvPr>
        </p:nvSpPr>
        <p:spPr>
          <a:xfrm>
            <a:off x="4838700" y="4076701"/>
            <a:ext cx="4152900" cy="25527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228600" algn="l">
              <a:lnSpc>
                <a:spcPct val="100000"/>
              </a:lnSpc>
              <a:spcBef>
                <a:spcPts val="360"/>
              </a:spcBef>
              <a:spcAft>
                <a:spcPts val="0"/>
              </a:spcAft>
              <a:buSzPts val="1400"/>
              <a:buNone/>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1524000" y="228600"/>
            <a:ext cx="6934200" cy="838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78"/>
        <p:cNvGrpSpPr/>
        <p:nvPr/>
      </p:nvGrpSpPr>
      <p:grpSpPr>
        <a:xfrm>
          <a:off x="0" y="0"/>
          <a:ext cx="0" cy="0"/>
          <a:chOff x="0" y="0"/>
          <a:chExt cx="0" cy="0"/>
        </a:xfrm>
      </p:grpSpPr>
      <p:sp>
        <p:nvSpPr>
          <p:cNvPr id="79" name="Google Shape;79;p20"/>
          <p:cNvSpPr txBox="1">
            <a:spLocks noGrp="1"/>
          </p:cNvSpPr>
          <p:nvPr>
            <p:ph type="body" idx="1"/>
          </p:nvPr>
        </p:nvSpPr>
        <p:spPr>
          <a:xfrm>
            <a:off x="628650" y="803672"/>
            <a:ext cx="7886700" cy="5373297"/>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228600" algn="l">
              <a:lnSpc>
                <a:spcPct val="100000"/>
              </a:lnSpc>
              <a:spcBef>
                <a:spcPts val="360"/>
              </a:spcBef>
              <a:spcAft>
                <a:spcPts val="0"/>
              </a:spcAft>
              <a:buSzPts val="1400"/>
              <a:buNone/>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0" name="Google Shape;80;p20"/>
          <p:cNvSpPr txBox="1">
            <a:spLocks noGrp="1"/>
          </p:cNvSpPr>
          <p:nvPr>
            <p:ph type="ftr" idx="11"/>
          </p:nvPr>
        </p:nvSpPr>
        <p:spPr>
          <a:xfrm>
            <a:off x="628653" y="6356354"/>
            <a:ext cx="7139085"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9pPr>
          </a:lstStyle>
          <a:p>
            <a:endParaRPr/>
          </a:p>
        </p:txBody>
      </p:sp>
      <p:sp>
        <p:nvSpPr>
          <p:cNvPr id="81" name="Google Shape;81;p20"/>
          <p:cNvSpPr txBox="1">
            <a:spLocks noGrp="1"/>
          </p:cNvSpPr>
          <p:nvPr>
            <p:ph type="sldNum" idx="12"/>
          </p:nvPr>
        </p:nvSpPr>
        <p:spPr>
          <a:xfrm>
            <a:off x="7872705" y="6356354"/>
            <a:ext cx="642646"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2400"/>
              <a:buFont typeface="Arial"/>
              <a:buNone/>
              <a:defRPr sz="24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2400"/>
              <a:buFont typeface="Arial"/>
              <a:buNone/>
              <a:defRPr sz="24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2400"/>
              <a:buFont typeface="Arial"/>
              <a:buNone/>
              <a:defRPr sz="24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2400"/>
              <a:buFont typeface="Arial"/>
              <a:buNone/>
              <a:defRPr sz="24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2400"/>
              <a:buFont typeface="Arial"/>
              <a:buNone/>
              <a:defRPr sz="24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2400"/>
              <a:buFont typeface="Arial"/>
              <a:buNone/>
              <a:defRPr sz="24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2400"/>
              <a:buFont typeface="Arial"/>
              <a:buNone/>
              <a:defRPr sz="24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2400"/>
              <a:buFont typeface="Arial"/>
              <a:buNone/>
              <a:defRPr sz="24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2400"/>
              <a:buFont typeface="Arial"/>
              <a:buNone/>
              <a:defRPr sz="24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a:t>
            </a:fld>
            <a:endParaRPr/>
          </a:p>
        </p:txBody>
      </p:sp>
      <p:sp>
        <p:nvSpPr>
          <p:cNvPr id="82" name="Google Shape;82;p20"/>
          <p:cNvSpPr txBox="1">
            <a:spLocks noGrp="1"/>
          </p:cNvSpPr>
          <p:nvPr>
            <p:ph type="body" idx="2"/>
          </p:nvPr>
        </p:nvSpPr>
        <p:spPr>
          <a:xfrm>
            <a:off x="2877913" y="165620"/>
            <a:ext cx="6200775" cy="553941"/>
          </a:xfrm>
          <a:prstGeom prst="rect">
            <a:avLst/>
          </a:prstGeom>
          <a:noFill/>
          <a:ln>
            <a:noFill/>
          </a:ln>
        </p:spPr>
        <p:txBody>
          <a:bodyPr spcFirstLastPara="1" wrap="square" lIns="91425" tIns="45700" rIns="91425" bIns="45700" anchor="t" anchorCtr="0">
            <a:noAutofit/>
          </a:bodyPr>
          <a:lstStyle>
            <a:lvl1pPr marL="457200" lvl="0" indent="-228600" algn="r">
              <a:lnSpc>
                <a:spcPct val="100000"/>
              </a:lnSpc>
              <a:spcBef>
                <a:spcPts val="680"/>
              </a:spcBef>
              <a:spcAft>
                <a:spcPts val="0"/>
              </a:spcAft>
              <a:buClr>
                <a:schemeClr val="lt1"/>
              </a:buClr>
              <a:buSzPts val="3400"/>
              <a:buFont typeface="Arial"/>
              <a:buNone/>
              <a:defRPr sz="3400" b="1">
                <a:solidFill>
                  <a:schemeClr val="lt1"/>
                </a:solidFill>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228600" algn="l">
              <a:lnSpc>
                <a:spcPct val="100000"/>
              </a:lnSpc>
              <a:spcBef>
                <a:spcPts val="360"/>
              </a:spcBef>
              <a:spcAft>
                <a:spcPts val="0"/>
              </a:spcAft>
              <a:buSzPts val="1400"/>
              <a:buNone/>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1447800" y="291752"/>
            <a:ext cx="7424738" cy="60325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body" idx="1"/>
          </p:nvPr>
        </p:nvSpPr>
        <p:spPr>
          <a:xfrm>
            <a:off x="533400" y="1270122"/>
            <a:ext cx="8237538" cy="5225929"/>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228600" algn="l">
              <a:lnSpc>
                <a:spcPct val="100000"/>
              </a:lnSpc>
              <a:spcBef>
                <a:spcPts val="360"/>
              </a:spcBef>
              <a:spcAft>
                <a:spcPts val="0"/>
              </a:spcAft>
              <a:buSzPts val="1400"/>
              <a:buNone/>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4406901"/>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chemeClr val="dk1"/>
              </a:buClr>
              <a:buSzPts val="2000"/>
              <a:buFont typeface="Arial"/>
              <a:buNone/>
              <a:defRPr sz="2000"/>
            </a:lvl1pPr>
            <a:lvl2pPr marL="914400" lvl="1" indent="-228600" algn="l">
              <a:lnSpc>
                <a:spcPct val="100000"/>
              </a:lnSpc>
              <a:spcBef>
                <a:spcPts val="360"/>
              </a:spcBef>
              <a:spcAft>
                <a:spcPts val="0"/>
              </a:spcAft>
              <a:buClr>
                <a:schemeClr val="dk1"/>
              </a:buClr>
              <a:buSzPts val="1800"/>
              <a:buFont typeface="Arial"/>
              <a:buNone/>
              <a:defRPr sz="1800"/>
            </a:lvl2pPr>
            <a:lvl3pPr marL="1371600" lvl="2" indent="-228600" algn="l">
              <a:lnSpc>
                <a:spcPct val="100000"/>
              </a:lnSpc>
              <a:spcBef>
                <a:spcPts val="320"/>
              </a:spcBef>
              <a:spcAft>
                <a:spcPts val="0"/>
              </a:spcAft>
              <a:buClr>
                <a:schemeClr val="dk1"/>
              </a:buClr>
              <a:buSzPts val="1600"/>
              <a:buFont typeface="Arial"/>
              <a:buNone/>
              <a:defRPr sz="1600"/>
            </a:lvl3pPr>
            <a:lvl4pPr marL="1828800" lvl="3" indent="-228600" algn="l">
              <a:lnSpc>
                <a:spcPct val="100000"/>
              </a:lnSpc>
              <a:spcBef>
                <a:spcPts val="280"/>
              </a:spcBef>
              <a:spcAft>
                <a:spcPts val="0"/>
              </a:spcAft>
              <a:buClr>
                <a:schemeClr val="dk1"/>
              </a:buClr>
              <a:buSzPts val="1400"/>
              <a:buFont typeface="Arial"/>
              <a:buNone/>
              <a:defRPr sz="1400"/>
            </a:lvl4pPr>
            <a:lvl5pPr marL="2286000" lvl="4" indent="-228600" algn="l">
              <a:lnSpc>
                <a:spcPct val="100000"/>
              </a:lnSpc>
              <a:spcBef>
                <a:spcPts val="280"/>
              </a:spcBef>
              <a:spcAft>
                <a:spcPts val="0"/>
              </a:spcAft>
              <a:buClr>
                <a:schemeClr val="dk1"/>
              </a:buClr>
              <a:buSzPts val="1400"/>
              <a:buFont typeface="Arial"/>
              <a:buNone/>
              <a:defRPr sz="1400"/>
            </a:lvl5pPr>
            <a:lvl6pPr marL="2743200" lvl="5" indent="-228600" algn="l">
              <a:lnSpc>
                <a:spcPct val="100000"/>
              </a:lnSpc>
              <a:spcBef>
                <a:spcPts val="280"/>
              </a:spcBef>
              <a:spcAft>
                <a:spcPts val="0"/>
              </a:spcAft>
              <a:buClr>
                <a:schemeClr val="dk1"/>
              </a:buClr>
              <a:buSzPts val="1400"/>
              <a:buFont typeface="Arial"/>
              <a:buNone/>
              <a:defRPr sz="1400"/>
            </a:lvl6pPr>
            <a:lvl7pPr marL="3200400" lvl="6" indent="-228600" algn="l">
              <a:lnSpc>
                <a:spcPct val="100000"/>
              </a:lnSpc>
              <a:spcBef>
                <a:spcPts val="280"/>
              </a:spcBef>
              <a:spcAft>
                <a:spcPts val="0"/>
              </a:spcAft>
              <a:buClr>
                <a:schemeClr val="dk1"/>
              </a:buClr>
              <a:buSzPts val="1400"/>
              <a:buFont typeface="Arial"/>
              <a:buNone/>
              <a:defRPr sz="1400"/>
            </a:lvl7pPr>
            <a:lvl8pPr marL="3657600" lvl="7" indent="-228600" algn="l">
              <a:lnSpc>
                <a:spcPct val="100000"/>
              </a:lnSpc>
              <a:spcBef>
                <a:spcPts val="280"/>
              </a:spcBef>
              <a:spcAft>
                <a:spcPts val="0"/>
              </a:spcAft>
              <a:buClr>
                <a:schemeClr val="dk1"/>
              </a:buClr>
              <a:buSzPts val="1400"/>
              <a:buFont typeface="Arial"/>
              <a:buNone/>
              <a:defRPr sz="1400"/>
            </a:lvl8pPr>
            <a:lvl9pPr marL="4114800" lvl="8" indent="-228600" algn="l">
              <a:lnSpc>
                <a:spcPct val="100000"/>
              </a:lnSpc>
              <a:spcBef>
                <a:spcPts val="280"/>
              </a:spcBef>
              <a:spcAft>
                <a:spcPts val="0"/>
              </a:spcAft>
              <a:buClr>
                <a:schemeClr val="dk1"/>
              </a:buClr>
              <a:buSzPts val="1400"/>
              <a:buFont typeface="Arial"/>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1447800" y="291752"/>
            <a:ext cx="7424738" cy="60325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5"/>
          <p:cNvSpPr txBox="1">
            <a:spLocks noGrp="1"/>
          </p:cNvSpPr>
          <p:nvPr>
            <p:ph type="body" idx="1"/>
          </p:nvPr>
        </p:nvSpPr>
        <p:spPr>
          <a:xfrm>
            <a:off x="533400" y="1371600"/>
            <a:ext cx="4152900" cy="52578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Font typeface="Arial"/>
              <a:buChar char="•"/>
              <a:defRPr sz="2800"/>
            </a:lvl1pPr>
            <a:lvl2pPr marL="914400" lvl="1" indent="-381000" algn="l">
              <a:lnSpc>
                <a:spcPct val="100000"/>
              </a:lnSpc>
              <a:spcBef>
                <a:spcPts val="480"/>
              </a:spcBef>
              <a:spcAft>
                <a:spcPts val="0"/>
              </a:spcAft>
              <a:buClr>
                <a:schemeClr val="dk1"/>
              </a:buClr>
              <a:buSzPts val="2400"/>
              <a:buFont typeface="Arial"/>
              <a:buChar char="–"/>
              <a:defRPr sz="2400"/>
            </a:lvl2pPr>
            <a:lvl3pPr marL="1371600" lvl="2" indent="-228600" algn="l">
              <a:lnSpc>
                <a:spcPct val="100000"/>
              </a:lnSpc>
              <a:spcBef>
                <a:spcPts val="400"/>
              </a:spcBef>
              <a:spcAft>
                <a:spcPts val="0"/>
              </a:spcAft>
              <a:buSzPts val="1400"/>
              <a:buNone/>
              <a:defRPr sz="2000"/>
            </a:lvl3pPr>
            <a:lvl4pPr marL="1828800" lvl="3" indent="-342900" algn="l">
              <a:lnSpc>
                <a:spcPct val="100000"/>
              </a:lnSpc>
              <a:spcBef>
                <a:spcPts val="360"/>
              </a:spcBef>
              <a:spcAft>
                <a:spcPts val="0"/>
              </a:spcAft>
              <a:buClr>
                <a:schemeClr val="dk1"/>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Arial"/>
              <a:buChar char="»"/>
              <a:defRPr sz="1800"/>
            </a:lvl5pPr>
            <a:lvl6pPr marL="2743200" lvl="5" indent="-342900" algn="l">
              <a:lnSpc>
                <a:spcPct val="100000"/>
              </a:lnSpc>
              <a:spcBef>
                <a:spcPts val="360"/>
              </a:spcBef>
              <a:spcAft>
                <a:spcPts val="0"/>
              </a:spcAft>
              <a:buClr>
                <a:schemeClr val="dk1"/>
              </a:buClr>
              <a:buSzPts val="1800"/>
              <a:buFont typeface="Arial"/>
              <a:buChar char="»"/>
              <a:defRPr sz="1800"/>
            </a:lvl6pPr>
            <a:lvl7pPr marL="3200400" lvl="6" indent="-342900" algn="l">
              <a:lnSpc>
                <a:spcPct val="100000"/>
              </a:lnSpc>
              <a:spcBef>
                <a:spcPts val="360"/>
              </a:spcBef>
              <a:spcAft>
                <a:spcPts val="0"/>
              </a:spcAft>
              <a:buClr>
                <a:schemeClr val="dk1"/>
              </a:buClr>
              <a:buSzPts val="1800"/>
              <a:buFont typeface="Arial"/>
              <a:buChar char="»"/>
              <a:defRPr sz="1800"/>
            </a:lvl7pPr>
            <a:lvl8pPr marL="3657600" lvl="7" indent="-342900" algn="l">
              <a:lnSpc>
                <a:spcPct val="100000"/>
              </a:lnSpc>
              <a:spcBef>
                <a:spcPts val="360"/>
              </a:spcBef>
              <a:spcAft>
                <a:spcPts val="0"/>
              </a:spcAft>
              <a:buClr>
                <a:schemeClr val="dk1"/>
              </a:buClr>
              <a:buSzPts val="1800"/>
              <a:buFont typeface="Arial"/>
              <a:buChar char="»"/>
              <a:defRPr sz="1800"/>
            </a:lvl8pPr>
            <a:lvl9pPr marL="4114800" lvl="8" indent="-342900" algn="l">
              <a:lnSpc>
                <a:spcPct val="100000"/>
              </a:lnSpc>
              <a:spcBef>
                <a:spcPts val="360"/>
              </a:spcBef>
              <a:spcAft>
                <a:spcPts val="0"/>
              </a:spcAft>
              <a:buClr>
                <a:schemeClr val="dk1"/>
              </a:buClr>
              <a:buSzPts val="1800"/>
              <a:buFont typeface="Arial"/>
              <a:buChar char="»"/>
              <a:defRPr sz="1800"/>
            </a:lvl9pPr>
          </a:lstStyle>
          <a:p>
            <a:endParaRPr/>
          </a:p>
        </p:txBody>
      </p:sp>
      <p:sp>
        <p:nvSpPr>
          <p:cNvPr id="29" name="Google Shape;29;p5"/>
          <p:cNvSpPr txBox="1">
            <a:spLocks noGrp="1"/>
          </p:cNvSpPr>
          <p:nvPr>
            <p:ph type="body" idx="2"/>
          </p:nvPr>
        </p:nvSpPr>
        <p:spPr>
          <a:xfrm>
            <a:off x="4838700" y="1371600"/>
            <a:ext cx="4152900" cy="52578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Font typeface="Arial"/>
              <a:buChar char="•"/>
              <a:defRPr sz="2800"/>
            </a:lvl1pPr>
            <a:lvl2pPr marL="914400" lvl="1" indent="-381000" algn="l">
              <a:lnSpc>
                <a:spcPct val="100000"/>
              </a:lnSpc>
              <a:spcBef>
                <a:spcPts val="480"/>
              </a:spcBef>
              <a:spcAft>
                <a:spcPts val="0"/>
              </a:spcAft>
              <a:buClr>
                <a:schemeClr val="dk1"/>
              </a:buClr>
              <a:buSzPts val="2400"/>
              <a:buFont typeface="Arial"/>
              <a:buChar char="–"/>
              <a:defRPr sz="2400"/>
            </a:lvl2pPr>
            <a:lvl3pPr marL="1371600" lvl="2" indent="-228600" algn="l">
              <a:lnSpc>
                <a:spcPct val="100000"/>
              </a:lnSpc>
              <a:spcBef>
                <a:spcPts val="400"/>
              </a:spcBef>
              <a:spcAft>
                <a:spcPts val="0"/>
              </a:spcAft>
              <a:buSzPts val="1400"/>
              <a:buNone/>
              <a:defRPr sz="2000"/>
            </a:lvl3pPr>
            <a:lvl4pPr marL="1828800" lvl="3" indent="-342900" algn="l">
              <a:lnSpc>
                <a:spcPct val="100000"/>
              </a:lnSpc>
              <a:spcBef>
                <a:spcPts val="360"/>
              </a:spcBef>
              <a:spcAft>
                <a:spcPts val="0"/>
              </a:spcAft>
              <a:buClr>
                <a:schemeClr val="dk1"/>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Arial"/>
              <a:buChar char="»"/>
              <a:defRPr sz="1800"/>
            </a:lvl5pPr>
            <a:lvl6pPr marL="2743200" lvl="5" indent="-342900" algn="l">
              <a:lnSpc>
                <a:spcPct val="100000"/>
              </a:lnSpc>
              <a:spcBef>
                <a:spcPts val="360"/>
              </a:spcBef>
              <a:spcAft>
                <a:spcPts val="0"/>
              </a:spcAft>
              <a:buClr>
                <a:schemeClr val="dk1"/>
              </a:buClr>
              <a:buSzPts val="1800"/>
              <a:buFont typeface="Arial"/>
              <a:buChar char="»"/>
              <a:defRPr sz="1800"/>
            </a:lvl6pPr>
            <a:lvl7pPr marL="3200400" lvl="6" indent="-342900" algn="l">
              <a:lnSpc>
                <a:spcPct val="100000"/>
              </a:lnSpc>
              <a:spcBef>
                <a:spcPts val="360"/>
              </a:spcBef>
              <a:spcAft>
                <a:spcPts val="0"/>
              </a:spcAft>
              <a:buClr>
                <a:schemeClr val="dk1"/>
              </a:buClr>
              <a:buSzPts val="1800"/>
              <a:buFont typeface="Arial"/>
              <a:buChar char="»"/>
              <a:defRPr sz="1800"/>
            </a:lvl7pPr>
            <a:lvl8pPr marL="3657600" lvl="7" indent="-342900" algn="l">
              <a:lnSpc>
                <a:spcPct val="100000"/>
              </a:lnSpc>
              <a:spcBef>
                <a:spcPts val="360"/>
              </a:spcBef>
              <a:spcAft>
                <a:spcPts val="0"/>
              </a:spcAft>
              <a:buClr>
                <a:schemeClr val="dk1"/>
              </a:buClr>
              <a:buSzPts val="1800"/>
              <a:buFont typeface="Arial"/>
              <a:buChar char="»"/>
              <a:defRPr sz="1800"/>
            </a:lvl8pPr>
            <a:lvl9pPr marL="4114800" lvl="8" indent="-342900" algn="l">
              <a:lnSpc>
                <a:spcPct val="100000"/>
              </a:lnSpc>
              <a:spcBef>
                <a:spcPts val="360"/>
              </a:spcBef>
              <a:spcAft>
                <a:spcPts val="0"/>
              </a:spcAft>
              <a:buClr>
                <a:schemeClr val="dk1"/>
              </a:buClr>
              <a:buSzPts val="1800"/>
              <a:buFont typeface="Arial"/>
              <a:buChar char="»"/>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457200" y="274639"/>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6"/>
          <p:cNvSpPr txBox="1">
            <a:spLocks noGrp="1"/>
          </p:cNvSpPr>
          <p:nvPr>
            <p:ph type="body" idx="1"/>
          </p:nvPr>
        </p:nvSpPr>
        <p:spPr>
          <a:xfrm>
            <a:off x="457200" y="1535113"/>
            <a:ext cx="4040188" cy="639763"/>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Font typeface="Arial"/>
              <a:buNone/>
              <a:defRPr sz="2400" b="1"/>
            </a:lvl1pPr>
            <a:lvl2pPr marL="914400" lvl="1" indent="-228600" algn="l">
              <a:lnSpc>
                <a:spcPct val="100000"/>
              </a:lnSpc>
              <a:spcBef>
                <a:spcPts val="400"/>
              </a:spcBef>
              <a:spcAft>
                <a:spcPts val="0"/>
              </a:spcAft>
              <a:buClr>
                <a:schemeClr val="dk1"/>
              </a:buClr>
              <a:buSzPts val="2000"/>
              <a:buFont typeface="Arial"/>
              <a:buNone/>
              <a:defRPr sz="2000" b="1"/>
            </a:lvl2pPr>
            <a:lvl3pPr marL="1371600" lvl="2" indent="-228600" algn="l">
              <a:lnSpc>
                <a:spcPct val="100000"/>
              </a:lnSpc>
              <a:spcBef>
                <a:spcPts val="360"/>
              </a:spcBef>
              <a:spcAft>
                <a:spcPts val="0"/>
              </a:spcAft>
              <a:buClr>
                <a:schemeClr val="dk1"/>
              </a:buClr>
              <a:buSzPts val="1800"/>
              <a:buFont typeface="Arial"/>
              <a:buNone/>
              <a:defRPr sz="1800" b="1"/>
            </a:lvl3pPr>
            <a:lvl4pPr marL="1828800" lvl="3" indent="-228600" algn="l">
              <a:lnSpc>
                <a:spcPct val="100000"/>
              </a:lnSpc>
              <a:spcBef>
                <a:spcPts val="320"/>
              </a:spcBef>
              <a:spcAft>
                <a:spcPts val="0"/>
              </a:spcAft>
              <a:buClr>
                <a:schemeClr val="dk1"/>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Arial"/>
              <a:buNone/>
              <a:defRPr sz="1600" b="1"/>
            </a:lvl5pPr>
            <a:lvl6pPr marL="2743200" lvl="5" indent="-228600" algn="l">
              <a:lnSpc>
                <a:spcPct val="100000"/>
              </a:lnSpc>
              <a:spcBef>
                <a:spcPts val="320"/>
              </a:spcBef>
              <a:spcAft>
                <a:spcPts val="0"/>
              </a:spcAft>
              <a:buClr>
                <a:schemeClr val="dk1"/>
              </a:buClr>
              <a:buSzPts val="1600"/>
              <a:buFont typeface="Arial"/>
              <a:buNone/>
              <a:defRPr sz="1600" b="1"/>
            </a:lvl6pPr>
            <a:lvl7pPr marL="3200400" lvl="6" indent="-228600" algn="l">
              <a:lnSpc>
                <a:spcPct val="100000"/>
              </a:lnSpc>
              <a:spcBef>
                <a:spcPts val="320"/>
              </a:spcBef>
              <a:spcAft>
                <a:spcPts val="0"/>
              </a:spcAft>
              <a:buClr>
                <a:schemeClr val="dk1"/>
              </a:buClr>
              <a:buSzPts val="1600"/>
              <a:buFont typeface="Arial"/>
              <a:buNone/>
              <a:defRPr sz="1600" b="1"/>
            </a:lvl7pPr>
            <a:lvl8pPr marL="3657600" lvl="7" indent="-228600" algn="l">
              <a:lnSpc>
                <a:spcPct val="100000"/>
              </a:lnSpc>
              <a:spcBef>
                <a:spcPts val="320"/>
              </a:spcBef>
              <a:spcAft>
                <a:spcPts val="0"/>
              </a:spcAft>
              <a:buClr>
                <a:schemeClr val="dk1"/>
              </a:buClr>
              <a:buSzPts val="1600"/>
              <a:buFont typeface="Arial"/>
              <a:buNone/>
              <a:defRPr sz="1600" b="1"/>
            </a:lvl8pPr>
            <a:lvl9pPr marL="4114800" lvl="8" indent="-228600" algn="l">
              <a:lnSpc>
                <a:spcPct val="100000"/>
              </a:lnSpc>
              <a:spcBef>
                <a:spcPts val="320"/>
              </a:spcBef>
              <a:spcAft>
                <a:spcPts val="0"/>
              </a:spcAft>
              <a:buClr>
                <a:schemeClr val="dk1"/>
              </a:buClr>
              <a:buSzPts val="1600"/>
              <a:buFont typeface="Arial"/>
              <a:buNone/>
              <a:defRPr sz="1600" b="1"/>
            </a:lvl9pPr>
          </a:lstStyle>
          <a:p>
            <a:endParaRPr/>
          </a:p>
        </p:txBody>
      </p:sp>
      <p:sp>
        <p:nvSpPr>
          <p:cNvPr id="33" name="Google Shape;3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Font typeface="Arial"/>
              <a:buChar char="•"/>
              <a:defRPr sz="2400"/>
            </a:lvl1pPr>
            <a:lvl2pPr marL="914400" lvl="1" indent="-355600" algn="l">
              <a:lnSpc>
                <a:spcPct val="100000"/>
              </a:lnSpc>
              <a:spcBef>
                <a:spcPts val="400"/>
              </a:spcBef>
              <a:spcAft>
                <a:spcPts val="0"/>
              </a:spcAft>
              <a:buClr>
                <a:schemeClr val="dk1"/>
              </a:buClr>
              <a:buSzPts val="2000"/>
              <a:buFont typeface="Arial"/>
              <a:buChar char="–"/>
              <a:defRPr sz="2000"/>
            </a:lvl2pPr>
            <a:lvl3pPr marL="1371600" lvl="2" indent="-228600" algn="l">
              <a:lnSpc>
                <a:spcPct val="100000"/>
              </a:lnSpc>
              <a:spcBef>
                <a:spcPts val="360"/>
              </a:spcBef>
              <a:spcAft>
                <a:spcPts val="0"/>
              </a:spcAft>
              <a:buSzPts val="1400"/>
              <a:buNone/>
              <a:defRPr sz="1800"/>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34" name="Google Shape;34;p6"/>
          <p:cNvSpPr txBox="1">
            <a:spLocks noGrp="1"/>
          </p:cNvSpPr>
          <p:nvPr>
            <p:ph type="body" idx="3"/>
          </p:nvPr>
        </p:nvSpPr>
        <p:spPr>
          <a:xfrm>
            <a:off x="4645027" y="1535113"/>
            <a:ext cx="4041775" cy="639763"/>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Font typeface="Arial"/>
              <a:buNone/>
              <a:defRPr sz="2400" b="1"/>
            </a:lvl1pPr>
            <a:lvl2pPr marL="914400" lvl="1" indent="-228600" algn="l">
              <a:lnSpc>
                <a:spcPct val="100000"/>
              </a:lnSpc>
              <a:spcBef>
                <a:spcPts val="400"/>
              </a:spcBef>
              <a:spcAft>
                <a:spcPts val="0"/>
              </a:spcAft>
              <a:buClr>
                <a:schemeClr val="dk1"/>
              </a:buClr>
              <a:buSzPts val="2000"/>
              <a:buFont typeface="Arial"/>
              <a:buNone/>
              <a:defRPr sz="2000" b="1"/>
            </a:lvl2pPr>
            <a:lvl3pPr marL="1371600" lvl="2" indent="-228600" algn="l">
              <a:lnSpc>
                <a:spcPct val="100000"/>
              </a:lnSpc>
              <a:spcBef>
                <a:spcPts val="360"/>
              </a:spcBef>
              <a:spcAft>
                <a:spcPts val="0"/>
              </a:spcAft>
              <a:buClr>
                <a:schemeClr val="dk1"/>
              </a:buClr>
              <a:buSzPts val="1800"/>
              <a:buFont typeface="Arial"/>
              <a:buNone/>
              <a:defRPr sz="1800" b="1"/>
            </a:lvl3pPr>
            <a:lvl4pPr marL="1828800" lvl="3" indent="-228600" algn="l">
              <a:lnSpc>
                <a:spcPct val="100000"/>
              </a:lnSpc>
              <a:spcBef>
                <a:spcPts val="320"/>
              </a:spcBef>
              <a:spcAft>
                <a:spcPts val="0"/>
              </a:spcAft>
              <a:buClr>
                <a:schemeClr val="dk1"/>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Arial"/>
              <a:buNone/>
              <a:defRPr sz="1600" b="1"/>
            </a:lvl5pPr>
            <a:lvl6pPr marL="2743200" lvl="5" indent="-228600" algn="l">
              <a:lnSpc>
                <a:spcPct val="100000"/>
              </a:lnSpc>
              <a:spcBef>
                <a:spcPts val="320"/>
              </a:spcBef>
              <a:spcAft>
                <a:spcPts val="0"/>
              </a:spcAft>
              <a:buClr>
                <a:schemeClr val="dk1"/>
              </a:buClr>
              <a:buSzPts val="1600"/>
              <a:buFont typeface="Arial"/>
              <a:buNone/>
              <a:defRPr sz="1600" b="1"/>
            </a:lvl6pPr>
            <a:lvl7pPr marL="3200400" lvl="6" indent="-228600" algn="l">
              <a:lnSpc>
                <a:spcPct val="100000"/>
              </a:lnSpc>
              <a:spcBef>
                <a:spcPts val="320"/>
              </a:spcBef>
              <a:spcAft>
                <a:spcPts val="0"/>
              </a:spcAft>
              <a:buClr>
                <a:schemeClr val="dk1"/>
              </a:buClr>
              <a:buSzPts val="1600"/>
              <a:buFont typeface="Arial"/>
              <a:buNone/>
              <a:defRPr sz="1600" b="1"/>
            </a:lvl7pPr>
            <a:lvl8pPr marL="3657600" lvl="7" indent="-228600" algn="l">
              <a:lnSpc>
                <a:spcPct val="100000"/>
              </a:lnSpc>
              <a:spcBef>
                <a:spcPts val="320"/>
              </a:spcBef>
              <a:spcAft>
                <a:spcPts val="0"/>
              </a:spcAft>
              <a:buClr>
                <a:schemeClr val="dk1"/>
              </a:buClr>
              <a:buSzPts val="1600"/>
              <a:buFont typeface="Arial"/>
              <a:buNone/>
              <a:defRPr sz="1600" b="1"/>
            </a:lvl8pPr>
            <a:lvl9pPr marL="4114800" lvl="8" indent="-228600" algn="l">
              <a:lnSpc>
                <a:spcPct val="100000"/>
              </a:lnSpc>
              <a:spcBef>
                <a:spcPts val="320"/>
              </a:spcBef>
              <a:spcAft>
                <a:spcPts val="0"/>
              </a:spcAft>
              <a:buClr>
                <a:schemeClr val="dk1"/>
              </a:buClr>
              <a:buSzPts val="1600"/>
              <a:buFont typeface="Arial"/>
              <a:buNone/>
              <a:defRPr sz="1600" b="1"/>
            </a:lvl9pPr>
          </a:lstStyle>
          <a:p>
            <a:endParaRPr/>
          </a:p>
        </p:txBody>
      </p:sp>
      <p:sp>
        <p:nvSpPr>
          <p:cNvPr id="35" name="Google Shape;35;p6"/>
          <p:cNvSpPr txBox="1">
            <a:spLocks noGrp="1"/>
          </p:cNvSpPr>
          <p:nvPr>
            <p:ph type="body" idx="4"/>
          </p:nvPr>
        </p:nvSpPr>
        <p:spPr>
          <a:xfrm>
            <a:off x="4645027"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Font typeface="Arial"/>
              <a:buChar char="•"/>
              <a:defRPr sz="2400"/>
            </a:lvl1pPr>
            <a:lvl2pPr marL="914400" lvl="1" indent="-355600" algn="l">
              <a:lnSpc>
                <a:spcPct val="100000"/>
              </a:lnSpc>
              <a:spcBef>
                <a:spcPts val="400"/>
              </a:spcBef>
              <a:spcAft>
                <a:spcPts val="0"/>
              </a:spcAft>
              <a:buClr>
                <a:schemeClr val="dk1"/>
              </a:buClr>
              <a:buSzPts val="2000"/>
              <a:buFont typeface="Arial"/>
              <a:buChar char="–"/>
              <a:defRPr sz="2000"/>
            </a:lvl2pPr>
            <a:lvl3pPr marL="1371600" lvl="2" indent="-228600" algn="l">
              <a:lnSpc>
                <a:spcPct val="100000"/>
              </a:lnSpc>
              <a:spcBef>
                <a:spcPts val="360"/>
              </a:spcBef>
              <a:spcAft>
                <a:spcPts val="0"/>
              </a:spcAft>
              <a:buSzPts val="1400"/>
              <a:buNone/>
              <a:defRPr sz="1800"/>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1447800" y="291752"/>
            <a:ext cx="7424738" cy="60325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457202" y="273049"/>
            <a:ext cx="3008313" cy="116205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9"/>
          <p:cNvSpPr txBox="1">
            <a:spLocks noGrp="1"/>
          </p:cNvSpPr>
          <p:nvPr>
            <p:ph type="body" idx="1"/>
          </p:nvPr>
        </p:nvSpPr>
        <p:spPr>
          <a:xfrm>
            <a:off x="3575050" y="273052"/>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Font typeface="Arial"/>
              <a:buChar char="•"/>
              <a:defRPr sz="3200"/>
            </a:lvl1pPr>
            <a:lvl2pPr marL="914400" lvl="1" indent="-406400" algn="l">
              <a:lnSpc>
                <a:spcPct val="100000"/>
              </a:lnSpc>
              <a:spcBef>
                <a:spcPts val="560"/>
              </a:spcBef>
              <a:spcAft>
                <a:spcPts val="0"/>
              </a:spcAft>
              <a:buClr>
                <a:schemeClr val="dk1"/>
              </a:buClr>
              <a:buSzPts val="2800"/>
              <a:buFont typeface="Arial"/>
              <a:buChar char="–"/>
              <a:defRPr sz="2800"/>
            </a:lvl2pPr>
            <a:lvl3pPr marL="1371600" lvl="2" indent="-228600" algn="l">
              <a:lnSpc>
                <a:spcPct val="100000"/>
              </a:lnSpc>
              <a:spcBef>
                <a:spcPts val="480"/>
              </a:spcBef>
              <a:spcAft>
                <a:spcPts val="0"/>
              </a:spcAft>
              <a:buSzPts val="1400"/>
              <a:buNone/>
              <a:defRPr sz="2400"/>
            </a:lvl3pPr>
            <a:lvl4pPr marL="1828800" lvl="3" indent="-355600" algn="l">
              <a:lnSpc>
                <a:spcPct val="100000"/>
              </a:lnSpc>
              <a:spcBef>
                <a:spcPts val="400"/>
              </a:spcBef>
              <a:spcAft>
                <a:spcPts val="0"/>
              </a:spcAft>
              <a:buClr>
                <a:schemeClr val="dk1"/>
              </a:buClr>
              <a:buSzPts val="2000"/>
              <a:buFont typeface="Arial"/>
              <a:buChar char="–"/>
              <a:defRPr sz="2000"/>
            </a:lvl4pPr>
            <a:lvl5pPr marL="2286000" lvl="4" indent="-355600" algn="l">
              <a:lnSpc>
                <a:spcPct val="100000"/>
              </a:lnSpc>
              <a:spcBef>
                <a:spcPts val="400"/>
              </a:spcBef>
              <a:spcAft>
                <a:spcPts val="0"/>
              </a:spcAft>
              <a:buClr>
                <a:schemeClr val="dk1"/>
              </a:buClr>
              <a:buSzPts val="2000"/>
              <a:buFont typeface="Arial"/>
              <a:buChar char="»"/>
              <a:defRPr sz="2000"/>
            </a:lvl5pPr>
            <a:lvl6pPr marL="2743200" lvl="5" indent="-355600" algn="l">
              <a:lnSpc>
                <a:spcPct val="100000"/>
              </a:lnSpc>
              <a:spcBef>
                <a:spcPts val="400"/>
              </a:spcBef>
              <a:spcAft>
                <a:spcPts val="0"/>
              </a:spcAft>
              <a:buClr>
                <a:schemeClr val="dk1"/>
              </a:buClr>
              <a:buSzPts val="2000"/>
              <a:buFont typeface="Arial"/>
              <a:buChar char="»"/>
              <a:defRPr sz="2000"/>
            </a:lvl6pPr>
            <a:lvl7pPr marL="3200400" lvl="6" indent="-355600" algn="l">
              <a:lnSpc>
                <a:spcPct val="100000"/>
              </a:lnSpc>
              <a:spcBef>
                <a:spcPts val="400"/>
              </a:spcBef>
              <a:spcAft>
                <a:spcPts val="0"/>
              </a:spcAft>
              <a:buClr>
                <a:schemeClr val="dk1"/>
              </a:buClr>
              <a:buSzPts val="2000"/>
              <a:buFont typeface="Arial"/>
              <a:buChar char="»"/>
              <a:defRPr sz="2000"/>
            </a:lvl7pPr>
            <a:lvl8pPr marL="3657600" lvl="7" indent="-355600" algn="l">
              <a:lnSpc>
                <a:spcPct val="100000"/>
              </a:lnSpc>
              <a:spcBef>
                <a:spcPts val="400"/>
              </a:spcBef>
              <a:spcAft>
                <a:spcPts val="0"/>
              </a:spcAft>
              <a:buClr>
                <a:schemeClr val="dk1"/>
              </a:buClr>
              <a:buSzPts val="2000"/>
              <a:buFont typeface="Arial"/>
              <a:buChar char="»"/>
              <a:defRPr sz="2000"/>
            </a:lvl8pPr>
            <a:lvl9pPr marL="4114800" lvl="8" indent="-355600" algn="l">
              <a:lnSpc>
                <a:spcPct val="100000"/>
              </a:lnSpc>
              <a:spcBef>
                <a:spcPts val="400"/>
              </a:spcBef>
              <a:spcAft>
                <a:spcPts val="0"/>
              </a:spcAft>
              <a:buClr>
                <a:schemeClr val="dk1"/>
              </a:buClr>
              <a:buSzPts val="2000"/>
              <a:buFont typeface="Arial"/>
              <a:buChar char="»"/>
              <a:defRPr sz="2000"/>
            </a:lvl9pPr>
          </a:lstStyle>
          <a:p>
            <a:endParaRPr/>
          </a:p>
        </p:txBody>
      </p:sp>
      <p:sp>
        <p:nvSpPr>
          <p:cNvPr id="42" name="Google Shape;42;p9"/>
          <p:cNvSpPr txBox="1">
            <a:spLocks noGrp="1"/>
          </p:cNvSpPr>
          <p:nvPr>
            <p:ph type="body" idx="2"/>
          </p:nvPr>
        </p:nvSpPr>
        <p:spPr>
          <a:xfrm>
            <a:off x="457202" y="1435102"/>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Font typeface="Arial"/>
              <a:buNone/>
              <a:defRPr sz="1400"/>
            </a:lvl1pPr>
            <a:lvl2pPr marL="914400" lvl="1" indent="-228600" algn="l">
              <a:lnSpc>
                <a:spcPct val="100000"/>
              </a:lnSpc>
              <a:spcBef>
                <a:spcPts val="240"/>
              </a:spcBef>
              <a:spcAft>
                <a:spcPts val="0"/>
              </a:spcAft>
              <a:buClr>
                <a:schemeClr val="dk1"/>
              </a:buClr>
              <a:buSzPts val="1200"/>
              <a:buFont typeface="Arial"/>
              <a:buNone/>
              <a:defRPr sz="1200"/>
            </a:lvl2pPr>
            <a:lvl3pPr marL="1371600" lvl="2" indent="-228600" algn="l">
              <a:lnSpc>
                <a:spcPct val="100000"/>
              </a:lnSpc>
              <a:spcBef>
                <a:spcPts val="200"/>
              </a:spcBef>
              <a:spcAft>
                <a:spcPts val="0"/>
              </a:spcAft>
              <a:buClr>
                <a:schemeClr val="dk1"/>
              </a:buClr>
              <a:buSzPts val="1000"/>
              <a:buFont typeface="Arial"/>
              <a:buNone/>
              <a:defRPr sz="1000"/>
            </a:lvl3pPr>
            <a:lvl4pPr marL="1828800" lvl="3" indent="-228600" algn="l">
              <a:lnSpc>
                <a:spcPct val="100000"/>
              </a:lnSpc>
              <a:spcBef>
                <a:spcPts val="180"/>
              </a:spcBef>
              <a:spcAft>
                <a:spcPts val="0"/>
              </a:spcAft>
              <a:buClr>
                <a:schemeClr val="dk1"/>
              </a:buClr>
              <a:buSzPts val="900"/>
              <a:buFont typeface="Arial"/>
              <a:buNone/>
              <a:defRPr sz="900"/>
            </a:lvl4pPr>
            <a:lvl5pPr marL="2286000" lvl="4" indent="-228600" algn="l">
              <a:lnSpc>
                <a:spcPct val="100000"/>
              </a:lnSpc>
              <a:spcBef>
                <a:spcPts val="180"/>
              </a:spcBef>
              <a:spcAft>
                <a:spcPts val="0"/>
              </a:spcAft>
              <a:buClr>
                <a:schemeClr val="dk1"/>
              </a:buClr>
              <a:buSzPts val="900"/>
              <a:buFont typeface="Arial"/>
              <a:buNone/>
              <a:defRPr sz="900"/>
            </a:lvl5pPr>
            <a:lvl6pPr marL="2743200" lvl="5" indent="-228600" algn="l">
              <a:lnSpc>
                <a:spcPct val="100000"/>
              </a:lnSpc>
              <a:spcBef>
                <a:spcPts val="180"/>
              </a:spcBef>
              <a:spcAft>
                <a:spcPts val="0"/>
              </a:spcAft>
              <a:buClr>
                <a:schemeClr val="dk1"/>
              </a:buClr>
              <a:buSzPts val="900"/>
              <a:buFont typeface="Arial"/>
              <a:buNone/>
              <a:defRPr sz="900"/>
            </a:lvl6pPr>
            <a:lvl7pPr marL="3200400" lvl="6" indent="-228600" algn="l">
              <a:lnSpc>
                <a:spcPct val="100000"/>
              </a:lnSpc>
              <a:spcBef>
                <a:spcPts val="180"/>
              </a:spcBef>
              <a:spcAft>
                <a:spcPts val="0"/>
              </a:spcAft>
              <a:buClr>
                <a:schemeClr val="dk1"/>
              </a:buClr>
              <a:buSzPts val="900"/>
              <a:buFont typeface="Arial"/>
              <a:buNone/>
              <a:defRPr sz="900"/>
            </a:lvl7pPr>
            <a:lvl8pPr marL="3657600" lvl="7" indent="-228600" algn="l">
              <a:lnSpc>
                <a:spcPct val="100000"/>
              </a:lnSpc>
              <a:spcBef>
                <a:spcPts val="180"/>
              </a:spcBef>
              <a:spcAft>
                <a:spcPts val="0"/>
              </a:spcAft>
              <a:buClr>
                <a:schemeClr val="dk1"/>
              </a:buClr>
              <a:buSzPts val="900"/>
              <a:buFont typeface="Arial"/>
              <a:buNone/>
              <a:defRPr sz="900"/>
            </a:lvl8pPr>
            <a:lvl9pPr marL="4114800" lvl="8" indent="-228600" algn="l">
              <a:lnSpc>
                <a:spcPct val="100000"/>
              </a:lnSpc>
              <a:spcBef>
                <a:spcPts val="180"/>
              </a:spcBef>
              <a:spcAft>
                <a:spcPts val="0"/>
              </a:spcAft>
              <a:buClr>
                <a:schemeClr val="dk1"/>
              </a:buClr>
              <a:buSzPts val="900"/>
              <a:buFont typeface="Arial"/>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1792288" y="4800600"/>
            <a:ext cx="5486400" cy="566739"/>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46" name="Google Shape;46;p10"/>
          <p:cNvSpPr txBox="1">
            <a:spLocks noGrp="1"/>
          </p:cNvSpPr>
          <p:nvPr>
            <p:ph type="body" idx="1"/>
          </p:nvPr>
        </p:nvSpPr>
        <p:spPr>
          <a:xfrm>
            <a:off x="1792288" y="5367338"/>
            <a:ext cx="5486400" cy="8048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Font typeface="Arial"/>
              <a:buNone/>
              <a:defRPr sz="1400"/>
            </a:lvl1pPr>
            <a:lvl2pPr marL="914400" lvl="1" indent="-228600" algn="l">
              <a:lnSpc>
                <a:spcPct val="100000"/>
              </a:lnSpc>
              <a:spcBef>
                <a:spcPts val="240"/>
              </a:spcBef>
              <a:spcAft>
                <a:spcPts val="0"/>
              </a:spcAft>
              <a:buClr>
                <a:schemeClr val="dk1"/>
              </a:buClr>
              <a:buSzPts val="1200"/>
              <a:buFont typeface="Arial"/>
              <a:buNone/>
              <a:defRPr sz="1200"/>
            </a:lvl2pPr>
            <a:lvl3pPr marL="1371600" lvl="2" indent="-228600" algn="l">
              <a:lnSpc>
                <a:spcPct val="100000"/>
              </a:lnSpc>
              <a:spcBef>
                <a:spcPts val="200"/>
              </a:spcBef>
              <a:spcAft>
                <a:spcPts val="0"/>
              </a:spcAft>
              <a:buClr>
                <a:schemeClr val="dk1"/>
              </a:buClr>
              <a:buSzPts val="1000"/>
              <a:buFont typeface="Arial"/>
              <a:buNone/>
              <a:defRPr sz="1000"/>
            </a:lvl3pPr>
            <a:lvl4pPr marL="1828800" lvl="3" indent="-228600" algn="l">
              <a:lnSpc>
                <a:spcPct val="100000"/>
              </a:lnSpc>
              <a:spcBef>
                <a:spcPts val="180"/>
              </a:spcBef>
              <a:spcAft>
                <a:spcPts val="0"/>
              </a:spcAft>
              <a:buClr>
                <a:schemeClr val="dk1"/>
              </a:buClr>
              <a:buSzPts val="900"/>
              <a:buFont typeface="Arial"/>
              <a:buNone/>
              <a:defRPr sz="900"/>
            </a:lvl4pPr>
            <a:lvl5pPr marL="2286000" lvl="4" indent="-228600" algn="l">
              <a:lnSpc>
                <a:spcPct val="100000"/>
              </a:lnSpc>
              <a:spcBef>
                <a:spcPts val="180"/>
              </a:spcBef>
              <a:spcAft>
                <a:spcPts val="0"/>
              </a:spcAft>
              <a:buClr>
                <a:schemeClr val="dk1"/>
              </a:buClr>
              <a:buSzPts val="900"/>
              <a:buFont typeface="Arial"/>
              <a:buNone/>
              <a:defRPr sz="900"/>
            </a:lvl5pPr>
            <a:lvl6pPr marL="2743200" lvl="5" indent="-228600" algn="l">
              <a:lnSpc>
                <a:spcPct val="100000"/>
              </a:lnSpc>
              <a:spcBef>
                <a:spcPts val="180"/>
              </a:spcBef>
              <a:spcAft>
                <a:spcPts val="0"/>
              </a:spcAft>
              <a:buClr>
                <a:schemeClr val="dk1"/>
              </a:buClr>
              <a:buSzPts val="900"/>
              <a:buFont typeface="Arial"/>
              <a:buNone/>
              <a:defRPr sz="900"/>
            </a:lvl6pPr>
            <a:lvl7pPr marL="3200400" lvl="6" indent="-228600" algn="l">
              <a:lnSpc>
                <a:spcPct val="100000"/>
              </a:lnSpc>
              <a:spcBef>
                <a:spcPts val="180"/>
              </a:spcBef>
              <a:spcAft>
                <a:spcPts val="0"/>
              </a:spcAft>
              <a:buClr>
                <a:schemeClr val="dk1"/>
              </a:buClr>
              <a:buSzPts val="900"/>
              <a:buFont typeface="Arial"/>
              <a:buNone/>
              <a:defRPr sz="900"/>
            </a:lvl7pPr>
            <a:lvl8pPr marL="3657600" lvl="7" indent="-228600" algn="l">
              <a:lnSpc>
                <a:spcPct val="100000"/>
              </a:lnSpc>
              <a:spcBef>
                <a:spcPts val="180"/>
              </a:spcBef>
              <a:spcAft>
                <a:spcPts val="0"/>
              </a:spcAft>
              <a:buClr>
                <a:schemeClr val="dk1"/>
              </a:buClr>
              <a:buSzPts val="900"/>
              <a:buFont typeface="Arial"/>
              <a:buNone/>
              <a:defRPr sz="900"/>
            </a:lvl8pPr>
            <a:lvl9pPr marL="4114800" lvl="8" indent="-228600" algn="l">
              <a:lnSpc>
                <a:spcPct val="100000"/>
              </a:lnSpc>
              <a:spcBef>
                <a:spcPts val="180"/>
              </a:spcBef>
              <a:spcAft>
                <a:spcPts val="0"/>
              </a:spcAft>
              <a:buClr>
                <a:schemeClr val="dk1"/>
              </a:buClr>
              <a:buSzPts val="900"/>
              <a:buFont typeface="Arial"/>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6858000"/>
          </a:xfrm>
          <a:prstGeom prst="rect">
            <a:avLst/>
          </a:prstGeom>
          <a:noFill/>
          <a:ln w="152400" cap="flat" cmpd="sng">
            <a:solidFill>
              <a:srgbClr val="DC9C3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a:ea typeface="Times"/>
              <a:cs typeface="Times"/>
              <a:sym typeface="Times"/>
            </a:endParaRPr>
          </a:p>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Poppins"/>
              <a:ea typeface="Poppins"/>
              <a:cs typeface="Poppins"/>
              <a:sym typeface="Poppins"/>
            </a:endParaRPr>
          </a:p>
        </p:txBody>
      </p:sp>
      <p:sp>
        <p:nvSpPr>
          <p:cNvPr id="11" name="Google Shape;11;p1"/>
          <p:cNvSpPr/>
          <p:nvPr/>
        </p:nvSpPr>
        <p:spPr>
          <a:xfrm>
            <a:off x="-76200" y="256827"/>
            <a:ext cx="9296400" cy="685800"/>
          </a:xfrm>
          <a:prstGeom prst="rect">
            <a:avLst/>
          </a:prstGeom>
          <a:solidFill>
            <a:srgbClr val="9F030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pic>
        <p:nvPicPr>
          <p:cNvPr id="12" name="Google Shape;12;p1" descr="ENG_SEAL_RedGray"/>
          <p:cNvPicPr preferRelativeResize="0"/>
          <p:nvPr/>
        </p:nvPicPr>
        <p:blipFill rotWithShape="1">
          <a:blip r:embed="rId21">
            <a:alphaModFix/>
          </a:blip>
          <a:srcRect/>
          <a:stretch/>
        </p:blipFill>
        <p:spPr>
          <a:xfrm>
            <a:off x="152400" y="104427"/>
            <a:ext cx="1063625" cy="1060451"/>
          </a:xfrm>
          <a:prstGeom prst="rect">
            <a:avLst/>
          </a:prstGeom>
          <a:noFill/>
          <a:ln>
            <a:noFill/>
          </a:ln>
        </p:spPr>
      </p:pic>
      <p:sp>
        <p:nvSpPr>
          <p:cNvPr id="13" name="Google Shape;13;p1"/>
          <p:cNvSpPr txBox="1">
            <a:spLocks noGrp="1"/>
          </p:cNvSpPr>
          <p:nvPr>
            <p:ph type="title"/>
          </p:nvPr>
        </p:nvSpPr>
        <p:spPr>
          <a:xfrm>
            <a:off x="1447800" y="291752"/>
            <a:ext cx="7424738" cy="603251"/>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Arial"/>
                <a:ea typeface="Arial"/>
                <a:cs typeface="Arial"/>
                <a:sym typeface="Arial"/>
              </a:defRPr>
            </a:lvl9pPr>
          </a:lstStyle>
          <a:p>
            <a:endParaRPr/>
          </a:p>
        </p:txBody>
      </p:sp>
      <p:sp>
        <p:nvSpPr>
          <p:cNvPr id="14" name="Google Shape;14;p1"/>
          <p:cNvSpPr txBox="1">
            <a:spLocks noGrp="1"/>
          </p:cNvSpPr>
          <p:nvPr>
            <p:ph type="body" idx="1"/>
          </p:nvPr>
        </p:nvSpPr>
        <p:spPr>
          <a:xfrm>
            <a:off x="533400" y="1270122"/>
            <a:ext cx="8237538" cy="5225929"/>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228600" algn="l" rtl="0">
              <a:lnSpc>
                <a:spcPct val="100000"/>
              </a:lnSpc>
              <a:spcBef>
                <a:spcPts val="40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5" name="Google Shape;15;p1"/>
          <p:cNvSpPr txBox="1"/>
          <p:nvPr/>
        </p:nvSpPr>
        <p:spPr>
          <a:xfrm>
            <a:off x="7330192" y="6801831"/>
            <a:ext cx="1666875" cy="76944"/>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500"/>
              <a:buFont typeface="Arial"/>
              <a:buNone/>
            </a:pPr>
            <a:r>
              <a:rPr lang="en-US" sz="500" b="0" i="0" u="none" strike="noStrike" cap="none">
                <a:solidFill>
                  <a:srgbClr val="000000"/>
                </a:solidFill>
                <a:latin typeface="Arial"/>
                <a:ea typeface="Arial"/>
                <a:cs typeface="Arial"/>
                <a:sym typeface="Arial"/>
              </a:rPr>
              <a:t>© INS-UoU 2018   All rights reserved</a:t>
            </a:r>
            <a:endParaRPr sz="500" b="0" i="0" u="none" strike="noStrike" cap="none">
              <a:solidFill>
                <a:srgbClr val="000000"/>
              </a:solidFill>
              <a:latin typeface="Arial"/>
              <a:ea typeface="Arial"/>
              <a:cs typeface="Arial"/>
              <a:sym typeface="Arial"/>
            </a:endParaRPr>
          </a:p>
        </p:txBody>
      </p:sp>
      <p:sp>
        <p:nvSpPr>
          <p:cNvPr id="16" name="Google Shape;16;p1"/>
          <p:cNvSpPr txBox="1"/>
          <p:nvPr/>
        </p:nvSpPr>
        <p:spPr>
          <a:xfrm>
            <a:off x="5930651" y="6573650"/>
            <a:ext cx="3066300" cy="169200"/>
          </a:xfrm>
          <a:prstGeom prst="rect">
            <a:avLst/>
          </a:prstGeom>
          <a:noFill/>
          <a:ln>
            <a:noFill/>
          </a:ln>
        </p:spPr>
        <p:txBody>
          <a:bodyPr spcFirstLastPara="1" wrap="square" lIns="91425" tIns="0" rIns="0" bIns="0"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US" sz="1100" b="0" i="0" u="none" strike="noStrike" cap="none">
                <a:solidFill>
                  <a:schemeClr val="dk1"/>
                </a:solidFill>
                <a:latin typeface="Arial"/>
                <a:ea typeface="Arial"/>
                <a:cs typeface="Arial"/>
                <a:sym typeface="Arial"/>
              </a:rPr>
              <a:t>          	         University of Utah | </a:t>
            </a:r>
            <a:r>
              <a:rPr lang="en-US" sz="1100">
                <a:solidFill>
                  <a:schemeClr val="dk1"/>
                </a:solidFill>
              </a:rPr>
              <a:t>V</a:t>
            </a:r>
            <a:r>
              <a:rPr lang="en-US" sz="1100" b="0" i="0" u="none" strike="noStrike" cap="none">
                <a:solidFill>
                  <a:schemeClr val="dk1"/>
                </a:solidFill>
                <a:latin typeface="Arial"/>
                <a:ea typeface="Arial"/>
                <a:cs typeface="Arial"/>
                <a:sym typeface="Arial"/>
              </a:rPr>
              <a:t>.C</a:t>
            </a:r>
            <a:r>
              <a:rPr lang="en-US" sz="1100">
                <a:solidFill>
                  <a:schemeClr val="dk1"/>
                </a:solidFill>
              </a:rPr>
              <a:t>OLRAT</a:t>
            </a:r>
            <a:r>
              <a:rPr lang="en-US" sz="1100" b="0" i="0" u="none" strike="noStrike" cap="none">
                <a:solidFill>
                  <a:srgbClr val="000000"/>
                </a:solidFill>
                <a:latin typeface="Arial"/>
                <a:ea typeface="Arial"/>
                <a:cs typeface="Arial"/>
                <a:sym typeface="Arial"/>
              </a:rPr>
              <a:t>| </a:t>
            </a:r>
            <a:fld id="{00000000-1234-1234-1234-123412341234}" type="slidenum">
              <a:rPr lang="en-US" sz="1100" b="0" i="0" u="none" strike="noStrike" cap="none">
                <a:solidFill>
                  <a:srgbClr val="000000"/>
                </a:solidFill>
                <a:latin typeface="Arial"/>
                <a:ea typeface="Arial"/>
                <a:cs typeface="Arial"/>
                <a:sym typeface="Arial"/>
              </a:rPr>
              <a:t>‹N°›</a:t>
            </a:fld>
            <a:endParaRPr sz="11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1"/>
          <p:cNvSpPr/>
          <p:nvPr/>
        </p:nvSpPr>
        <p:spPr>
          <a:xfrm>
            <a:off x="0" y="0"/>
            <a:ext cx="9144000" cy="6858000"/>
          </a:xfrm>
          <a:prstGeom prst="rect">
            <a:avLst/>
          </a:prstGeom>
          <a:solidFill>
            <a:srgbClr val="9F0305"/>
          </a:solidFill>
          <a:ln w="152400" cap="flat" cmpd="sng">
            <a:solidFill>
              <a:srgbClr val="DDA03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pic>
        <p:nvPicPr>
          <p:cNvPr id="90" name="Google Shape;90;p21" descr="Banner_5"/>
          <p:cNvPicPr preferRelativeResize="0"/>
          <p:nvPr/>
        </p:nvPicPr>
        <p:blipFill rotWithShape="1">
          <a:blip r:embed="rId3">
            <a:alphaModFix/>
          </a:blip>
          <a:srcRect/>
          <a:stretch/>
        </p:blipFill>
        <p:spPr>
          <a:xfrm>
            <a:off x="76200" y="2443009"/>
            <a:ext cx="8991600" cy="3613151"/>
          </a:xfrm>
          <a:prstGeom prst="rect">
            <a:avLst/>
          </a:prstGeom>
          <a:noFill/>
          <a:ln>
            <a:noFill/>
          </a:ln>
        </p:spPr>
      </p:pic>
      <p:cxnSp>
        <p:nvCxnSpPr>
          <p:cNvPr id="91" name="Google Shape;91;p21"/>
          <p:cNvCxnSpPr/>
          <p:nvPr/>
        </p:nvCxnSpPr>
        <p:spPr>
          <a:xfrm>
            <a:off x="76200" y="2443008"/>
            <a:ext cx="8991600" cy="0"/>
          </a:xfrm>
          <a:prstGeom prst="straightConnector1">
            <a:avLst/>
          </a:prstGeom>
          <a:noFill/>
          <a:ln w="57150" cap="flat" cmpd="sng">
            <a:solidFill>
              <a:schemeClr val="lt1"/>
            </a:solidFill>
            <a:prstDash val="solid"/>
            <a:round/>
            <a:headEnd type="none" w="sm" len="sm"/>
            <a:tailEnd type="none" w="sm" len="sm"/>
          </a:ln>
        </p:spPr>
      </p:cxnSp>
      <p:cxnSp>
        <p:nvCxnSpPr>
          <p:cNvPr id="92" name="Google Shape;92;p21"/>
          <p:cNvCxnSpPr/>
          <p:nvPr/>
        </p:nvCxnSpPr>
        <p:spPr>
          <a:xfrm>
            <a:off x="76200" y="6024408"/>
            <a:ext cx="8991600" cy="0"/>
          </a:xfrm>
          <a:prstGeom prst="straightConnector1">
            <a:avLst/>
          </a:prstGeom>
          <a:noFill/>
          <a:ln w="57150" cap="flat" cmpd="sng">
            <a:solidFill>
              <a:schemeClr val="lt1"/>
            </a:solidFill>
            <a:prstDash val="solid"/>
            <a:round/>
            <a:headEnd type="none" w="sm" len="sm"/>
            <a:tailEnd type="none" w="sm" len="sm"/>
          </a:ln>
        </p:spPr>
      </p:cxnSp>
      <p:pic>
        <p:nvPicPr>
          <p:cNvPr id="93" name="Google Shape;93;p21" descr="ENG_SEAL_RedGray"/>
          <p:cNvPicPr preferRelativeResize="0"/>
          <p:nvPr/>
        </p:nvPicPr>
        <p:blipFill rotWithShape="1">
          <a:blip r:embed="rId4">
            <a:alphaModFix/>
          </a:blip>
          <a:srcRect/>
          <a:stretch/>
        </p:blipFill>
        <p:spPr>
          <a:xfrm>
            <a:off x="7717545" y="5414808"/>
            <a:ext cx="1196975" cy="1193800"/>
          </a:xfrm>
          <a:prstGeom prst="rect">
            <a:avLst/>
          </a:prstGeom>
          <a:noFill/>
          <a:ln>
            <a:noFill/>
          </a:ln>
        </p:spPr>
      </p:pic>
      <p:sp>
        <p:nvSpPr>
          <p:cNvPr id="94" name="Google Shape;94;p21"/>
          <p:cNvSpPr/>
          <p:nvPr/>
        </p:nvSpPr>
        <p:spPr>
          <a:xfrm>
            <a:off x="0" y="762000"/>
            <a:ext cx="9144000" cy="1219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95" name="Google Shape;95;p21"/>
          <p:cNvSpPr txBox="1">
            <a:spLocks noGrp="1"/>
          </p:cNvSpPr>
          <p:nvPr>
            <p:ph type="ctrTitle"/>
          </p:nvPr>
        </p:nvSpPr>
        <p:spPr>
          <a:xfrm>
            <a:off x="51317" y="5952045"/>
            <a:ext cx="9156829" cy="9421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800" b="1" dirty="0">
                <a:solidFill>
                  <a:srgbClr val="FFFFFF"/>
                </a:solidFill>
              </a:rPr>
              <a:t>Salt Lake City</a:t>
            </a:r>
            <a:endParaRPr sz="1800" b="1" dirty="0">
              <a:solidFill>
                <a:srgbClr val="FFFFFF"/>
              </a:solidFill>
            </a:endParaRPr>
          </a:p>
          <a:p>
            <a:pPr marL="0" lvl="0" indent="0" algn="ctr" rtl="0">
              <a:lnSpc>
                <a:spcPct val="100000"/>
              </a:lnSpc>
              <a:spcBef>
                <a:spcPts val="0"/>
              </a:spcBef>
              <a:spcAft>
                <a:spcPts val="0"/>
              </a:spcAft>
              <a:buSzPts val="1400"/>
              <a:buNone/>
            </a:pPr>
            <a:r>
              <a:rPr lang="en-US" sz="1800" b="1" dirty="0">
                <a:solidFill>
                  <a:srgbClr val="FFFFFF"/>
                </a:solidFill>
              </a:rPr>
              <a:t>August 7</a:t>
            </a:r>
            <a:r>
              <a:rPr lang="en-US" sz="2000" b="1" baseline="30000" dirty="0">
                <a:solidFill>
                  <a:schemeClr val="lt1"/>
                </a:solidFill>
              </a:rPr>
              <a:t>th</a:t>
            </a:r>
            <a:r>
              <a:rPr lang="en-US" sz="2000" baseline="30000" dirty="0">
                <a:solidFill>
                  <a:schemeClr val="lt1"/>
                </a:solidFill>
              </a:rPr>
              <a:t> </a:t>
            </a:r>
            <a:r>
              <a:rPr lang="en-US" sz="1800" b="1" dirty="0">
                <a:solidFill>
                  <a:srgbClr val="FFFFFF"/>
                </a:solidFill>
              </a:rPr>
              <a:t>2020 - Salt Lake City US</a:t>
            </a:r>
            <a:endParaRPr sz="1800" b="1" dirty="0">
              <a:solidFill>
                <a:srgbClr val="FFFFFF"/>
              </a:solidFill>
            </a:endParaRPr>
          </a:p>
        </p:txBody>
      </p:sp>
      <p:sp>
        <p:nvSpPr>
          <p:cNvPr id="96" name="Google Shape;96;p21"/>
          <p:cNvSpPr txBox="1"/>
          <p:nvPr/>
        </p:nvSpPr>
        <p:spPr>
          <a:xfrm>
            <a:off x="-85475" y="396125"/>
            <a:ext cx="9354600" cy="1867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dirty="0">
                <a:solidFill>
                  <a:schemeClr val="lt1"/>
                </a:solidFill>
                <a:latin typeface="Arial"/>
                <a:ea typeface="Arial"/>
                <a:cs typeface="Arial"/>
                <a:sym typeface="Arial"/>
              </a:rPr>
              <a:t>YFA-project</a:t>
            </a:r>
            <a:endParaRPr sz="2800" b="0"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900"/>
              <a:buFont typeface="Arial"/>
              <a:buNone/>
            </a:pPr>
            <a:r>
              <a:rPr lang="fr-FR" sz="2000" b="1" dirty="0">
                <a:solidFill>
                  <a:srgbClr val="FFFFFF"/>
                </a:solidFill>
              </a:rPr>
              <a:t>Virgile Colrat – </a:t>
            </a:r>
            <a:r>
              <a:rPr lang="fr-FR" sz="2000" b="1" dirty="0" err="1">
                <a:solidFill>
                  <a:srgbClr val="FFFFFF"/>
                </a:solidFill>
              </a:rPr>
              <a:t>weekly</a:t>
            </a:r>
            <a:r>
              <a:rPr lang="fr-FR" sz="2000" b="1" dirty="0">
                <a:solidFill>
                  <a:srgbClr val="FFFFFF"/>
                </a:solidFill>
              </a:rPr>
              <a:t> update</a:t>
            </a:r>
            <a:endParaRPr sz="2000" b="1" i="0" u="none" strike="noStrike" cap="none" dirty="0">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dirty="0">
                <a:solidFill>
                  <a:srgbClr val="FFFFFF"/>
                </a:solidFill>
                <a:latin typeface="Arial"/>
                <a:ea typeface="Arial"/>
                <a:cs typeface="Arial"/>
                <a:sym typeface="Arial"/>
              </a:rPr>
              <a:t>Department of Electrical and Computer Engineering – University of Utah</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2"/>
          <p:cNvSpPr txBox="1">
            <a:spLocks noGrp="1"/>
          </p:cNvSpPr>
          <p:nvPr>
            <p:ph type="ctrTitle"/>
          </p:nvPr>
        </p:nvSpPr>
        <p:spPr>
          <a:xfrm>
            <a:off x="685800" y="-143874"/>
            <a:ext cx="7772400" cy="1470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fr-FR" sz="2800" dirty="0">
                <a:solidFill>
                  <a:srgbClr val="FFFFFF"/>
                </a:solidFill>
              </a:rPr>
              <a:t>Update – </a:t>
            </a:r>
            <a:r>
              <a:rPr lang="fr-FR" sz="2800" dirty="0" err="1">
                <a:solidFill>
                  <a:srgbClr val="FFFFFF"/>
                </a:solidFill>
              </a:rPr>
              <a:t>Housing</a:t>
            </a:r>
            <a:endParaRPr sz="2800" dirty="0">
              <a:solidFill>
                <a:srgbClr val="FFFFFF"/>
              </a:solidFill>
            </a:endParaRPr>
          </a:p>
        </p:txBody>
      </p:sp>
      <p:sp>
        <p:nvSpPr>
          <p:cNvPr id="2" name="ZoneTexte 1">
            <a:extLst>
              <a:ext uri="{FF2B5EF4-FFF2-40B4-BE49-F238E27FC236}">
                <a16:creationId xmlns:a16="http://schemas.microsoft.com/office/drawing/2014/main" id="{FDDE8A02-7C33-463C-8282-90388FFA8DCD}"/>
              </a:ext>
            </a:extLst>
          </p:cNvPr>
          <p:cNvSpPr txBox="1"/>
          <p:nvPr/>
        </p:nvSpPr>
        <p:spPr>
          <a:xfrm>
            <a:off x="685800" y="1407560"/>
            <a:ext cx="7944492" cy="7848302"/>
          </a:xfrm>
          <a:prstGeom prst="rect">
            <a:avLst/>
          </a:prstGeom>
          <a:noFill/>
        </p:spPr>
        <p:txBody>
          <a:bodyPr wrap="square" rtlCol="0">
            <a:spAutoFit/>
          </a:bodyPr>
          <a:lstStyle/>
          <a:p>
            <a:r>
              <a:rPr lang="en-US" sz="1800" dirty="0"/>
              <a:t>New design of the housing to accommodate the LED for sensor illumination</a:t>
            </a:r>
          </a:p>
          <a:p>
            <a:r>
              <a:rPr lang="en-US" sz="1800" dirty="0"/>
              <a:t>The housing is now sandwiched between the LED PCB and the sensor PCB</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The wall between the LED and gas line has been thickened to eliminate leaks but still be semi-transparent</a:t>
            </a:r>
          </a:p>
          <a:p>
            <a:endParaRPr lang="fr-FR" sz="1800" dirty="0"/>
          </a:p>
          <a:p>
            <a:r>
              <a:rPr lang="fr-FR" sz="1800" dirty="0"/>
              <a:t> </a:t>
            </a:r>
          </a:p>
          <a:p>
            <a:endParaRPr lang="fr-FR" sz="1800" dirty="0"/>
          </a:p>
          <a:p>
            <a:endParaRPr lang="fr-FR" sz="1800" dirty="0"/>
          </a:p>
          <a:p>
            <a:endParaRPr lang="fr-FR" sz="1800" dirty="0"/>
          </a:p>
          <a:p>
            <a:endParaRPr lang="fr-FR" sz="1800" dirty="0"/>
          </a:p>
          <a:p>
            <a:endParaRPr lang="fr-FR" sz="1800" dirty="0"/>
          </a:p>
          <a:p>
            <a:endParaRPr lang="fr-FR" sz="1800" dirty="0"/>
          </a:p>
          <a:p>
            <a:endParaRPr lang="fr-FR" sz="1800" dirty="0"/>
          </a:p>
          <a:p>
            <a:endParaRPr lang="fr-FR" sz="1800" dirty="0"/>
          </a:p>
        </p:txBody>
      </p:sp>
      <p:pic>
        <p:nvPicPr>
          <p:cNvPr id="4" name="Image 3">
            <a:extLst>
              <a:ext uri="{FF2B5EF4-FFF2-40B4-BE49-F238E27FC236}">
                <a16:creationId xmlns:a16="http://schemas.microsoft.com/office/drawing/2014/main" id="{A2BCA4BB-D14A-4AB8-BDC2-B555F542AF44}"/>
              </a:ext>
            </a:extLst>
          </p:cNvPr>
          <p:cNvPicPr>
            <a:picLocks noChangeAspect="1"/>
          </p:cNvPicPr>
          <p:nvPr/>
        </p:nvPicPr>
        <p:blipFill>
          <a:blip r:embed="rId3"/>
          <a:stretch>
            <a:fillRect/>
          </a:stretch>
        </p:blipFill>
        <p:spPr>
          <a:xfrm>
            <a:off x="1501966" y="2447568"/>
            <a:ext cx="6312160" cy="3002872"/>
          </a:xfrm>
          <a:prstGeom prst="rect">
            <a:avLst/>
          </a:prstGeom>
        </p:spPr>
      </p:pic>
    </p:spTree>
    <p:extLst>
      <p:ext uri="{BB962C8B-B14F-4D97-AF65-F5344CB8AC3E}">
        <p14:creationId xmlns:p14="http://schemas.microsoft.com/office/powerpoint/2010/main" val="3856721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2" name="Google Shape;112;p23"/>
          <p:cNvSpPr txBox="1">
            <a:spLocks noGrp="1"/>
          </p:cNvSpPr>
          <p:nvPr>
            <p:ph type="ctrTitle"/>
          </p:nvPr>
        </p:nvSpPr>
        <p:spPr>
          <a:xfrm>
            <a:off x="685800" y="-143874"/>
            <a:ext cx="7772400" cy="1470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2800" dirty="0">
                <a:solidFill>
                  <a:srgbClr val="FFFFFF"/>
                </a:solidFill>
              </a:rPr>
              <a:t>Update - LED Polarization</a:t>
            </a:r>
            <a:endParaRPr sz="2800" dirty="0">
              <a:solidFill>
                <a:srgbClr val="FFFFFF"/>
              </a:solidFill>
            </a:endParaRPr>
          </a:p>
        </p:txBody>
      </p:sp>
      <p:sp>
        <p:nvSpPr>
          <p:cNvPr id="4" name="ZoneTexte 3">
            <a:extLst>
              <a:ext uri="{FF2B5EF4-FFF2-40B4-BE49-F238E27FC236}">
                <a16:creationId xmlns:a16="http://schemas.microsoft.com/office/drawing/2014/main" id="{1378AF49-E7E9-42C5-BD11-B07317AB5016}"/>
              </a:ext>
            </a:extLst>
          </p:cNvPr>
          <p:cNvSpPr txBox="1"/>
          <p:nvPr/>
        </p:nvSpPr>
        <p:spPr>
          <a:xfrm>
            <a:off x="523982" y="1326126"/>
            <a:ext cx="8096036" cy="5078313"/>
          </a:xfrm>
          <a:prstGeom prst="rect">
            <a:avLst/>
          </a:prstGeom>
          <a:noFill/>
        </p:spPr>
        <p:txBody>
          <a:bodyPr wrap="square" rtlCol="0">
            <a:spAutoFit/>
          </a:bodyPr>
          <a:lstStyle/>
          <a:p>
            <a:r>
              <a:rPr lang="en-US" sz="1800" dirty="0"/>
              <a:t>The LED is </a:t>
            </a:r>
            <a:r>
              <a:rPr lang="en-US" sz="1800" dirty="0" err="1"/>
              <a:t>drived</a:t>
            </a:r>
            <a:r>
              <a:rPr lang="en-US" sz="1800" dirty="0"/>
              <a:t> at constant voltage (2.3V)</a:t>
            </a:r>
          </a:p>
          <a:p>
            <a:endParaRPr lang="en-US" sz="1800" dirty="0"/>
          </a:p>
          <a:p>
            <a:r>
              <a:rPr lang="en-US" sz="1800" dirty="0"/>
              <a:t>LED in </a:t>
            </a:r>
            <a:r>
              <a:rPr lang="en-US" sz="1800" dirty="0" err="1"/>
              <a:t>Vaporsens’s</a:t>
            </a:r>
            <a:r>
              <a:rPr lang="en-US" sz="1800" dirty="0"/>
              <a:t> pilot uses PWM polarization but requires to trigger the measure at the ’’right’’ time. In the future, I could add a microcontroller generating the PWM</a:t>
            </a:r>
          </a:p>
          <a:p>
            <a:endParaRPr lang="en-US" sz="1800" dirty="0"/>
          </a:p>
          <a:p>
            <a:r>
              <a:rPr lang="en-US" sz="1800" dirty="0"/>
              <a:t>The table below show the response of the sensors for the sensors polarized @7V and placed in the housing described in the previous slide. The LED is polarized @2.3VDC. The testing is conducted @21.2°C, 25.3%RH</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endParaRPr lang="en-US" sz="1800" dirty="0"/>
          </a:p>
          <a:p>
            <a:endParaRPr lang="en-US" sz="1800" dirty="0"/>
          </a:p>
        </p:txBody>
      </p:sp>
      <p:graphicFrame>
        <p:nvGraphicFramePr>
          <p:cNvPr id="5" name="Tableau 5">
            <a:extLst>
              <a:ext uri="{FF2B5EF4-FFF2-40B4-BE49-F238E27FC236}">
                <a16:creationId xmlns:a16="http://schemas.microsoft.com/office/drawing/2014/main" id="{BA3D1F0B-B7E7-4A32-A153-BA14A76BEC90}"/>
              </a:ext>
            </a:extLst>
          </p:cNvPr>
          <p:cNvGraphicFramePr>
            <a:graphicFrameLocks noGrp="1"/>
          </p:cNvGraphicFramePr>
          <p:nvPr>
            <p:extLst>
              <p:ext uri="{D42A27DB-BD31-4B8C-83A1-F6EECF244321}">
                <p14:modId xmlns:p14="http://schemas.microsoft.com/office/powerpoint/2010/main" val="3567210616"/>
              </p:ext>
            </p:extLst>
          </p:nvPr>
        </p:nvGraphicFramePr>
        <p:xfrm>
          <a:off x="1524000" y="4094086"/>
          <a:ext cx="6096000" cy="12598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048418027"/>
                    </a:ext>
                  </a:extLst>
                </a:gridCol>
                <a:gridCol w="2032000">
                  <a:extLst>
                    <a:ext uri="{9D8B030D-6E8A-4147-A177-3AD203B41FA5}">
                      <a16:colId xmlns:a16="http://schemas.microsoft.com/office/drawing/2014/main" val="896079587"/>
                    </a:ext>
                  </a:extLst>
                </a:gridCol>
                <a:gridCol w="2032000">
                  <a:extLst>
                    <a:ext uri="{9D8B030D-6E8A-4147-A177-3AD203B41FA5}">
                      <a16:colId xmlns:a16="http://schemas.microsoft.com/office/drawing/2014/main" val="688329122"/>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err="1">
                          <a:solidFill>
                            <a:sysClr val="windowText" lastClr="000000"/>
                          </a:solidFill>
                        </a:rPr>
                        <a:t>Sensor</a:t>
                      </a:r>
                      <a:r>
                        <a:rPr lang="fr-FR" dirty="0">
                          <a:solidFill>
                            <a:sysClr val="windowText" lastClr="000000"/>
                          </a:solidFill>
                        </a:rPr>
                        <a:t> </a:t>
                      </a:r>
                      <a:r>
                        <a:rPr lang="fr-FR" dirty="0" err="1">
                          <a:solidFill>
                            <a:sysClr val="windowText" lastClr="000000"/>
                          </a:solidFill>
                        </a:rPr>
                        <a:t>Ref</a:t>
                      </a:r>
                      <a:r>
                        <a:rPr lang="fr-FR" dirty="0">
                          <a:solidFill>
                            <a:sysClr val="windowText" lastClr="000000"/>
                          </a:solidFill>
                        </a:rPr>
                        <a: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err="1">
                          <a:solidFill>
                            <a:sysClr val="windowText" lastClr="000000"/>
                          </a:solidFill>
                        </a:rPr>
                        <a:t>Current</a:t>
                      </a:r>
                      <a:r>
                        <a:rPr lang="fr-FR" dirty="0">
                          <a:solidFill>
                            <a:sysClr val="windowText" lastClr="000000"/>
                          </a:solidFill>
                        </a:rPr>
                        <a:t> </a:t>
                      </a:r>
                      <a:r>
                        <a:rPr lang="fr-FR" dirty="0" err="1">
                          <a:solidFill>
                            <a:sysClr val="windowText" lastClr="000000"/>
                          </a:solidFill>
                        </a:rPr>
                        <a:t>measured</a:t>
                      </a:r>
                      <a:r>
                        <a:rPr lang="fr-FR" dirty="0">
                          <a:solidFill>
                            <a:sysClr val="windowText" lastClr="000000"/>
                          </a:solidFill>
                        </a:rPr>
                        <a:t> (</a:t>
                      </a:r>
                      <a:r>
                        <a:rPr lang="fr-FR" dirty="0" err="1">
                          <a:solidFill>
                            <a:sysClr val="windowText" lastClr="000000"/>
                          </a:solidFill>
                        </a:rPr>
                        <a:t>Vaporsens</a:t>
                      </a:r>
                      <a:r>
                        <a:rPr lang="fr-FR" dirty="0">
                          <a:solidFill>
                            <a:sysClr val="windowText" lastClr="000000"/>
                          </a:solidFill>
                        </a:rPr>
                        <a: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err="1">
                          <a:solidFill>
                            <a:sysClr val="windowText" lastClr="000000"/>
                          </a:solidFill>
                        </a:rPr>
                        <a:t>Current</a:t>
                      </a:r>
                      <a:r>
                        <a:rPr lang="fr-FR" dirty="0">
                          <a:solidFill>
                            <a:sysClr val="windowText" lastClr="000000"/>
                          </a:solidFill>
                        </a:rPr>
                        <a:t> </a:t>
                      </a:r>
                      <a:r>
                        <a:rPr lang="fr-FR" dirty="0" err="1">
                          <a:solidFill>
                            <a:sysClr val="windowText" lastClr="000000"/>
                          </a:solidFill>
                        </a:rPr>
                        <a:t>measured</a:t>
                      </a:r>
                      <a:r>
                        <a:rPr lang="fr-FR" dirty="0">
                          <a:solidFill>
                            <a:sysClr val="windowText" lastClr="000000"/>
                          </a:solidFill>
                        </a:rPr>
                        <a:t> (LNIS)</a:t>
                      </a:r>
                    </a:p>
                  </a:txBody>
                  <a:tcPr/>
                </a:tc>
                <a:extLst>
                  <a:ext uri="{0D108BD9-81ED-4DB2-BD59-A6C34878D82A}">
                    <a16:rowId xmlns:a16="http://schemas.microsoft.com/office/drawing/2014/main" val="1531270652"/>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054</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1.98nA</a:t>
                      </a:r>
                    </a:p>
                  </a:txBody>
                  <a:tcPr/>
                </a:tc>
                <a:tc>
                  <a:txBody>
                    <a:bodyPr/>
                    <a:lstStyle/>
                    <a:p>
                      <a:r>
                        <a:rPr lang="en-US" dirty="0"/>
                        <a:t>3.575nA</a:t>
                      </a:r>
                    </a:p>
                  </a:txBody>
                  <a:tcPr/>
                </a:tc>
                <a:extLst>
                  <a:ext uri="{0D108BD9-81ED-4DB2-BD59-A6C34878D82A}">
                    <a16:rowId xmlns:a16="http://schemas.microsoft.com/office/drawing/2014/main" val="1547126352"/>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076.1</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10.27nA</a:t>
                      </a:r>
                    </a:p>
                  </a:txBody>
                  <a:tcPr/>
                </a:tc>
                <a:tc>
                  <a:txBody>
                    <a:bodyPr/>
                    <a:lstStyle/>
                    <a:p>
                      <a:r>
                        <a:rPr lang="en-US" dirty="0"/>
                        <a:t>18.058nA</a:t>
                      </a:r>
                    </a:p>
                  </a:txBody>
                  <a:tcPr/>
                </a:tc>
                <a:extLst>
                  <a:ext uri="{0D108BD9-81ED-4DB2-BD59-A6C34878D82A}">
                    <a16:rowId xmlns:a16="http://schemas.microsoft.com/office/drawing/2014/main" val="356234334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2"/>
          <p:cNvSpPr txBox="1">
            <a:spLocks noGrp="1"/>
          </p:cNvSpPr>
          <p:nvPr>
            <p:ph type="ctrTitle"/>
          </p:nvPr>
        </p:nvSpPr>
        <p:spPr>
          <a:xfrm>
            <a:off x="685800" y="-172293"/>
            <a:ext cx="8735626" cy="1470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fr-FR" sz="2800" dirty="0">
                <a:solidFill>
                  <a:srgbClr val="FFFFFF"/>
                </a:solidFill>
              </a:rPr>
              <a:t>Update – Impact of T° on </a:t>
            </a:r>
            <a:r>
              <a:rPr lang="fr-FR" sz="2800" dirty="0" err="1">
                <a:solidFill>
                  <a:srgbClr val="FFFFFF"/>
                </a:solidFill>
              </a:rPr>
              <a:t>sensor</a:t>
            </a:r>
            <a:r>
              <a:rPr lang="fr-FR" sz="2800" dirty="0">
                <a:solidFill>
                  <a:srgbClr val="FFFFFF"/>
                </a:solidFill>
              </a:rPr>
              <a:t> </a:t>
            </a:r>
            <a:r>
              <a:rPr lang="fr-FR" sz="2800" dirty="0" err="1">
                <a:solidFill>
                  <a:srgbClr val="FFFFFF"/>
                </a:solidFill>
              </a:rPr>
              <a:t>response</a:t>
            </a:r>
            <a:r>
              <a:rPr lang="fr-FR" sz="2800" dirty="0">
                <a:solidFill>
                  <a:srgbClr val="FFFFFF"/>
                </a:solidFill>
              </a:rPr>
              <a:t> </a:t>
            </a:r>
            <a:endParaRPr sz="2800" dirty="0">
              <a:solidFill>
                <a:srgbClr val="FFFFFF"/>
              </a:solidFill>
            </a:endParaRPr>
          </a:p>
        </p:txBody>
      </p:sp>
      <p:sp>
        <p:nvSpPr>
          <p:cNvPr id="2" name="ZoneTexte 1">
            <a:extLst>
              <a:ext uri="{FF2B5EF4-FFF2-40B4-BE49-F238E27FC236}">
                <a16:creationId xmlns:a16="http://schemas.microsoft.com/office/drawing/2014/main" id="{FDDE8A02-7C33-463C-8282-90388FFA8DCD}"/>
              </a:ext>
            </a:extLst>
          </p:cNvPr>
          <p:cNvSpPr txBox="1"/>
          <p:nvPr/>
        </p:nvSpPr>
        <p:spPr>
          <a:xfrm>
            <a:off x="685800" y="1407560"/>
            <a:ext cx="7944492" cy="4247317"/>
          </a:xfrm>
          <a:prstGeom prst="rect">
            <a:avLst/>
          </a:prstGeom>
          <a:noFill/>
        </p:spPr>
        <p:txBody>
          <a:bodyPr wrap="square" rtlCol="0">
            <a:spAutoFit/>
          </a:bodyPr>
          <a:lstStyle/>
          <a:p>
            <a:r>
              <a:rPr lang="en-US" sz="1800" dirty="0"/>
              <a:t>This test is attempt to see if the response of the sensor depends on the temperature. The temperature varies from 21.2°C to 59.4°C (humidity varies from 25.3 @21.2°C to 5.5°C @59.4°C)</a:t>
            </a:r>
          </a:p>
          <a:p>
            <a:r>
              <a:rPr lang="en-US" sz="1800" dirty="0"/>
              <a:t>For each temperature, between 15 to 20 sensor measuring points are taken. The figure shows the sensor response throughout the entire temperature sweep. The figure shows that the response does not vary with temperature as the density is uniform across the temperature range</a:t>
            </a:r>
          </a:p>
          <a:p>
            <a:endParaRPr lang="fr-FR" sz="1800" dirty="0"/>
          </a:p>
          <a:p>
            <a:endParaRPr lang="fr-FR" sz="1800" dirty="0"/>
          </a:p>
          <a:p>
            <a:endParaRPr lang="fr-FR" sz="1800" dirty="0"/>
          </a:p>
          <a:p>
            <a:endParaRPr lang="fr-FR" sz="1800" dirty="0"/>
          </a:p>
          <a:p>
            <a:endParaRPr lang="fr-FR" sz="1800" dirty="0"/>
          </a:p>
          <a:p>
            <a:endParaRPr lang="fr-FR" sz="1800" dirty="0"/>
          </a:p>
          <a:p>
            <a:endParaRPr lang="fr-FR" sz="1800" dirty="0"/>
          </a:p>
          <a:p>
            <a:endParaRPr lang="fr-FR" sz="1800" dirty="0"/>
          </a:p>
        </p:txBody>
      </p:sp>
      <p:pic>
        <p:nvPicPr>
          <p:cNvPr id="3" name="Image 2">
            <a:extLst>
              <a:ext uri="{FF2B5EF4-FFF2-40B4-BE49-F238E27FC236}">
                <a16:creationId xmlns:a16="http://schemas.microsoft.com/office/drawing/2014/main" id="{D6C70A1A-1DC0-4494-9AF3-F3F18AC002FB}"/>
              </a:ext>
            </a:extLst>
          </p:cNvPr>
          <p:cNvPicPr>
            <a:picLocks noChangeAspect="1"/>
          </p:cNvPicPr>
          <p:nvPr/>
        </p:nvPicPr>
        <p:blipFill>
          <a:blip r:embed="rId3"/>
          <a:stretch>
            <a:fillRect/>
          </a:stretch>
        </p:blipFill>
        <p:spPr>
          <a:xfrm>
            <a:off x="1771650" y="3429000"/>
            <a:ext cx="5600700" cy="30956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2"/>
          <p:cNvSpPr txBox="1">
            <a:spLocks noGrp="1"/>
          </p:cNvSpPr>
          <p:nvPr>
            <p:ph type="ctrTitle"/>
          </p:nvPr>
        </p:nvSpPr>
        <p:spPr>
          <a:xfrm>
            <a:off x="685800" y="-143874"/>
            <a:ext cx="7772400" cy="1470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fr-FR" dirty="0">
                <a:solidFill>
                  <a:srgbClr val="FFFFFF"/>
                </a:solidFill>
              </a:rPr>
              <a:t>Update – Chemicals </a:t>
            </a:r>
            <a:r>
              <a:rPr lang="fr-FR" dirty="0" err="1">
                <a:solidFill>
                  <a:srgbClr val="FFFFFF"/>
                </a:solidFill>
              </a:rPr>
              <a:t>sensor</a:t>
            </a:r>
            <a:r>
              <a:rPr lang="fr-FR" dirty="0">
                <a:solidFill>
                  <a:srgbClr val="FFFFFF"/>
                </a:solidFill>
              </a:rPr>
              <a:t> </a:t>
            </a:r>
            <a:r>
              <a:rPr lang="fr-FR" dirty="0" err="1">
                <a:solidFill>
                  <a:srgbClr val="FFFFFF"/>
                </a:solidFill>
              </a:rPr>
              <a:t>testing</a:t>
            </a:r>
            <a:endParaRPr dirty="0">
              <a:solidFill>
                <a:srgbClr val="FFFFFF"/>
              </a:solidFill>
            </a:endParaRPr>
          </a:p>
        </p:txBody>
      </p:sp>
      <p:sp>
        <p:nvSpPr>
          <p:cNvPr id="3" name="ZoneTexte 2">
            <a:extLst>
              <a:ext uri="{FF2B5EF4-FFF2-40B4-BE49-F238E27FC236}">
                <a16:creationId xmlns:a16="http://schemas.microsoft.com/office/drawing/2014/main" id="{7CB614FB-87D8-4AF7-918C-B8B9C0924C22}"/>
              </a:ext>
            </a:extLst>
          </p:cNvPr>
          <p:cNvSpPr txBox="1"/>
          <p:nvPr/>
        </p:nvSpPr>
        <p:spPr>
          <a:xfrm>
            <a:off x="685799" y="1880171"/>
            <a:ext cx="6958173" cy="2308324"/>
          </a:xfrm>
          <a:prstGeom prst="rect">
            <a:avLst/>
          </a:prstGeom>
          <a:noFill/>
        </p:spPr>
        <p:txBody>
          <a:bodyPr wrap="square" rtlCol="0">
            <a:spAutoFit/>
          </a:bodyPr>
          <a:lstStyle/>
          <a:p>
            <a:pPr marL="285750" indent="-285750">
              <a:buFont typeface="Arial" panose="020B0604020202020204" pitchFamily="34" charset="0"/>
              <a:buChar char="•"/>
            </a:pPr>
            <a:r>
              <a:rPr lang="fr-FR" sz="1800" dirty="0"/>
              <a:t>I </a:t>
            </a:r>
            <a:r>
              <a:rPr lang="fr-FR" sz="1800" dirty="0" err="1"/>
              <a:t>am</a:t>
            </a:r>
            <a:r>
              <a:rPr lang="fr-FR" sz="1800" dirty="0"/>
              <a:t> </a:t>
            </a:r>
            <a:r>
              <a:rPr lang="fr-FR" sz="1800" dirty="0" err="1"/>
              <a:t>waiting</a:t>
            </a:r>
            <a:r>
              <a:rPr lang="fr-FR" sz="1800" dirty="0"/>
              <a:t> for the </a:t>
            </a:r>
            <a:r>
              <a:rPr lang="fr-FR" sz="1800" dirty="0" err="1"/>
              <a:t>regulator</a:t>
            </a:r>
            <a:r>
              <a:rPr lang="fr-FR" sz="1800" dirty="0"/>
              <a:t> for the </a:t>
            </a:r>
            <a:r>
              <a:rPr lang="fr-FR" sz="1800" dirty="0" err="1"/>
              <a:t>ammonia</a:t>
            </a:r>
            <a:r>
              <a:rPr lang="fr-FR" sz="1800" dirty="0"/>
              <a:t> </a:t>
            </a:r>
            <a:r>
              <a:rPr lang="fr-FR" sz="1800" dirty="0" err="1"/>
              <a:t>cylinder</a:t>
            </a:r>
            <a:r>
              <a:rPr lang="fr-FR" sz="1800" dirty="0"/>
              <a:t> to </a:t>
            </a:r>
            <a:r>
              <a:rPr lang="fr-FR" sz="1800" dirty="0" err="1"/>
              <a:t>begin</a:t>
            </a:r>
            <a:r>
              <a:rPr lang="fr-FR" sz="1800" dirty="0"/>
              <a:t> </a:t>
            </a:r>
            <a:r>
              <a:rPr lang="fr-FR" sz="1800" dirty="0" err="1"/>
              <a:t>testing</a:t>
            </a:r>
            <a:r>
              <a:rPr lang="fr-FR" sz="1800" dirty="0"/>
              <a:t> the </a:t>
            </a:r>
            <a:r>
              <a:rPr lang="fr-FR" sz="1800" dirty="0" err="1"/>
              <a:t>ammonia</a:t>
            </a:r>
            <a:r>
              <a:rPr lang="fr-FR" sz="1800" dirty="0"/>
              <a:t> </a:t>
            </a:r>
            <a:r>
              <a:rPr lang="fr-FR" sz="1800" dirty="0" err="1"/>
              <a:t>sensor</a:t>
            </a:r>
            <a:endParaRPr lang="fr-FR" sz="1800" dirty="0"/>
          </a:p>
          <a:p>
            <a:pPr marL="285750" indent="-285750">
              <a:buFont typeface="Arial" panose="020B0604020202020204" pitchFamily="34" charset="0"/>
              <a:buChar char="•"/>
            </a:pPr>
            <a:endParaRPr lang="fr-FR" sz="1800" dirty="0"/>
          </a:p>
          <a:p>
            <a:pPr marL="285750" indent="-285750">
              <a:buFont typeface="Arial" panose="020B0604020202020204" pitchFamily="34" charset="0"/>
              <a:buChar char="•"/>
            </a:pPr>
            <a:r>
              <a:rPr lang="fr-FR" sz="1800" dirty="0"/>
              <a:t>I </a:t>
            </a:r>
            <a:r>
              <a:rPr lang="fr-FR" sz="1800" dirty="0" err="1"/>
              <a:t>am</a:t>
            </a:r>
            <a:r>
              <a:rPr lang="fr-FR" sz="1800" dirty="0"/>
              <a:t> </a:t>
            </a:r>
            <a:r>
              <a:rPr lang="fr-FR" sz="1800" dirty="0" err="1"/>
              <a:t>still</a:t>
            </a:r>
            <a:r>
              <a:rPr lang="fr-FR" sz="1800" dirty="0"/>
              <a:t> </a:t>
            </a:r>
            <a:r>
              <a:rPr lang="fr-FR" sz="1800" dirty="0" err="1"/>
              <a:t>waiting</a:t>
            </a:r>
            <a:r>
              <a:rPr lang="fr-FR" sz="1800" dirty="0"/>
              <a:t> for the </a:t>
            </a:r>
            <a:r>
              <a:rPr lang="fr-FR" sz="1800" dirty="0" err="1"/>
              <a:t>permeation</a:t>
            </a:r>
            <a:r>
              <a:rPr lang="fr-FR" sz="1800" dirty="0"/>
              <a:t> </a:t>
            </a:r>
            <a:r>
              <a:rPr lang="fr-FR" sz="1800" dirty="0" err="1"/>
              <a:t>oven</a:t>
            </a:r>
            <a:r>
              <a:rPr lang="fr-FR" sz="1800" dirty="0"/>
              <a:t> to </a:t>
            </a:r>
            <a:r>
              <a:rPr lang="fr-FR" sz="1800" dirty="0" err="1"/>
              <a:t>be</a:t>
            </a:r>
            <a:r>
              <a:rPr lang="fr-FR" sz="1800" dirty="0"/>
              <a:t> </a:t>
            </a:r>
            <a:r>
              <a:rPr lang="fr-FR" sz="1800" dirty="0" err="1"/>
              <a:t>ready</a:t>
            </a:r>
            <a:r>
              <a:rPr lang="fr-FR" sz="1800" dirty="0"/>
              <a:t> on </a:t>
            </a:r>
            <a:r>
              <a:rPr lang="fr-FR" sz="1800" dirty="0" err="1"/>
              <a:t>Vaporsens</a:t>
            </a:r>
            <a:r>
              <a:rPr lang="fr-FR" sz="1800" dirty="0"/>
              <a:t> </a:t>
            </a:r>
            <a:r>
              <a:rPr lang="fr-FR" sz="1800" dirty="0" err="1"/>
              <a:t>side</a:t>
            </a:r>
            <a:r>
              <a:rPr lang="fr-FR" sz="1800" dirty="0"/>
              <a:t> to test the </a:t>
            </a:r>
            <a:r>
              <a:rPr lang="fr-FR" sz="1800" dirty="0" err="1"/>
              <a:t>acetic</a:t>
            </a:r>
            <a:r>
              <a:rPr lang="fr-FR" sz="1800" dirty="0"/>
              <a:t> </a:t>
            </a:r>
            <a:r>
              <a:rPr lang="fr-FR" sz="1800" dirty="0" err="1"/>
              <a:t>acid</a:t>
            </a:r>
            <a:r>
              <a:rPr lang="fr-FR" sz="1800" dirty="0"/>
              <a:t> </a:t>
            </a:r>
            <a:r>
              <a:rPr lang="fr-FR" sz="1800" dirty="0" err="1"/>
              <a:t>sensor</a:t>
            </a:r>
            <a:endParaRPr lang="fr-FR" sz="1800" dirty="0"/>
          </a:p>
          <a:p>
            <a:pPr marL="285750" indent="-285750">
              <a:buFont typeface="Arial" panose="020B0604020202020204" pitchFamily="34" charset="0"/>
              <a:buChar char="•"/>
            </a:pPr>
            <a:endParaRPr lang="fr-FR" sz="1800" dirty="0"/>
          </a:p>
          <a:p>
            <a:pPr marL="285750" indent="-285750">
              <a:buFont typeface="Arial" panose="020B0604020202020204" pitchFamily="34" charset="0"/>
              <a:buChar char="•"/>
            </a:pPr>
            <a:r>
              <a:rPr lang="fr-FR" sz="1800" dirty="0" err="1"/>
              <a:t>Vaporsens</a:t>
            </a:r>
            <a:r>
              <a:rPr lang="fr-FR" sz="1800" dirty="0"/>
              <a:t> </a:t>
            </a:r>
            <a:r>
              <a:rPr lang="fr-FR" sz="1800" dirty="0" err="1"/>
              <a:t>apparently</a:t>
            </a:r>
            <a:r>
              <a:rPr lang="fr-FR" sz="1800" dirty="0"/>
              <a:t> </a:t>
            </a:r>
            <a:r>
              <a:rPr lang="fr-FR" sz="1800" dirty="0" err="1"/>
              <a:t>does</a:t>
            </a:r>
            <a:r>
              <a:rPr lang="fr-FR" sz="1800" dirty="0"/>
              <a:t> not have </a:t>
            </a:r>
            <a:r>
              <a:rPr lang="fr-FR" sz="1800" dirty="0" err="1"/>
              <a:t>any</a:t>
            </a:r>
            <a:r>
              <a:rPr lang="fr-FR" sz="1800" dirty="0"/>
              <a:t> data </a:t>
            </a:r>
            <a:r>
              <a:rPr lang="fr-FR" sz="1800" dirty="0" err="1"/>
              <a:t>showing</a:t>
            </a:r>
            <a:r>
              <a:rPr lang="fr-FR" sz="1800" dirty="0"/>
              <a:t> the </a:t>
            </a:r>
            <a:r>
              <a:rPr lang="fr-FR" sz="1800" dirty="0" err="1"/>
              <a:t>effect</a:t>
            </a:r>
            <a:r>
              <a:rPr lang="fr-FR" sz="1800" dirty="0"/>
              <a:t> of </a:t>
            </a:r>
            <a:r>
              <a:rPr lang="fr-FR" sz="1800" dirty="0" err="1"/>
              <a:t>humidity</a:t>
            </a:r>
            <a:r>
              <a:rPr lang="fr-FR" sz="1800" dirty="0"/>
              <a:t> or </a:t>
            </a:r>
            <a:r>
              <a:rPr lang="fr-FR" sz="1800" dirty="0" err="1"/>
              <a:t>temperature</a:t>
            </a:r>
            <a:r>
              <a:rPr lang="fr-FR" sz="1800" dirty="0"/>
              <a:t> on the </a:t>
            </a:r>
            <a:r>
              <a:rPr lang="fr-FR" sz="1800" dirty="0" err="1"/>
              <a:t>sensor</a:t>
            </a:r>
            <a:r>
              <a:rPr lang="fr-FR" sz="1800" dirty="0"/>
              <a:t> </a:t>
            </a:r>
            <a:r>
              <a:rPr lang="fr-FR" sz="1800" dirty="0" err="1"/>
              <a:t>response</a:t>
            </a:r>
            <a:endParaRPr lang="fr-FR" sz="1800" dirty="0"/>
          </a:p>
        </p:txBody>
      </p:sp>
    </p:spTree>
    <p:extLst>
      <p:ext uri="{BB962C8B-B14F-4D97-AF65-F5344CB8AC3E}">
        <p14:creationId xmlns:p14="http://schemas.microsoft.com/office/powerpoint/2010/main" val="2507390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p:nvPr/>
        </p:nvSpPr>
        <p:spPr>
          <a:xfrm>
            <a:off x="0" y="0"/>
            <a:ext cx="9144000" cy="6858000"/>
          </a:xfrm>
          <a:prstGeom prst="rect">
            <a:avLst/>
          </a:prstGeom>
          <a:solidFill>
            <a:srgbClr val="9F0305"/>
          </a:solidFill>
          <a:ln w="152400" cap="flat" cmpd="sng">
            <a:solidFill>
              <a:srgbClr val="DDA03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pic>
        <p:nvPicPr>
          <p:cNvPr id="145" name="Google Shape;145;p27"/>
          <p:cNvPicPr preferRelativeResize="0"/>
          <p:nvPr/>
        </p:nvPicPr>
        <p:blipFill rotWithShape="1">
          <a:blip r:embed="rId3">
            <a:alphaModFix/>
          </a:blip>
          <a:srcRect/>
          <a:stretch/>
        </p:blipFill>
        <p:spPr>
          <a:xfrm>
            <a:off x="76200" y="1696209"/>
            <a:ext cx="8992800" cy="3987939"/>
          </a:xfrm>
          <a:prstGeom prst="rect">
            <a:avLst/>
          </a:prstGeom>
          <a:noFill/>
          <a:ln>
            <a:noFill/>
          </a:ln>
        </p:spPr>
      </p:pic>
      <p:cxnSp>
        <p:nvCxnSpPr>
          <p:cNvPr id="146" name="Google Shape;146;p27"/>
          <p:cNvCxnSpPr/>
          <p:nvPr/>
        </p:nvCxnSpPr>
        <p:spPr>
          <a:xfrm>
            <a:off x="76200" y="1696208"/>
            <a:ext cx="8991600" cy="0"/>
          </a:xfrm>
          <a:prstGeom prst="straightConnector1">
            <a:avLst/>
          </a:prstGeom>
          <a:noFill/>
          <a:ln w="57150" cap="flat" cmpd="sng">
            <a:solidFill>
              <a:schemeClr val="lt1"/>
            </a:solidFill>
            <a:prstDash val="solid"/>
            <a:round/>
            <a:headEnd type="none" w="sm" len="sm"/>
            <a:tailEnd type="none" w="sm" len="sm"/>
          </a:ln>
        </p:spPr>
      </p:cxnSp>
      <p:cxnSp>
        <p:nvCxnSpPr>
          <p:cNvPr id="147" name="Google Shape;147;p27"/>
          <p:cNvCxnSpPr/>
          <p:nvPr/>
        </p:nvCxnSpPr>
        <p:spPr>
          <a:xfrm>
            <a:off x="76200" y="5652396"/>
            <a:ext cx="8991600" cy="0"/>
          </a:xfrm>
          <a:prstGeom prst="straightConnector1">
            <a:avLst/>
          </a:prstGeom>
          <a:noFill/>
          <a:ln w="57150" cap="flat" cmpd="sng">
            <a:solidFill>
              <a:schemeClr val="lt1"/>
            </a:solidFill>
            <a:prstDash val="solid"/>
            <a:round/>
            <a:headEnd type="none" w="sm" len="sm"/>
            <a:tailEnd type="none" w="sm" len="sm"/>
          </a:ln>
        </p:spPr>
      </p:cxnSp>
      <p:pic>
        <p:nvPicPr>
          <p:cNvPr id="148" name="Google Shape;148;p27" descr="ENG_SEAL_RedGray"/>
          <p:cNvPicPr preferRelativeResize="0"/>
          <p:nvPr/>
        </p:nvPicPr>
        <p:blipFill rotWithShape="1">
          <a:blip r:embed="rId4">
            <a:alphaModFix/>
          </a:blip>
          <a:srcRect/>
          <a:stretch/>
        </p:blipFill>
        <p:spPr>
          <a:xfrm>
            <a:off x="7888887" y="5226306"/>
            <a:ext cx="900000" cy="863758"/>
          </a:xfrm>
          <a:prstGeom prst="rect">
            <a:avLst/>
          </a:prstGeom>
          <a:noFill/>
          <a:ln>
            <a:noFill/>
          </a:ln>
        </p:spPr>
      </p:pic>
      <p:sp>
        <p:nvSpPr>
          <p:cNvPr id="149" name="Google Shape;149;p27"/>
          <p:cNvSpPr/>
          <p:nvPr/>
        </p:nvSpPr>
        <p:spPr>
          <a:xfrm>
            <a:off x="0" y="762000"/>
            <a:ext cx="9144000" cy="1219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150" name="Google Shape;150;p27"/>
          <p:cNvSpPr txBox="1">
            <a:spLocks noGrp="1"/>
          </p:cNvSpPr>
          <p:nvPr>
            <p:ph type="ctrTitle"/>
          </p:nvPr>
        </p:nvSpPr>
        <p:spPr>
          <a:xfrm>
            <a:off x="51321" y="5731521"/>
            <a:ext cx="9156829" cy="9421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800" b="1">
                <a:solidFill>
                  <a:srgbClr val="FFFFFF"/>
                </a:solidFill>
              </a:rPr>
              <a:t>Laboratory for NanoIntegrated Systems</a:t>
            </a:r>
            <a:br>
              <a:rPr lang="en-US" sz="1800" b="1">
                <a:solidFill>
                  <a:srgbClr val="FFFFFF"/>
                </a:solidFill>
              </a:rPr>
            </a:br>
            <a:r>
              <a:rPr lang="en-US" sz="1800">
                <a:solidFill>
                  <a:srgbClr val="FFFFFF"/>
                </a:solidFill>
              </a:rPr>
              <a:t>Department of Electrical and Computer Engineering</a:t>
            </a:r>
            <a:br>
              <a:rPr lang="en-US" sz="1800">
                <a:solidFill>
                  <a:srgbClr val="FFFFFF"/>
                </a:solidFill>
              </a:rPr>
            </a:br>
            <a:r>
              <a:rPr lang="en-US" sz="1800">
                <a:solidFill>
                  <a:srgbClr val="FFFFFF"/>
                </a:solidFill>
              </a:rPr>
              <a:t>MEB building – University of Utah – Salt Lake City – UT – USA</a:t>
            </a:r>
            <a:endParaRPr/>
          </a:p>
        </p:txBody>
      </p:sp>
      <p:sp>
        <p:nvSpPr>
          <p:cNvPr id="151" name="Google Shape;151;p27"/>
          <p:cNvSpPr txBox="1"/>
          <p:nvPr/>
        </p:nvSpPr>
        <p:spPr>
          <a:xfrm>
            <a:off x="115463" y="113908"/>
            <a:ext cx="8916282" cy="1468093"/>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FFFFFF"/>
                </a:solidFill>
                <a:latin typeface="Arial"/>
                <a:ea typeface="Arial"/>
                <a:cs typeface="Arial"/>
                <a:sym typeface="Arial"/>
              </a:rPr>
              <a:t>Thank you for your attention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300"/>
              <a:buFont typeface="Arial"/>
              <a:buNone/>
            </a:pPr>
            <a:endParaRPr sz="1300" b="1" i="1"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r>
              <a:rPr lang="en-US" sz="2200" b="1" i="1" u="none" strike="noStrike" cap="none">
                <a:solidFill>
                  <a:srgbClr val="FFFFFF"/>
                </a:solidFill>
                <a:latin typeface="Arial"/>
                <a:ea typeface="Arial"/>
                <a:cs typeface="Arial"/>
                <a:sym typeface="Arial"/>
              </a:rPr>
              <a:t>Questions?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383</Words>
  <Application>Microsoft Office PowerPoint</Application>
  <PresentationFormat>Affichage à l'écran (4:3)</PresentationFormat>
  <Paragraphs>77</Paragraphs>
  <Slides>6</Slides>
  <Notes>6</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Poppins</vt:lpstr>
      <vt:lpstr>Times</vt:lpstr>
      <vt:lpstr>Arial</vt:lpstr>
      <vt:lpstr>Blank Presentation</vt:lpstr>
      <vt:lpstr>Salt Lake City August 7th 2020 - Salt Lake City US</vt:lpstr>
      <vt:lpstr>Update – Housing</vt:lpstr>
      <vt:lpstr>Update - LED Polarization</vt:lpstr>
      <vt:lpstr>Update – Impact of T° on sensor response </vt:lpstr>
      <vt:lpstr>Update – Chemicals sensor testing</vt:lpstr>
      <vt:lpstr>Laboratory for NanoIntegrated Systems Department of Electrical and Computer Engineering MEB building – University of Utah – Salt Lake City – UT – USA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Salt Lake City July 23rd 2020 - Salt Lake City US</dc:title>
  <cp:lastModifiedBy>u6030105</cp:lastModifiedBy>
  <cp:revision>18</cp:revision>
  <dcterms:modified xsi:type="dcterms:W3CDTF">2020-08-07T15:11:50Z</dcterms:modified>
</cp:coreProperties>
</file>