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89" autoAdjust="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1134-15B5-4865-8068-FBD178C0696B}" type="datetimeFigureOut">
              <a:rPr lang="fr-FR" smtClean="0"/>
              <a:pPr/>
              <a:t>29/04/2016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E792E-4FA8-41CB-866B-67149C0C659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fr-FR" b="1" dirty="0" smtClean="0"/>
          </a:p>
          <a:p>
            <a:pPr algn="just">
              <a:buNone/>
            </a:pPr>
            <a:r>
              <a:rPr lang="fr-FR" b="1" dirty="0" smtClean="0"/>
              <a:t>En base de donnée XML</a:t>
            </a:r>
            <a:r>
              <a:rPr lang="fr-FR" i="1" dirty="0" smtClean="0"/>
              <a:t>(ou autre BDD)</a:t>
            </a:r>
            <a:r>
              <a:rPr lang="fr-FR" b="1" dirty="0" smtClean="0"/>
              <a:t> sont stockés </a:t>
            </a:r>
            <a:r>
              <a:rPr lang="fr-FR" b="1" u="sng" dirty="0" smtClean="0"/>
              <a:t>les infos</a:t>
            </a:r>
            <a:r>
              <a:rPr lang="fr-FR" b="1" dirty="0" smtClean="0"/>
              <a:t> de géo-localisation sur </a:t>
            </a:r>
            <a:r>
              <a:rPr lang="fr-FR" b="1" dirty="0" err="1" smtClean="0"/>
              <a:t>Yelp</a:t>
            </a:r>
            <a:r>
              <a:rPr lang="fr-FR" i="1" dirty="0" smtClean="0"/>
              <a:t>(…)</a:t>
            </a:r>
            <a:r>
              <a:rPr lang="fr-FR" b="1" dirty="0" smtClean="0"/>
              <a:t>, selon un certain critère</a:t>
            </a:r>
            <a:r>
              <a:rPr lang="fr-FR" i="1" dirty="0" smtClean="0"/>
              <a:t> (champ de recherche)</a:t>
            </a:r>
            <a:r>
              <a:rPr lang="fr-FR" b="1" dirty="0" smtClean="0"/>
              <a:t> et la page</a:t>
            </a:r>
            <a:r>
              <a:rPr lang="fr-FR" i="1" dirty="0" smtClean="0"/>
              <a:t> (site web)</a:t>
            </a:r>
            <a:r>
              <a:rPr lang="fr-FR" b="1" dirty="0" smtClean="0"/>
              <a:t>, affiche une carte</a:t>
            </a:r>
            <a:r>
              <a:rPr lang="fr-FR" i="1" dirty="0" smtClean="0"/>
              <a:t> (API ou synchro avec une carte « Google »)</a:t>
            </a:r>
            <a:r>
              <a:rPr lang="fr-FR" b="1" dirty="0" smtClean="0"/>
              <a:t> indiquant les points de YELP. Cela permet d’avoir une vue géographique </a:t>
            </a:r>
            <a:r>
              <a:rPr lang="fr-FR" i="1" dirty="0" smtClean="0"/>
              <a:t>(…)</a:t>
            </a:r>
            <a:r>
              <a:rPr lang="fr-FR" b="1" dirty="0" smtClean="0"/>
              <a:t> des sujets </a:t>
            </a:r>
            <a:r>
              <a:rPr lang="fr-FR" i="1" dirty="0" smtClean="0"/>
              <a:t>(champ de recherche)</a:t>
            </a:r>
            <a:r>
              <a:rPr lang="fr-FR" b="1" dirty="0" smtClean="0"/>
              <a:t> abordés sur YELP. </a:t>
            </a:r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E792E-4FA8-41CB-866B-67149C0C659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E792E-4FA8-41CB-866B-67149C0C659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8769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CBA-4B32-4626-9622-4842A732B478}" type="datetimeFigureOut">
              <a:rPr lang="fr-FR" smtClean="0"/>
              <a:pPr/>
              <a:t>29/04/2016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1B4A6D6-1059-444C-AC8C-B8BF046C36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CBA-4B32-4626-9622-4842A732B478}" type="datetimeFigureOut">
              <a:rPr lang="fr-FR" smtClean="0"/>
              <a:pPr/>
              <a:t>29/04/2016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A6D6-1059-444C-AC8C-B8BF046C36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CBA-4B32-4626-9622-4842A732B478}" type="datetimeFigureOut">
              <a:rPr lang="fr-FR" smtClean="0"/>
              <a:pPr/>
              <a:t>29/04/2016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A6D6-1059-444C-AC8C-B8BF046C36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CBA-4B32-4626-9622-4842A732B478}" type="datetimeFigureOut">
              <a:rPr lang="fr-FR" smtClean="0"/>
              <a:pPr/>
              <a:t>29/04/2016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A6D6-1059-444C-AC8C-B8BF046C36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CBA-4B32-4626-9622-4842A732B478}" type="datetimeFigureOut">
              <a:rPr lang="fr-FR" smtClean="0"/>
              <a:pPr/>
              <a:t>29/04/2016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1B4A6D6-1059-444C-AC8C-B8BF046C36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CBA-4B32-4626-9622-4842A732B478}" type="datetimeFigureOut">
              <a:rPr lang="fr-FR" smtClean="0"/>
              <a:pPr/>
              <a:t>29/04/2016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A6D6-1059-444C-AC8C-B8BF046C36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CBA-4B32-4626-9622-4842A732B478}" type="datetimeFigureOut">
              <a:rPr lang="fr-FR" smtClean="0"/>
              <a:pPr/>
              <a:t>29/04/2016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A6D6-1059-444C-AC8C-B8BF046C36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CBA-4B32-4626-9622-4842A732B478}" type="datetimeFigureOut">
              <a:rPr lang="fr-FR" smtClean="0"/>
              <a:pPr/>
              <a:t>29/04/2016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A6D6-1059-444C-AC8C-B8BF046C36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CBA-4B32-4626-9622-4842A732B478}" type="datetimeFigureOut">
              <a:rPr lang="fr-FR" smtClean="0"/>
              <a:pPr/>
              <a:t>29/04/2016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A6D6-1059-444C-AC8C-B8BF046C36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CBA-4B32-4626-9622-4842A732B478}" type="datetimeFigureOut">
              <a:rPr lang="fr-FR" smtClean="0"/>
              <a:pPr/>
              <a:t>29/04/2016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A6D6-1059-444C-AC8C-B8BF046C36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CBA-4B32-4626-9622-4842A732B478}" type="datetimeFigureOut">
              <a:rPr lang="fr-FR" smtClean="0"/>
              <a:pPr/>
              <a:t>29/04/2016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1B4A6D6-1059-444C-AC8C-B8BF046C36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690CBA-4B32-4626-9622-4842A732B478}" type="datetimeFigureOut">
              <a:rPr lang="fr-FR" smtClean="0"/>
              <a:pPr/>
              <a:t>29/04/2016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1B4A6D6-1059-444C-AC8C-B8BF046C36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baque+Gantt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Stéphane Elie</a:t>
            </a:r>
          </a:p>
          <a:p>
            <a:pPr algn="r"/>
            <a:r>
              <a:rPr lang="fr-FR" dirty="0" smtClean="0"/>
              <a:t>Timothée de Guibert</a:t>
            </a:r>
          </a:p>
          <a:p>
            <a:pPr algn="r"/>
            <a:r>
              <a:rPr lang="fr-FR" dirty="0" smtClean="0"/>
              <a:t>Virgile </a:t>
            </a:r>
            <a:r>
              <a:rPr lang="fr-FR" dirty="0" err="1" smtClean="0"/>
              <a:t>Perton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STiV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(#</a:t>
            </a:r>
            <a:r>
              <a:rPr lang="fr-FR" dirty="0" err="1" smtClean="0"/>
              <a:t>YelpMap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</a:p>
          <a:p>
            <a:r>
              <a:rPr lang="fr-FR" dirty="0" smtClean="0"/>
              <a:t>Présentation du projet</a:t>
            </a:r>
          </a:p>
          <a:p>
            <a:pPr lvl="1"/>
            <a:r>
              <a:rPr lang="fr-FR" dirty="0" smtClean="0"/>
              <a:t>Description</a:t>
            </a:r>
          </a:p>
          <a:p>
            <a:pPr lvl="1"/>
            <a:r>
              <a:rPr lang="fr-FR" dirty="0" smtClean="0"/>
              <a:t>Les origines – </a:t>
            </a:r>
            <a:r>
              <a:rPr lang="fr-FR" dirty="0" err="1" smtClean="0"/>
              <a:t>Yelp</a:t>
            </a:r>
            <a:endParaRPr lang="fr-FR" dirty="0" smtClean="0"/>
          </a:p>
          <a:p>
            <a:pPr lvl="1"/>
            <a:r>
              <a:rPr lang="fr-FR" dirty="0" smtClean="0"/>
              <a:t>But du projet</a:t>
            </a:r>
          </a:p>
          <a:p>
            <a:r>
              <a:rPr lang="fr-FR" dirty="0" smtClean="0"/>
              <a:t>Diagramme de classe</a:t>
            </a:r>
          </a:p>
          <a:p>
            <a:r>
              <a:rPr lang="fr-FR" dirty="0" smtClean="0"/>
              <a:t>Diagramme de Use Case</a:t>
            </a:r>
          </a:p>
          <a:p>
            <a:r>
              <a:rPr lang="fr-FR" dirty="0" smtClean="0"/>
              <a:t>Présentation d’un processus complexe</a:t>
            </a:r>
          </a:p>
          <a:p>
            <a:r>
              <a:rPr lang="fr-FR" dirty="0" smtClean="0"/>
              <a:t>Abaque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endParaRPr lang="fr-FR" b="1" dirty="0" smtClean="0"/>
          </a:p>
          <a:p>
            <a:pPr algn="just">
              <a:buNone/>
            </a:pPr>
            <a:endParaRPr lang="fr-FR" b="1" dirty="0" smtClean="0"/>
          </a:p>
          <a:p>
            <a:pPr algn="just">
              <a:buNone/>
            </a:pPr>
            <a:r>
              <a:rPr lang="fr-FR" b="1" dirty="0" smtClean="0"/>
              <a:t>En base de donnée sont stockées les informations de géo-localisation sur </a:t>
            </a:r>
            <a:r>
              <a:rPr lang="fr-FR" b="1" dirty="0" err="1" smtClean="0"/>
              <a:t>Yelp</a:t>
            </a:r>
            <a:r>
              <a:rPr lang="fr-FR" b="1" dirty="0" smtClean="0"/>
              <a:t>, selon un certain critère</a:t>
            </a:r>
            <a:r>
              <a:rPr lang="fr-FR" i="1" dirty="0" smtClean="0"/>
              <a:t> </a:t>
            </a:r>
            <a:r>
              <a:rPr lang="fr-FR" b="1" dirty="0" smtClean="0"/>
              <a:t>et la page, affiche une carte</a:t>
            </a:r>
            <a:r>
              <a:rPr lang="fr-FR" i="1" dirty="0" smtClean="0"/>
              <a:t> </a:t>
            </a:r>
            <a:r>
              <a:rPr lang="fr-FR" b="1" dirty="0" smtClean="0"/>
              <a:t>indiquant les points de </a:t>
            </a:r>
            <a:r>
              <a:rPr lang="fr-FR" b="1" dirty="0" err="1" smtClean="0"/>
              <a:t>Yelp</a:t>
            </a:r>
            <a:r>
              <a:rPr lang="fr-FR" b="1" dirty="0" smtClean="0"/>
              <a:t>. Cela permet d’avoir une vue géographique des points d’intérêts répertorié sur </a:t>
            </a:r>
            <a:r>
              <a:rPr lang="fr-FR" b="1" dirty="0" err="1" smtClean="0"/>
              <a:t>Yelp</a:t>
            </a:r>
            <a:r>
              <a:rPr lang="fr-FR" b="1" dirty="0" smtClean="0"/>
              <a:t>. </a:t>
            </a:r>
            <a:endParaRPr lang="fr-FR" dirty="0" smtClean="0"/>
          </a:p>
          <a:p>
            <a:pPr algn="just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14400" y="1545169"/>
            <a:ext cx="6243967" cy="34163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Utiliser l'API de </a:t>
            </a:r>
            <a:r>
              <a:rPr lang="fr-FR" sz="2400" dirty="0" err="1" smtClean="0"/>
              <a:t>Yelp</a:t>
            </a:r>
            <a:r>
              <a:rPr lang="fr-FR" sz="2400" dirty="0" smtClean="0"/>
              <a:t> pour constituer une base de données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Afficher sur une carte des points d'intérêts selon la </a:t>
            </a:r>
            <a:r>
              <a:rPr lang="fr-FR" sz="2400" dirty="0" err="1" smtClean="0"/>
              <a:t>géolocalisation</a:t>
            </a:r>
            <a:r>
              <a:rPr lang="fr-FR" sz="2400" dirty="0" smtClean="0"/>
              <a:t> de l'utilisateur et l'heure à laquelle il se connecte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Rechercher des restaurants selon le type de cuisine et la localisation</a:t>
            </a:r>
            <a:endParaRPr lang="fr-FR" sz="2400" dirty="0"/>
          </a:p>
        </p:txBody>
      </p:sp>
      <p:pic>
        <p:nvPicPr>
          <p:cNvPr id="7" name="Image 6" descr="logo ye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9171" y="5068912"/>
            <a:ext cx="2057400" cy="1168400"/>
          </a:xfrm>
          <a:prstGeom prst="rect">
            <a:avLst/>
          </a:prstGeom>
        </p:spPr>
      </p:pic>
      <p:pic>
        <p:nvPicPr>
          <p:cNvPr id="8" name="Image 7" descr="agile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4880570"/>
            <a:ext cx="145732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634" y="1333161"/>
            <a:ext cx="8481846" cy="497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Use Case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5" y="848887"/>
            <a:ext cx="5243944" cy="574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d’un processus complexe</a:t>
            </a:r>
            <a:endParaRPr lang="fr-FR" dirty="0"/>
          </a:p>
        </p:txBody>
      </p:sp>
      <p:pic>
        <p:nvPicPr>
          <p:cNvPr id="4" name="Espace réservé du contenu 3" descr="13081825_10209595827162506_1855692956_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447800"/>
            <a:ext cx="6192688" cy="50933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Abaque et diagramme </a:t>
            </a:r>
            <a:r>
              <a:rPr lang="fr-FR" smtClean="0"/>
              <a:t>de Gantt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hlinkClick r:id="rId2" action="ppaction://hlinkfile"/>
              </a:rPr>
              <a:t>Abaque+Gantt.xlsx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588640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STiV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507</TotalTime>
  <Words>188</Words>
  <Application>Microsoft Office PowerPoint</Application>
  <PresentationFormat>Affichage à l'écran (4:3)</PresentationFormat>
  <Paragraphs>35</Paragraphs>
  <Slides>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Capitaux</vt:lpstr>
      <vt:lpstr>Projet STiV (#YelpMap)</vt:lpstr>
      <vt:lpstr>Plan</vt:lpstr>
      <vt:lpstr>Contexte</vt:lpstr>
      <vt:lpstr>Présentation du projet</vt:lpstr>
      <vt:lpstr>Diagramme de classe</vt:lpstr>
      <vt:lpstr>Diagramme Use Case </vt:lpstr>
      <vt:lpstr>Présentation d’un processus complexe</vt:lpstr>
      <vt:lpstr>Abaque et diagramme de Gantt</vt:lpstr>
      <vt:lpstr>STiV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STiV</dc:title>
  <dc:creator>Virgile</dc:creator>
  <cp:lastModifiedBy>Virgile</cp:lastModifiedBy>
  <cp:revision>35</cp:revision>
  <dcterms:created xsi:type="dcterms:W3CDTF">2016-04-28T15:03:51Z</dcterms:created>
  <dcterms:modified xsi:type="dcterms:W3CDTF">2016-04-29T19:00:39Z</dcterms:modified>
</cp:coreProperties>
</file>