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94D76-E249-4B9D-BFD2-FA6672BE94F5}" type="datetimeFigureOut">
              <a:rPr lang="en-US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E4173-AA77-429C-A8CF-50A238D2984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4173-AA77-429C-A8CF-50A238D2984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4173-AA77-429C-A8CF-50A238D2984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4173-AA77-429C-A8CF-50A238D2984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87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4173-AA77-429C-A8CF-50A238D2984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4173-AA77-429C-A8CF-50A238D2984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3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4173-AA77-429C-A8CF-50A238D2984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9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4173-AA77-429C-A8CF-50A238D2984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6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4173-AA77-429C-A8CF-50A238D2984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3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E4173-AA77-429C-A8CF-50A238D2984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super awesome</a:t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Calibri Light"/>
              </a:rPr>
              <a:t>MTEC 2250 Idea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Virgilio Samo III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611" y="57960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Shifting the balance between good and evil.</a:t>
            </a:r>
            <a:br>
              <a:rPr lang="en-US" dirty="0"/>
            </a:br>
            <a:r>
              <a:rPr lang="en-US" dirty="0"/>
              <a:t>What form will this idea take?</a:t>
            </a:r>
          </a:p>
        </p:txBody>
      </p:sp>
      <p:pic>
        <p:nvPicPr>
          <p:cNvPr id="5" name="Content Placeholder 4" descr="iRobot_G_03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305967"/>
            <a:ext cx="5873908" cy="3063875"/>
          </a:xfrm>
        </p:spPr>
      </p:pic>
      <p:pic>
        <p:nvPicPr>
          <p:cNvPr id="6" name="Content Placeholder 5" descr="Gjallarhorn_Mark_Van_Haitsma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81338" y="2306638"/>
            <a:ext cx="6275737" cy="3059112"/>
          </a:xfrm>
        </p:spPr>
      </p:pic>
      <p:sp>
        <p:nvSpPr>
          <p:cNvPr id="7" name="TextBox 6"/>
          <p:cNvSpPr txBox="1"/>
          <p:nvPr/>
        </p:nvSpPr>
        <p:spPr>
          <a:xfrm>
            <a:off x="1561630" y="5646100"/>
            <a:ext cx="2743200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 dirty="0"/>
              <a:t>Robot?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49931" y="5679026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/>
              <a:t>Weapon?</a:t>
            </a:r>
          </a:p>
        </p:txBody>
      </p:sp>
    </p:spTree>
    <p:extLst>
      <p:ext uri="{BB962C8B-B14F-4D97-AF65-F5344CB8AC3E}">
        <p14:creationId xmlns:p14="http://schemas.microsoft.com/office/powerpoint/2010/main" val="37478115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is the intended audience?</a:t>
            </a:r>
          </a:p>
        </p:txBody>
      </p:sp>
      <p:pic>
        <p:nvPicPr>
          <p:cNvPr id="4" name="Content Placeholder 3" descr="gent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2097" y="2071305"/>
            <a:ext cx="7496175" cy="4589387"/>
          </a:xfrm>
        </p:spPr>
      </p:pic>
    </p:spTree>
    <p:extLst>
      <p:ext uri="{BB962C8B-B14F-4D97-AF65-F5344CB8AC3E}">
        <p14:creationId xmlns:p14="http://schemas.microsoft.com/office/powerpoint/2010/main" val="13595917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was this idea created?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Victim of bullying.</a:t>
            </a:r>
          </a:p>
          <a:p>
            <a:r>
              <a:rPr lang="en-US" dirty="0"/>
              <a:t>Hated for no reason.</a:t>
            </a:r>
          </a:p>
          <a:p>
            <a:r>
              <a:rPr lang="en-US" dirty="0"/>
              <a:t>Under-appreciated.</a:t>
            </a:r>
          </a:p>
          <a:p>
            <a:r>
              <a:rPr lang="en-US" dirty="0"/>
              <a:t>Hatred for the Illuminati. </a:t>
            </a:r>
          </a:p>
          <a:p>
            <a:r>
              <a:rPr lang="en-US" dirty="0"/>
              <a:t>People thinking they're above the law.</a:t>
            </a:r>
          </a:p>
          <a:p>
            <a:r>
              <a:rPr lang="en-US" dirty="0"/>
              <a:t>Desire to protect and help the innocent.</a:t>
            </a:r>
          </a:p>
          <a:p>
            <a:r>
              <a:rPr lang="en-US" dirty="0"/>
              <a:t>Parents and friends.</a:t>
            </a:r>
          </a:p>
        </p:txBody>
      </p:sp>
      <p:pic>
        <p:nvPicPr>
          <p:cNvPr id="4" name="Picture 3" descr="043015-0007-5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94" y="2297289"/>
            <a:ext cx="5929498" cy="33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825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Decisions, decisions, decisions</a:t>
            </a:r>
            <a:br>
              <a:rPr lang="en-US" dirty="0"/>
            </a:br>
            <a:r>
              <a:rPr lang="en-US">
                <a:solidFill>
                  <a:srgbClr val="FFFFFF"/>
                </a:solidFill>
                <a:latin typeface="Calibri Light"/>
              </a:rPr>
              <a:t>(how will it judge you?)</a:t>
            </a:r>
            <a:endParaRPr lang="en-US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Ability to change</a:t>
            </a:r>
          </a:p>
          <a:p>
            <a:r>
              <a:rPr lang="en-US" dirty="0"/>
              <a:t>Levels of aggression</a:t>
            </a:r>
          </a:p>
          <a:p>
            <a:r>
              <a:rPr lang="en-US" dirty="0"/>
              <a:t>Brainwave patterns</a:t>
            </a:r>
          </a:p>
          <a:p>
            <a:r>
              <a:rPr lang="en-US" dirty="0"/>
              <a:t>Stress levels</a:t>
            </a:r>
          </a:p>
          <a:p>
            <a:r>
              <a:rPr lang="en-US" dirty="0"/>
              <a:t>Human interaction</a:t>
            </a:r>
          </a:p>
          <a:p>
            <a:r>
              <a:rPr lang="en-US" dirty="0"/>
              <a:t>Truth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Appearance</a:t>
            </a:r>
          </a:p>
          <a:p>
            <a:r>
              <a:rPr lang="en-US" dirty="0"/>
              <a:t>Past mistakes</a:t>
            </a:r>
          </a:p>
          <a:p>
            <a:r>
              <a:rPr lang="en-US" dirty="0"/>
              <a:t>Emotions</a:t>
            </a:r>
          </a:p>
          <a:p>
            <a:r>
              <a:rPr lang="en-US" dirty="0"/>
              <a:t>Commitment</a:t>
            </a:r>
          </a:p>
          <a:p>
            <a:r>
              <a:rPr lang="en-US" dirty="0"/>
              <a:t>Skills</a:t>
            </a:r>
          </a:p>
          <a:p>
            <a:r>
              <a:rPr lang="en-US" dirty="0"/>
              <a:t>Talents</a:t>
            </a:r>
          </a:p>
        </p:txBody>
      </p:sp>
    </p:spTree>
    <p:extLst>
      <p:ext uri="{BB962C8B-B14F-4D97-AF65-F5344CB8AC3E}">
        <p14:creationId xmlns:p14="http://schemas.microsoft.com/office/powerpoint/2010/main" val="15510322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will this be deployed?</a:t>
            </a:r>
          </a:p>
        </p:txBody>
      </p:sp>
      <p:pic>
        <p:nvPicPr>
          <p:cNvPr id="4" name="Content Placeholder 3" descr="Earth-Phot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7033" y="1827650"/>
            <a:ext cx="7624763" cy="4588984"/>
          </a:xfrm>
        </p:spPr>
      </p:pic>
    </p:spTree>
    <p:extLst>
      <p:ext uri="{BB962C8B-B14F-4D97-AF65-F5344CB8AC3E}">
        <p14:creationId xmlns:p14="http://schemas.microsoft.com/office/powerpoint/2010/main" val="20936147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will this idea be a reality?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20 years from now (maybe less).</a:t>
            </a:r>
          </a:p>
          <a:p>
            <a:r>
              <a:rPr lang="en-US" sz="3200" dirty="0"/>
              <a:t>Advanced engineering.</a:t>
            </a:r>
          </a:p>
          <a:p>
            <a:r>
              <a:rPr lang="en-US" sz="3200" dirty="0"/>
              <a:t>Human history.</a:t>
            </a:r>
          </a:p>
          <a:p>
            <a:r>
              <a:rPr lang="en-US" sz="3200" dirty="0"/>
              <a:t>Artificial Intelligence.</a:t>
            </a:r>
          </a:p>
          <a:p>
            <a:r>
              <a:rPr lang="en-US" sz="3200" dirty="0"/>
              <a:t>Programming. </a:t>
            </a:r>
          </a:p>
        </p:txBody>
      </p:sp>
    </p:spTree>
    <p:extLst>
      <p:ext uri="{BB962C8B-B14F-4D97-AF65-F5344CB8AC3E}">
        <p14:creationId xmlns:p14="http://schemas.microsoft.com/office/powerpoint/2010/main" val="24072223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Treat others the way you want to be treated.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3200" dirty="0"/>
              <a:t>The Ultimate Golden Rule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/>
              <a:t>The life of good is more rewarding than the life of evil.</a:t>
            </a:r>
          </a:p>
        </p:txBody>
      </p:sp>
    </p:spTree>
    <p:extLst>
      <p:ext uri="{BB962C8B-B14F-4D97-AF65-F5344CB8AC3E}">
        <p14:creationId xmlns:p14="http://schemas.microsoft.com/office/powerpoint/2010/main" val="27515227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and any questions, thoughts, etc.?</a:t>
            </a:r>
          </a:p>
        </p:txBody>
      </p:sp>
      <p:pic>
        <p:nvPicPr>
          <p:cNvPr id="3" name="Picture 2" descr="393007_318316051611404_1050698546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77" y="2100081"/>
            <a:ext cx="4023172" cy="3916646"/>
          </a:xfrm>
          <a:prstGeom prst="rect">
            <a:avLst/>
          </a:prstGeom>
        </p:spPr>
      </p:pic>
      <p:pic>
        <p:nvPicPr>
          <p:cNvPr id="4" name="Picture 3" descr="reach_26268790_Fu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74" y="2123600"/>
            <a:ext cx="5162080" cy="38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6774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My super awesome MTEC 2250 Idea</vt:lpstr>
      <vt:lpstr>Shifting the balance between good and evil. What form will this idea take?</vt:lpstr>
      <vt:lpstr>Who is the intended audience?</vt:lpstr>
      <vt:lpstr>Why was this idea created?</vt:lpstr>
      <vt:lpstr>Decisions, decisions, decisions (how will it judge you?)</vt:lpstr>
      <vt:lpstr>Where will this be deployed?</vt:lpstr>
      <vt:lpstr>When will this idea be a reality?</vt:lpstr>
      <vt:lpstr>Treat others the way you want to be treated.</vt:lpstr>
      <vt:lpstr>Thank you and any questions, thoughts, etc.?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</cp:revision>
  <dcterms:created xsi:type="dcterms:W3CDTF">2014-09-12T02:08:24Z</dcterms:created>
  <dcterms:modified xsi:type="dcterms:W3CDTF">2016-02-17T06:39:04Z</dcterms:modified>
</cp:coreProperties>
</file>