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1D7C-04BE-434A-AB3C-203D2B89C4D0}" type="datetimeFigureOut">
              <a:rPr lang="en-NZ" smtClean="0"/>
              <a:t>19/02/2019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AD90-5796-412B-AAC0-0789F296A4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065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1D7C-04BE-434A-AB3C-203D2B89C4D0}" type="datetimeFigureOut">
              <a:rPr lang="en-NZ" smtClean="0"/>
              <a:t>19/02/2019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AD90-5796-412B-AAC0-0789F296A4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8418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1D7C-04BE-434A-AB3C-203D2B89C4D0}" type="datetimeFigureOut">
              <a:rPr lang="en-NZ" smtClean="0"/>
              <a:t>19/02/2019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AD90-5796-412B-AAC0-0789F296A4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0320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1D7C-04BE-434A-AB3C-203D2B89C4D0}" type="datetimeFigureOut">
              <a:rPr lang="en-NZ" smtClean="0"/>
              <a:t>19/02/2019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AD90-5796-412B-AAC0-0789F296A4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803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1D7C-04BE-434A-AB3C-203D2B89C4D0}" type="datetimeFigureOut">
              <a:rPr lang="en-NZ" smtClean="0"/>
              <a:t>19/02/2019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AD90-5796-412B-AAC0-0789F296A4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6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1D7C-04BE-434A-AB3C-203D2B89C4D0}" type="datetimeFigureOut">
              <a:rPr lang="en-NZ" smtClean="0"/>
              <a:t>19/02/2019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AD90-5796-412B-AAC0-0789F296A4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303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1D7C-04BE-434A-AB3C-203D2B89C4D0}" type="datetimeFigureOut">
              <a:rPr lang="en-NZ" smtClean="0"/>
              <a:t>19/02/2019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AD90-5796-412B-AAC0-0789F296A4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7590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1D7C-04BE-434A-AB3C-203D2B89C4D0}" type="datetimeFigureOut">
              <a:rPr lang="en-NZ" smtClean="0"/>
              <a:t>19/02/2019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AD90-5796-412B-AAC0-0789F296A4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613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1D7C-04BE-434A-AB3C-203D2B89C4D0}" type="datetimeFigureOut">
              <a:rPr lang="en-NZ" smtClean="0"/>
              <a:t>19/02/2019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AD90-5796-412B-AAC0-0789F296A4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393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1D7C-04BE-434A-AB3C-203D2B89C4D0}" type="datetimeFigureOut">
              <a:rPr lang="en-NZ" smtClean="0"/>
              <a:t>19/02/2019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AD90-5796-412B-AAC0-0789F296A4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522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1D7C-04BE-434A-AB3C-203D2B89C4D0}" type="datetimeFigureOut">
              <a:rPr lang="en-NZ" smtClean="0"/>
              <a:t>19/02/2019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AD90-5796-412B-AAC0-0789F296A4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058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11D7C-04BE-434A-AB3C-203D2B89C4D0}" type="datetimeFigureOut">
              <a:rPr lang="en-NZ" smtClean="0"/>
              <a:t>19/02/2019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AD90-5796-412B-AAC0-0789F296A4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104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Ray.Scott@toiohomai.ac.n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154" y="2677603"/>
            <a:ext cx="9717691" cy="1502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21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Lecturer Contact Details</a:t>
            </a:r>
            <a:br>
              <a:rPr lang="en-NZ" dirty="0" smtClean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Ray </a:t>
            </a:r>
            <a:r>
              <a:rPr lang="en-NZ" dirty="0"/>
              <a:t>Scott</a:t>
            </a:r>
          </a:p>
          <a:p>
            <a:r>
              <a:rPr lang="en-NZ" u="heavy" dirty="0">
                <a:hlinkClick r:id="rId2"/>
              </a:rPr>
              <a:t>Ray.Scott@toiohomai.ac.nz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712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What We Expect from </a:t>
            </a:r>
            <a:r>
              <a:rPr lang="en-NZ" b="1" dirty="0" smtClean="0"/>
              <a:t>You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NZ" dirty="0" smtClean="0"/>
          </a:p>
          <a:p>
            <a:pPr lvl="0"/>
            <a:r>
              <a:rPr lang="en-NZ" dirty="0" smtClean="0"/>
              <a:t>To </a:t>
            </a:r>
            <a:r>
              <a:rPr lang="en-NZ" dirty="0"/>
              <a:t>attend all classes</a:t>
            </a:r>
          </a:p>
          <a:p>
            <a:pPr lvl="0"/>
            <a:r>
              <a:rPr lang="en-NZ" dirty="0"/>
              <a:t>To attempt exercises / home work</a:t>
            </a:r>
          </a:p>
          <a:p>
            <a:pPr lvl="0"/>
            <a:r>
              <a:rPr lang="en-NZ" dirty="0"/>
              <a:t>To participate in classroom discussions</a:t>
            </a:r>
          </a:p>
          <a:p>
            <a:pPr lvl="0"/>
            <a:r>
              <a:rPr lang="en-NZ" dirty="0"/>
              <a:t>To contact your lecturer, if you have subject problems.</a:t>
            </a:r>
          </a:p>
          <a:p>
            <a:pPr lvl="0"/>
            <a:r>
              <a:rPr lang="en-NZ" dirty="0"/>
              <a:t>To contact Student </a:t>
            </a:r>
            <a:r>
              <a:rPr lang="en-NZ" dirty="0" smtClean="0"/>
              <a:t>Services </a:t>
            </a:r>
            <a:r>
              <a:rPr lang="en-NZ" dirty="0"/>
              <a:t>if you have personal problems</a:t>
            </a:r>
            <a:r>
              <a:rPr lang="en-NZ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6303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/>
              <a:t>Timetable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NZ" sz="3200" dirty="0" smtClean="0">
                <a:solidFill>
                  <a:srgbClr val="FF0000"/>
                </a:solidFill>
              </a:rPr>
              <a:t>Wednesday</a:t>
            </a:r>
            <a:r>
              <a:rPr lang="en-NZ" sz="3200" dirty="0">
                <a:solidFill>
                  <a:srgbClr val="FF0000"/>
                </a:solidFill>
              </a:rPr>
              <a:t>	</a:t>
            </a:r>
            <a:r>
              <a:rPr lang="en-NZ" sz="3200" dirty="0" smtClean="0">
                <a:solidFill>
                  <a:srgbClr val="FF0000"/>
                </a:solidFill>
              </a:rPr>
              <a:t>	</a:t>
            </a:r>
            <a:r>
              <a:rPr lang="en-NZ" sz="3200" dirty="0" smtClean="0">
                <a:solidFill>
                  <a:srgbClr val="FF0000"/>
                </a:solidFill>
              </a:rPr>
              <a:t>12:10 </a:t>
            </a:r>
            <a:r>
              <a:rPr lang="en-NZ" sz="3200" dirty="0">
                <a:solidFill>
                  <a:srgbClr val="FF0000"/>
                </a:solidFill>
              </a:rPr>
              <a:t>– </a:t>
            </a:r>
            <a:r>
              <a:rPr lang="en-NZ" sz="3200" dirty="0" smtClean="0">
                <a:solidFill>
                  <a:srgbClr val="FF0000"/>
                </a:solidFill>
              </a:rPr>
              <a:t> </a:t>
            </a:r>
            <a:r>
              <a:rPr lang="en-NZ" sz="3200" dirty="0" smtClean="0">
                <a:solidFill>
                  <a:srgbClr val="FF0000"/>
                </a:solidFill>
              </a:rPr>
              <a:t>2</a:t>
            </a:r>
            <a:r>
              <a:rPr lang="en-NZ" sz="3200" dirty="0" smtClean="0">
                <a:solidFill>
                  <a:srgbClr val="FF0000"/>
                </a:solidFill>
              </a:rPr>
              <a:t>:00</a:t>
            </a:r>
            <a:r>
              <a:rPr lang="en-NZ" sz="3200" dirty="0">
                <a:solidFill>
                  <a:srgbClr val="FF0000"/>
                </a:solidFill>
              </a:rPr>
              <a:t>	</a:t>
            </a:r>
            <a:r>
              <a:rPr lang="en-NZ" sz="3200" dirty="0" smtClean="0">
                <a:solidFill>
                  <a:srgbClr val="FF0000"/>
                </a:solidFill>
              </a:rPr>
              <a:t>(J142)</a:t>
            </a:r>
            <a:endParaRPr lang="en-NZ" sz="1200" dirty="0">
              <a:solidFill>
                <a:srgbClr val="FF0000"/>
              </a:solidFill>
            </a:endParaRPr>
          </a:p>
          <a:p>
            <a:pPr lvl="1"/>
            <a:r>
              <a:rPr lang="en-NZ" sz="3200" dirty="0" smtClean="0">
                <a:solidFill>
                  <a:srgbClr val="FF0000"/>
                </a:solidFill>
              </a:rPr>
              <a:t>Thurs</a:t>
            </a:r>
            <a:r>
              <a:rPr lang="en-NZ" sz="3200" dirty="0" smtClean="0">
                <a:solidFill>
                  <a:srgbClr val="FF0000"/>
                </a:solidFill>
              </a:rPr>
              <a:t>day</a:t>
            </a:r>
            <a:r>
              <a:rPr lang="en-NZ" sz="3200" dirty="0" smtClean="0">
                <a:solidFill>
                  <a:srgbClr val="FF0000"/>
                </a:solidFill>
              </a:rPr>
              <a:t>		</a:t>
            </a:r>
            <a:r>
              <a:rPr lang="en-NZ" sz="3200" dirty="0" smtClean="0">
                <a:solidFill>
                  <a:srgbClr val="FF0000"/>
                </a:solidFill>
              </a:rPr>
              <a:t>  </a:t>
            </a:r>
            <a:r>
              <a:rPr lang="en-NZ" sz="3200" dirty="0" smtClean="0">
                <a:solidFill>
                  <a:srgbClr val="FF0000"/>
                </a:solidFill>
              </a:rPr>
              <a:t>9</a:t>
            </a:r>
            <a:r>
              <a:rPr lang="en-NZ" sz="3200" dirty="0" smtClean="0">
                <a:solidFill>
                  <a:srgbClr val="FF0000"/>
                </a:solidFill>
              </a:rPr>
              <a:t>:00 </a:t>
            </a:r>
            <a:r>
              <a:rPr lang="en-NZ" sz="3200" dirty="0">
                <a:solidFill>
                  <a:srgbClr val="FF0000"/>
                </a:solidFill>
              </a:rPr>
              <a:t>– </a:t>
            </a:r>
            <a:r>
              <a:rPr lang="en-NZ" sz="3200" dirty="0" smtClean="0">
                <a:solidFill>
                  <a:srgbClr val="FF0000"/>
                </a:solidFill>
              </a:rPr>
              <a:t>11</a:t>
            </a:r>
            <a:r>
              <a:rPr lang="en-NZ" sz="3200" dirty="0" smtClean="0">
                <a:solidFill>
                  <a:srgbClr val="FF0000"/>
                </a:solidFill>
              </a:rPr>
              <a:t>:45</a:t>
            </a:r>
            <a:r>
              <a:rPr lang="en-NZ" sz="3200" dirty="0">
                <a:solidFill>
                  <a:srgbClr val="FF0000"/>
                </a:solidFill>
              </a:rPr>
              <a:t>	</a:t>
            </a:r>
            <a:r>
              <a:rPr lang="en-NZ" sz="3200" dirty="0" smtClean="0">
                <a:solidFill>
                  <a:srgbClr val="FF0000"/>
                </a:solidFill>
              </a:rPr>
              <a:t>(J142)</a:t>
            </a:r>
            <a:endParaRPr lang="en-NZ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NZ" dirty="0"/>
          </a:p>
          <a:p>
            <a:pPr lvl="1"/>
            <a:r>
              <a:rPr lang="en-NZ" dirty="0"/>
              <a:t>Normally will finish the session a bit earlier if we did not get chance to take time off during teaching time.</a:t>
            </a:r>
            <a:endParaRPr lang="en-NZ" sz="1050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3815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6208" y="3338512"/>
            <a:ext cx="5124062" cy="1325563"/>
          </a:xfrm>
        </p:spPr>
        <p:txBody>
          <a:bodyPr/>
          <a:lstStyle/>
          <a:p>
            <a:r>
              <a:rPr lang="en-NZ" b="1" dirty="0"/>
              <a:t>Course Outline</a:t>
            </a:r>
            <a:br>
              <a:rPr lang="en-NZ" b="1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833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NZ" sz="3600" dirty="0" smtClean="0"/>
              <a:t>Generally not </a:t>
            </a:r>
            <a:r>
              <a:rPr lang="en-NZ" sz="3600" dirty="0"/>
              <a:t>be </a:t>
            </a:r>
            <a:r>
              <a:rPr lang="en-NZ" sz="3600" dirty="0" smtClean="0"/>
              <a:t>given printed </a:t>
            </a:r>
            <a:r>
              <a:rPr lang="en-NZ" sz="3600" dirty="0"/>
              <a:t>documents</a:t>
            </a:r>
            <a:r>
              <a:rPr lang="en-NZ" sz="3600" dirty="0" smtClean="0"/>
              <a:t>.</a:t>
            </a:r>
          </a:p>
          <a:p>
            <a:pPr lvl="2"/>
            <a:endParaRPr lang="en-NZ" sz="1100" dirty="0"/>
          </a:p>
          <a:p>
            <a:pPr lvl="1"/>
            <a:r>
              <a:rPr lang="en-NZ" sz="3600" dirty="0" smtClean="0"/>
              <a:t>Most of </a:t>
            </a:r>
            <a:r>
              <a:rPr lang="en-NZ" sz="3600" dirty="0"/>
              <a:t>the material will be available on:</a:t>
            </a:r>
            <a:endParaRPr lang="en-NZ" sz="1600" dirty="0"/>
          </a:p>
          <a:p>
            <a:pPr lvl="2"/>
            <a:r>
              <a:rPr lang="en-NZ" sz="3200" dirty="0"/>
              <a:t>Moodle</a:t>
            </a:r>
            <a:endParaRPr lang="en-NZ" sz="1400" dirty="0"/>
          </a:p>
          <a:p>
            <a:pPr lvl="2"/>
            <a:r>
              <a:rPr lang="en-NZ" sz="3200" dirty="0"/>
              <a:t>Library</a:t>
            </a:r>
            <a:endParaRPr lang="en-NZ" sz="1400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6109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Lecturer Contact Details </vt:lpstr>
      <vt:lpstr>What We Expect from You</vt:lpstr>
      <vt:lpstr>Timetable</vt:lpstr>
      <vt:lpstr>Course Outline </vt:lpstr>
      <vt:lpstr>Resources</vt:lpstr>
    </vt:vector>
  </TitlesOfParts>
  <Company>Toi Ohomai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 Scott</dc:creator>
  <cp:lastModifiedBy>Ray Scott</cp:lastModifiedBy>
  <cp:revision>4</cp:revision>
  <dcterms:created xsi:type="dcterms:W3CDTF">2018-07-22T20:20:46Z</dcterms:created>
  <dcterms:modified xsi:type="dcterms:W3CDTF">2019-02-18T20:22:56Z</dcterms:modified>
</cp:coreProperties>
</file>