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69" r:id="rId8"/>
    <p:sldId id="270" r:id="rId9"/>
    <p:sldId id="271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59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6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9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804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541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595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0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715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31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677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79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7358-FC37-40E7-B358-4148B911C89D}" type="datetimeFigureOut">
              <a:rPr lang="en-NZ" smtClean="0"/>
              <a:t>1/03/2019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79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96945" y="999241"/>
            <a:ext cx="9144000" cy="1354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NZ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NZ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24753" y="3268551"/>
            <a:ext cx="9144000" cy="1655762"/>
          </a:xfrm>
        </p:spPr>
        <p:txBody>
          <a:bodyPr/>
          <a:lstStyle/>
          <a:p>
            <a:pPr algn="l"/>
            <a:r>
              <a:rPr lang="en-NZ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COMP.5204 Enterprise</a:t>
            </a:r>
          </a:p>
        </p:txBody>
      </p:sp>
    </p:spTree>
    <p:extLst>
      <p:ext uri="{BB962C8B-B14F-4D97-AF65-F5344CB8AC3E}">
        <p14:creationId xmlns:p14="http://schemas.microsoft.com/office/powerpoint/2010/main" val="153939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7"/>
          <a:stretch/>
        </p:blipFill>
        <p:spPr>
          <a:xfrm>
            <a:off x="0" y="5456537"/>
            <a:ext cx="12192000" cy="1401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54434-64D2-4414-9C26-F8462FEA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7" t="17391" b="3382"/>
          <a:stretch/>
        </p:blipFill>
        <p:spPr>
          <a:xfrm>
            <a:off x="9313818" y="1392381"/>
            <a:ext cx="2350492" cy="2036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139B63-CDCE-42BA-B2D6-FA038888C0BC}"/>
              </a:ext>
            </a:extLst>
          </p:cNvPr>
          <p:cNvSpPr/>
          <p:nvPr/>
        </p:nvSpPr>
        <p:spPr>
          <a:xfrm>
            <a:off x="381608" y="1659285"/>
            <a:ext cx="86163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It refers to a form of activity conducted with an objective of earning profits for the benefit of those on whose behalf the conducted is conducted. </a:t>
            </a:r>
          </a:p>
          <a:p>
            <a:endParaRPr lang="en-AU" sz="2800" dirty="0"/>
          </a:p>
          <a:p>
            <a:r>
              <a:rPr lang="en-AU" sz="2800" dirty="0"/>
              <a:t>“Human activity directed towards producing or acquiring wealth through buying and selling goods.”</a:t>
            </a:r>
          </a:p>
          <a:p>
            <a:endParaRPr lang="en-AU" sz="2800" dirty="0"/>
          </a:p>
          <a:p>
            <a:r>
              <a:rPr lang="en-AU" sz="2800" dirty="0"/>
              <a:t>(http://bizcommunications coach.com)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BF8533-ACEF-43C6-9B1C-A7DE2DF5A50E}"/>
              </a:ext>
            </a:extLst>
          </p:cNvPr>
          <p:cNvSpPr txBox="1">
            <a:spLocks/>
          </p:cNvSpPr>
          <p:nvPr/>
        </p:nvSpPr>
        <p:spPr>
          <a:xfrm>
            <a:off x="1143000" y="365125"/>
            <a:ext cx="10210800" cy="590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What is Business?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738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6F74C-2D6F-4796-B52B-4F5ED0B6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32" y="0"/>
            <a:ext cx="5482936" cy="6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28D777-7EBE-4B1B-BC5F-EC92B3CB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187036"/>
            <a:ext cx="5756950" cy="6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2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F1EFE-8E2B-49B1-8DD1-86D81D41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64" y="540327"/>
            <a:ext cx="6129742" cy="5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5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7"/>
          <a:stretch/>
        </p:blipFill>
        <p:spPr>
          <a:xfrm>
            <a:off x="0" y="5456537"/>
            <a:ext cx="12192000" cy="140146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435619"/>
            <a:ext cx="10515600" cy="684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5000" b="1" dirty="0">
                <a:latin typeface="Arial" panose="020B0604020202020204" pitchFamily="34" charset="0"/>
                <a:cs typeface="Arial" panose="020B0604020202020204" pitchFamily="34" charset="0"/>
              </a:rPr>
              <a:t>Richard Branson </a:t>
            </a:r>
            <a:r>
              <a:rPr lang="en-NZ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Qoute</a:t>
            </a:r>
            <a:r>
              <a:rPr lang="en-NZ" sz="5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284FA3C-DFD9-49CC-8AF8-88A354236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524000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7"/>
          <a:stretch/>
        </p:blipFill>
        <p:spPr>
          <a:xfrm>
            <a:off x="0" y="5456537"/>
            <a:ext cx="12192000" cy="1401463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CD20380B-3921-4C61-8C45-B54252B2A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80" y="592714"/>
            <a:ext cx="1733550" cy="263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C004FC-B825-4FAC-A23F-1ADFBB82D1F1}"/>
              </a:ext>
            </a:extLst>
          </p:cNvPr>
          <p:cNvSpPr txBox="1"/>
          <p:nvPr/>
        </p:nvSpPr>
        <p:spPr>
          <a:xfrm>
            <a:off x="4073236" y="2492475"/>
            <a:ext cx="68995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Industry Research</a:t>
            </a:r>
          </a:p>
          <a:p>
            <a:endParaRPr lang="en-AU" sz="3200" dirty="0"/>
          </a:p>
          <a:p>
            <a:r>
              <a:rPr lang="en-AU" sz="3200" dirty="0"/>
              <a:t>*https://www.business.govt.nz</a:t>
            </a:r>
          </a:p>
          <a:p>
            <a:endParaRPr lang="en-AU" sz="3200" dirty="0"/>
          </a:p>
          <a:p>
            <a:r>
              <a:rPr lang="en-AU" sz="3200" dirty="0"/>
              <a:t>* https://www.stats.govt.nz</a:t>
            </a:r>
          </a:p>
        </p:txBody>
      </p:sp>
    </p:spTree>
    <p:extLst>
      <p:ext uri="{BB962C8B-B14F-4D97-AF65-F5344CB8AC3E}">
        <p14:creationId xmlns:p14="http://schemas.microsoft.com/office/powerpoint/2010/main" val="138627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2d97b8e59f465590cbdf1898634057 xmlns="119ee4fd-f1b4-49ce-9b77-994ac0702f6e">
      <Terms xmlns="http://schemas.microsoft.com/office/infopath/2007/PartnerControls"/>
    </be2d97b8e59f465590cbdf1898634057>
    <Category xmlns="2dc75a11-d7ed-4f37-a8e6-c0f7bffe7d72">Templates</Category>
    <Sub_x0020_Category xmlns="67b14c45-7421-42b2-b815-fc1050eef4a0">46</Sub_x0020_Category>
    <PublishingExpirationDate xmlns="http://schemas.microsoft.com/sharepoint/v3" xsi:nil="true"/>
    <Department_x0020_Name xmlns="2dc75a11-d7ed-4f37-a8e6-c0f7bffe7d72">25</Department_x0020_Name>
    <PublishingStartDate xmlns="http://schemas.microsoft.com/sharepoint/v3" xsi:nil="true"/>
    <TaxCatchAll xmlns="67b14c45-7421-42b2-b815-fc1050eef4a0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CB964EFF714847A5D0C5BC74BD93F7" ma:contentTypeVersion="28" ma:contentTypeDescription="Create a new document." ma:contentTypeScope="" ma:versionID="f8385504e7bccf0ab50f114a6b0d5fb5">
  <xsd:schema xmlns:xsd="http://www.w3.org/2001/XMLSchema" xmlns:xs="http://www.w3.org/2001/XMLSchema" xmlns:p="http://schemas.microsoft.com/office/2006/metadata/properties" xmlns:ns1="http://schemas.microsoft.com/sharepoint/v3" xmlns:ns2="2dc75a11-d7ed-4f37-a8e6-c0f7bffe7d72" xmlns:ns3="67b14c45-7421-42b2-b815-fc1050eef4a0" xmlns:ns4="66a28810-7e9f-4922-b93f-758a7fa7e18e" xmlns:ns5="119ee4fd-f1b4-49ce-9b77-994ac0702f6e" targetNamespace="http://schemas.microsoft.com/office/2006/metadata/properties" ma:root="true" ma:fieldsID="abd2ec82db8a2efe946e8b4ead1ef528" ns1:_="" ns2:_="" ns3:_="" ns4:_="" ns5:_="">
    <xsd:import namespace="http://schemas.microsoft.com/sharepoint/v3"/>
    <xsd:import namespace="2dc75a11-d7ed-4f37-a8e6-c0f7bffe7d72"/>
    <xsd:import namespace="67b14c45-7421-42b2-b815-fc1050eef4a0"/>
    <xsd:import namespace="66a28810-7e9f-4922-b93f-758a7fa7e18e"/>
    <xsd:import namespace="119ee4fd-f1b4-49ce-9b77-994ac0702f6e"/>
    <xsd:element name="properties">
      <xsd:complexType>
        <xsd:sequence>
          <xsd:element name="documentManagement">
            <xsd:complexType>
              <xsd:all>
                <xsd:element ref="ns2:Department_x0020_Name" minOccurs="0"/>
                <xsd:element ref="ns2:Category" minOccurs="0"/>
                <xsd:element ref="ns3:Sub_x0020_Category" minOccurs="0"/>
                <xsd:element ref="ns1:PublishingStartDate" minOccurs="0"/>
                <xsd:element ref="ns1:PublishingExpirationDate" minOccurs="0"/>
                <xsd:element ref="ns4:_dlc_DocId" minOccurs="0"/>
                <xsd:element ref="ns4:_dlc_DocIdUrl" minOccurs="0"/>
                <xsd:element ref="ns4:_dlc_DocIdPersistId" minOccurs="0"/>
                <xsd:element ref="ns3:TaxCatchAll" minOccurs="0"/>
                <xsd:element ref="ns5:be2d97b8e59f465590cbdf1898634057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75a11-d7ed-4f37-a8e6-c0f7bffe7d72" elementFormDefault="qualified">
    <xsd:import namespace="http://schemas.microsoft.com/office/2006/documentManagement/types"/>
    <xsd:import namespace="http://schemas.microsoft.com/office/infopath/2007/PartnerControls"/>
    <xsd:element name="Department_x0020_Name" ma:index="2" nillable="true" ma:displayName="Department Name" ma:list="{65f057ec-3306-41a4-b4a7-8653b10826da}" ma:internalName="Department_x0020_Name" ma:readOnly="false" ma:showField="Title" ma:web="068dccff-e267-484c-adcd-019d6c47749e">
      <xsd:simpleType>
        <xsd:restriction base="dms:Lookup"/>
      </xsd:simpleType>
    </xsd:element>
    <xsd:element name="Category" ma:index="3" nillable="true" ma:displayName="Category" ma:default="Reference Material" ma:format="Dropdown" ma:indexed="true" ma:internalName="Category">
      <xsd:simpleType>
        <xsd:restriction base="dms:Choice">
          <xsd:enumeration value="Agendas &amp; Minutes"/>
          <xsd:enumeration value="Contracts"/>
          <xsd:enumeration value="Forms"/>
          <xsd:enumeration value="Meeting Notes"/>
          <xsd:enumeration value="Newsletters"/>
          <xsd:enumeration value="Reference Material"/>
          <xsd:enumeration value="Reports"/>
          <xsd:enumeration value="Templates"/>
          <xsd:enumeration value="User Guides"/>
          <xsd:enumeration value="Polici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14c45-7421-42b2-b815-fc1050eef4a0" elementFormDefault="qualified">
    <xsd:import namespace="http://schemas.microsoft.com/office/2006/documentManagement/types"/>
    <xsd:import namespace="http://schemas.microsoft.com/office/infopath/2007/PartnerControls"/>
    <xsd:element name="Sub_x0020_Category" ma:index="4" nillable="true" ma:displayName="Sub Category" ma:description="Filter on Department" ma:list="{558ddb6b-5160-42ab-b751-e1bba2c2c368}" ma:internalName="Sub_x0020_Category" ma:readOnly="false" ma:showField="Title" ma:web="068dccff-e267-484c-adcd-019d6c47749e">
      <xsd:simpleType>
        <xsd:restriction base="dms:Lookup"/>
      </xsd:simpleType>
    </xsd:element>
    <xsd:element name="TaxCatchAll" ma:index="16" nillable="true" ma:displayName="Taxonomy Catch All Column" ma:hidden="true" ma:list="{3aae1fe8-23c6-4caa-9a7b-e8f2521731f2}" ma:internalName="TaxCatchAll" ma:showField="CatchAllData" ma:web="068dccff-e267-484c-adcd-019d6c4774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28810-7e9f-4922-b93f-758a7fa7e18e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ee4fd-f1b4-49ce-9b77-994ac0702f6e" elementFormDefault="qualified">
    <xsd:import namespace="http://schemas.microsoft.com/office/2006/documentManagement/types"/>
    <xsd:import namespace="http://schemas.microsoft.com/office/infopath/2007/PartnerControls"/>
    <xsd:element name="be2d97b8e59f465590cbdf1898634057" ma:index="18" nillable="true" ma:taxonomy="true" ma:internalName="be2d97b8e59f465590cbdf1898634057" ma:taxonomyFieldName="MetaData" ma:displayName="MetaData" ma:default="" ma:fieldId="{be2d97b8-e59f-4655-90cb-df1898634057}" ma:taxonomyMulti="true" ma:sspId="901f9cc9-1833-4ef6-a945-56f7f511f239" ma:termSetId="94c57a6e-6ada-44ba-b380-202d558bf73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F3A5AC-6FF4-4319-A9D5-C02C967123CD}">
  <ds:schemaRefs>
    <ds:schemaRef ds:uri="http://schemas.microsoft.com/office/2006/metadata/properties"/>
    <ds:schemaRef ds:uri="66a28810-7e9f-4922-b93f-758a7fa7e18e"/>
    <ds:schemaRef ds:uri="http://schemas.microsoft.com/sharepoint/v3"/>
    <ds:schemaRef ds:uri="http://purl.org/dc/terms/"/>
    <ds:schemaRef ds:uri="http://schemas.openxmlformats.org/package/2006/metadata/core-properties"/>
    <ds:schemaRef ds:uri="2dc75a11-d7ed-4f37-a8e6-c0f7bffe7d72"/>
    <ds:schemaRef ds:uri="http://schemas.microsoft.com/office/2006/documentManagement/types"/>
    <ds:schemaRef ds:uri="http://schemas.microsoft.com/office/infopath/2007/PartnerControls"/>
    <ds:schemaRef ds:uri="119ee4fd-f1b4-49ce-9b77-994ac0702f6e"/>
    <ds:schemaRef ds:uri="http://purl.org/dc/elements/1.1/"/>
    <ds:schemaRef ds:uri="67b14c45-7421-42b2-b815-fc1050eef4a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ACCDCD-CC23-4CEE-AC21-55041D8907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dc75a11-d7ed-4f37-a8e6-c0f7bffe7d72"/>
    <ds:schemaRef ds:uri="67b14c45-7421-42b2-b815-fc1050eef4a0"/>
    <ds:schemaRef ds:uri="66a28810-7e9f-4922-b93f-758a7fa7e18e"/>
    <ds:schemaRef ds:uri="119ee4fd-f1b4-49ce-9b77-994ac0702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C8A88-6383-462A-AFEE-70E78EC3A70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E41C9-8296-4D73-9021-FB0D84D955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Bay of Plenty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Jackie</dc:creator>
  <cp:lastModifiedBy>JCF</cp:lastModifiedBy>
  <cp:revision>46</cp:revision>
  <dcterms:created xsi:type="dcterms:W3CDTF">2016-10-06T22:25:59Z</dcterms:created>
  <dcterms:modified xsi:type="dcterms:W3CDTF">2019-03-01T01:05:44Z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0x0101002DCB964EFF714847A5D0C5BC74BD93F7</vt:lpwstr>
  </property>
  <property fmtid="{D5CDD505-2E9C-101B-9397-08002B2CF9AE}" pid="3" name="MetaData">
    <vt:lpwstr/>
  </property>
</Properties>
</file>