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6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7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</p:sldMasterIdLst>
  <p:notesMasterIdLst>
    <p:notesMasterId r:id="rId30"/>
  </p:notesMasterIdLst>
  <p:sldIdLst>
    <p:sldId id="256" r:id="rId19"/>
    <p:sldId id="258" r:id="rId20"/>
    <p:sldId id="259" r:id="rId21"/>
    <p:sldId id="260" r:id="rId22"/>
    <p:sldId id="261" r:id="rId23"/>
    <p:sldId id="263" r:id="rId24"/>
    <p:sldId id="264" r:id="rId25"/>
    <p:sldId id="265" r:id="rId26"/>
    <p:sldId id="267" r:id="rId27"/>
    <p:sldId id="268" r:id="rId28"/>
    <p:sldId id="269" r:id="rId29"/>
  </p:sldIdLst>
  <p:sldSz cx="9144000" cy="6858000" type="screen4x3"/>
  <p:notesSz cx="6858000" cy="9144000"/>
  <p:embeddedFontLst>
    <p:embeddedFont>
      <p:font typeface="Lucida Sans Unicode" panose="020B0602030504020204" pitchFamily="34" charset="0"/>
      <p:regular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font" Target="fonts/font9.fntdata"/><Relationship Id="rId21" Type="http://schemas.openxmlformats.org/officeDocument/2006/relationships/slide" Target="slides/slide3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2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DD1C0-39DC-4EC8-8CA6-1080AF04DB69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1762B-5AC6-48E1-A5D6-E2C50DD1624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96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3386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123256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25328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186430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83886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85376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56792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80915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44313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350069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301517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064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55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578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1829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3396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942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619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04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582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5371266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38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56507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3169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706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732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8492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2914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0758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643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197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7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8215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503607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365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499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75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740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5109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57919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6092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9456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4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2637717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3835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1296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6712534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29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57963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5987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111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37614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7480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65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10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6089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489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393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680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2831015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828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2069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4642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5302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35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06650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7259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02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54895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2393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004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2110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96998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7610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504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3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2634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980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80592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44162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3420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8142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962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997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3530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5150817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6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721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5435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809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0549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48151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44671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63626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11270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587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2493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71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84143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0854130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63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56745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884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62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610573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02538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97478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68884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46462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7974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0575377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4845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57307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533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3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20314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1394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237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00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7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04410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944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352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6071730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29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0541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0835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239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35913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25496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037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9220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27042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822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8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56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01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436806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95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83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6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86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8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255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746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47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0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35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42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977236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73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550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9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24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12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533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530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1451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5702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16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767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904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116919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37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3620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839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93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5909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47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800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4903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32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1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3851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777987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87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2758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544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699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3505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4833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71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842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614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174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649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840756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53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5123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157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5760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9248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30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9378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87590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927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963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15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502431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92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534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361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81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9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4004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6538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6699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7728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77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1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808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529138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857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0468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9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15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1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79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8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56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4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9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0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84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1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4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96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Sub-</a:t>
            </a:r>
            <a:r>
              <a:rPr lang="en-GB" dirty="0" err="1"/>
              <a:t>Consultas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8152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EXISTS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98500" y="5835807"/>
            <a:ext cx="7272338" cy="39161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[NOT] EXISTS (subquery)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826387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Cuando se usa una subconsulta con la palabra clave EXISTS, funciona como una prueba de existencia</a:t>
            </a:r>
          </a:p>
          <a:p>
            <a:pPr lvl="1"/>
            <a:r>
              <a:rPr lang="es-GT" kern="0" dirty="0"/>
              <a:t>Verdadero o falso solo: no se transfirieron filas a la consulta externa</a:t>
            </a:r>
          </a:p>
          <a:p>
            <a:r>
              <a:rPr lang="es-GT" kern="0" dirty="0"/>
              <a:t>EXISTS evalúa a VERDADERO o FALSO (no DESCONOCIDO)</a:t>
            </a:r>
          </a:p>
          <a:p>
            <a:pPr lvl="1"/>
            <a:r>
              <a:rPr lang="es-GT" kern="0" dirty="0"/>
              <a:t>Si la subconsulta devuelve cualquier fila, EXISTS devuelve TRUE</a:t>
            </a:r>
          </a:p>
          <a:p>
            <a:pPr lvl="1"/>
            <a:r>
              <a:rPr lang="es-GT" kern="0" dirty="0"/>
              <a:t>Si no se devuelven las filas, EXISTS devuelve FALSE</a:t>
            </a:r>
          </a:p>
          <a:p>
            <a:r>
              <a:rPr lang="es-GT" kern="0" dirty="0"/>
              <a:t>Sintaxis: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60698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Escribir consultas utilizando EXISTS con subconsultas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01700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600" kern="0" dirty="0">
                <a:solidFill>
                  <a:srgbClr val="000000"/>
                </a:solidFill>
              </a:rPr>
              <a:t>La palabra clave EXISTS no sigue un nombre de columna u otra expresión.</a:t>
            </a:r>
          </a:p>
          <a:p>
            <a:pPr lvl="0"/>
            <a:r>
              <a:rPr lang="es-GT" sz="2600" kern="0" dirty="0">
                <a:solidFill>
                  <a:srgbClr val="000000"/>
                </a:solidFill>
              </a:rPr>
              <a:t>La lista SELECT de una subconsulta introducida por EXISTS generalmente solo usa un asterisco (*).</a:t>
            </a:r>
            <a:endParaRPr lang="en-US" sz="2600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4375" y="2899945"/>
            <a:ext cx="7272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companyname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EXISTS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 *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WHERE c.custid=o.custid);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14375" y="4833195"/>
            <a:ext cx="7272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companyname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NOT EXISTS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 *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WHERE c.custid=o.custid);</a:t>
            </a:r>
          </a:p>
        </p:txBody>
      </p:sp>
    </p:spTree>
    <p:extLst>
      <p:ext uri="{BB962C8B-B14F-4D97-AF65-F5344CB8AC3E}">
        <p14:creationId xmlns:p14="http://schemas.microsoft.com/office/powerpoint/2010/main" val="123151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Escribir subconsultas autónomas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Subconsultas</a:t>
            </a:r>
          </a:p>
          <a:p>
            <a:r>
              <a:rPr lang="es-GT" dirty="0"/>
              <a:t>Escribir subconsultas escalares</a:t>
            </a:r>
          </a:p>
          <a:p>
            <a:r>
              <a:rPr lang="es-GT" dirty="0"/>
              <a:t>Escribir subconsultas de múltiples valores</a:t>
            </a:r>
          </a:p>
          <a:p>
            <a:r>
              <a:rPr lang="es-GT" dirty="0"/>
              <a:t>Demostración: escribir subconsultas autónomas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</a:t>
            </a:r>
            <a:r>
              <a:rPr lang="en-GB" dirty="0" err="1"/>
              <a:t>Subconsultas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05836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Las </a:t>
            </a:r>
            <a:r>
              <a:rPr lang="en-US" sz="2400" kern="0" dirty="0" err="1">
                <a:solidFill>
                  <a:srgbClr val="000000"/>
                </a:solidFill>
              </a:rPr>
              <a:t>subconsultas</a:t>
            </a:r>
            <a:r>
              <a:rPr lang="en-US" sz="2400" kern="0" dirty="0">
                <a:solidFill>
                  <a:srgbClr val="000000"/>
                </a:solidFill>
              </a:rPr>
              <a:t> son </a:t>
            </a:r>
            <a:r>
              <a:rPr lang="en-US" sz="2400" kern="0" dirty="0" err="1">
                <a:solidFill>
                  <a:srgbClr val="000000"/>
                </a:solidFill>
              </a:rPr>
              <a:t>consultas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anidadas</a:t>
            </a:r>
            <a:r>
              <a:rPr lang="en-US" sz="2400" kern="0" dirty="0">
                <a:solidFill>
                  <a:srgbClr val="000000"/>
                </a:solidFill>
              </a:rPr>
              <a:t>: </a:t>
            </a:r>
            <a:r>
              <a:rPr lang="en-US" sz="2400" kern="0" dirty="0" err="1">
                <a:solidFill>
                  <a:srgbClr val="000000"/>
                </a:solidFill>
              </a:rPr>
              <a:t>consultas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dentro</a:t>
            </a:r>
            <a:r>
              <a:rPr lang="en-US" sz="2400" kern="0" dirty="0">
                <a:solidFill>
                  <a:srgbClr val="000000"/>
                </a:solidFill>
              </a:rPr>
              <a:t> de </a:t>
            </a:r>
            <a:r>
              <a:rPr lang="en-US" sz="2400" kern="0" dirty="0" err="1">
                <a:solidFill>
                  <a:srgbClr val="000000"/>
                </a:solidFill>
              </a:rPr>
              <a:t>consultas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Los </a:t>
            </a:r>
            <a:r>
              <a:rPr lang="en-US" sz="2400" kern="0" dirty="0" err="1">
                <a:solidFill>
                  <a:srgbClr val="000000"/>
                </a:solidFill>
              </a:rPr>
              <a:t>resultados</a:t>
            </a:r>
            <a:r>
              <a:rPr lang="en-US" sz="2400" kern="0" dirty="0">
                <a:solidFill>
                  <a:srgbClr val="000000"/>
                </a:solidFill>
              </a:rPr>
              <a:t> de la </a:t>
            </a:r>
            <a:r>
              <a:rPr lang="en-US" sz="2400" kern="0" dirty="0" err="1">
                <a:solidFill>
                  <a:srgbClr val="000000"/>
                </a:solidFill>
              </a:rPr>
              <a:t>consulta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interna</a:t>
            </a:r>
            <a:r>
              <a:rPr lang="en-US" sz="2400" kern="0" dirty="0">
                <a:solidFill>
                  <a:srgbClr val="000000"/>
                </a:solidFill>
              </a:rPr>
              <a:t> son </a:t>
            </a:r>
            <a:r>
              <a:rPr lang="en-US" sz="2400" kern="0" dirty="0" err="1">
                <a:solidFill>
                  <a:srgbClr val="000000"/>
                </a:solidFill>
              </a:rPr>
              <a:t>pasados</a:t>
            </a:r>
            <a:r>
              <a:rPr lang="en-US" sz="2400" kern="0" dirty="0">
                <a:solidFill>
                  <a:srgbClr val="000000"/>
                </a:solidFill>
              </a:rPr>
              <a:t> a la </a:t>
            </a:r>
            <a:r>
              <a:rPr lang="en-US" sz="2400" kern="0" dirty="0" err="1">
                <a:solidFill>
                  <a:srgbClr val="000000"/>
                </a:solidFill>
              </a:rPr>
              <a:t>consulta</a:t>
            </a:r>
            <a:r>
              <a:rPr lang="en-US" sz="2400" kern="0" dirty="0">
                <a:solidFill>
                  <a:srgbClr val="000000"/>
                </a:solidFill>
              </a:rPr>
              <a:t> externa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 consulta interna actúa como una expresión desde la perspectiva de la consulta externa</a:t>
            </a:r>
            <a:endParaRPr lang="en-US" sz="20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subconsultas pueden ser independientes o correlacionadas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Las subconsultas </a:t>
            </a:r>
            <a:r>
              <a:rPr lang="es-GT" sz="2000" kern="0" dirty="0" err="1">
                <a:solidFill>
                  <a:srgbClr val="000000"/>
                </a:solidFill>
              </a:rPr>
              <a:t>autocontenidas</a:t>
            </a:r>
            <a:r>
              <a:rPr lang="es-GT" sz="2000" kern="0" dirty="0">
                <a:solidFill>
                  <a:srgbClr val="000000"/>
                </a:solidFill>
              </a:rPr>
              <a:t> no tienen ninguna dependencia en la consulta externa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Las subconsultas correlacionadas dependen de los valores de la consulta externa</a:t>
            </a:r>
            <a:endParaRPr lang="en-US" sz="20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subconsultas pueden ser escalares, </a:t>
            </a:r>
            <a:r>
              <a:rPr lang="es-GT" sz="2400" kern="0" dirty="0" err="1">
                <a:solidFill>
                  <a:srgbClr val="000000"/>
                </a:solidFill>
              </a:rPr>
              <a:t>multivaluadas</a:t>
            </a:r>
            <a:r>
              <a:rPr lang="es-GT" sz="2400" kern="0" dirty="0">
                <a:solidFill>
                  <a:srgbClr val="000000"/>
                </a:solidFill>
              </a:rPr>
              <a:t> o con valores de tabla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subconsultas</a:t>
            </a:r>
            <a:r>
              <a:rPr lang="en-GB" dirty="0"/>
              <a:t> </a:t>
            </a:r>
            <a:r>
              <a:rPr lang="en-GB" dirty="0" err="1"/>
              <a:t>escalares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350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 subconsulta escalar devuelve un valor único a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Se puede usar en cualquier lugar donde se use una expresión de un solo valor: SELECT, WHERE, etc.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Si la consulta interna devuelve un conjunto vacío, el resultado se convierte a NULL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construcción de consulta externa determina si la consulta interna debe devolver un valor único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36555" y="3017349"/>
            <a:ext cx="7272338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productid, unitprice, qty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Sales.OrderDetails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orderid =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(SELECT MAX(orderid) AS lastorder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Sales.Orders);</a:t>
            </a:r>
          </a:p>
        </p:txBody>
      </p:sp>
    </p:spTree>
    <p:extLst>
      <p:ext uri="{BB962C8B-B14F-4D97-AF65-F5344CB8AC3E}">
        <p14:creationId xmlns:p14="http://schemas.microsoft.com/office/powerpoint/2010/main" val="1502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subconsultas</a:t>
            </a:r>
            <a:r>
              <a:rPr lang="en-GB" dirty="0"/>
              <a:t> de </a:t>
            </a:r>
            <a:r>
              <a:rPr lang="en-GB" dirty="0" err="1"/>
              <a:t>múltiples</a:t>
            </a:r>
            <a:r>
              <a:rPr lang="en-GB" dirty="0"/>
              <a:t> </a:t>
            </a:r>
            <a:r>
              <a:rPr lang="en-GB" dirty="0" err="1"/>
              <a:t>valores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255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 subconsulta de múltiples valores devuelve varios valores como una sola columna establecida en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Usado con el predicado IN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 cualquier valor en el resultado de la subconsulta coincide con la expresión de predicado IN, el predicado devuelve TRUE</a:t>
            </a:r>
          </a:p>
          <a:p>
            <a:pPr lvl="1"/>
            <a:endParaRPr lang="es-GT" sz="20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También se puede expresar como un JOIN (prueba tanto para el rendimiento)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98500" y="3263925"/>
            <a:ext cx="7272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orderid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custid IN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 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Sales.Customers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WHERE country = N'Mexico');</a:t>
            </a:r>
          </a:p>
        </p:txBody>
      </p:sp>
    </p:spTree>
    <p:extLst>
      <p:ext uri="{BB962C8B-B14F-4D97-AF65-F5344CB8AC3E}">
        <p14:creationId xmlns:p14="http://schemas.microsoft.com/office/powerpoint/2010/main" val="252018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Escribir subconsultas correlacionadas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subconsultas correlacionadas</a:t>
            </a:r>
          </a:p>
          <a:p>
            <a:r>
              <a:rPr lang="es-GT" dirty="0"/>
              <a:t>Escribir subconsultas correlacionadas</a:t>
            </a:r>
          </a:p>
          <a:p>
            <a:r>
              <a:rPr lang="es-GT" dirty="0"/>
              <a:t>Demostración: escribiendo subconsultas correlacionadas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64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</a:t>
            </a:r>
            <a:r>
              <a:rPr lang="en-GB" dirty="0" err="1"/>
              <a:t>subconsultas</a:t>
            </a:r>
            <a:r>
              <a:rPr lang="en-GB" dirty="0"/>
              <a:t> </a:t>
            </a:r>
            <a:r>
              <a:rPr lang="en-GB" dirty="0" err="1"/>
              <a:t>correlacionadas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subconsultas correlacionadas se refieren a los elementos de las tablas utilizadas en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Depende de la consulta externa, no se puede ejecutar por separado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Más difícil de probar que las subconsultas autónomas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Se comporta como si la consulta interna se ejecutara una vez por fila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Puede devolver valor escalar o valores múltiples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8788" y="4575022"/>
            <a:ext cx="7843838" cy="21099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O2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O1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256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subconsultas</a:t>
            </a:r>
            <a:r>
              <a:rPr lang="en-GB" dirty="0"/>
              <a:t> </a:t>
            </a:r>
            <a:r>
              <a:rPr lang="en-GB" dirty="0" err="1"/>
              <a:t>correlacionadas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Escribir consulta interna para aceptar el valor de entrada de la consulta externa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Escribir consulta externa para aceptar el resultado de devolución apropiado (escalar o </a:t>
            </a:r>
            <a:r>
              <a:rPr lang="es-GT" kern="0" dirty="0" err="1">
                <a:solidFill>
                  <a:srgbClr val="000000"/>
                </a:solidFill>
              </a:rPr>
              <a:t>multivaluado</a:t>
            </a:r>
            <a:r>
              <a:rPr lang="es-GT" kern="0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Correlacione las consultas pasando el valor de la consulta externa para unir el argumento en la consulta interna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5021" y="4575022"/>
            <a:ext cx="7843838" cy="21099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outerorders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innerorders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innerorders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outerorders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799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-2"/>
            <a:ext cx="8512175" cy="740664"/>
          </a:xfrm>
        </p:spPr>
        <p:txBody>
          <a:bodyPr/>
          <a:lstStyle/>
          <a:p>
            <a:r>
              <a:rPr lang="es-GT" dirty="0"/>
              <a:t>Lección 3: Usar el predicado EXISTS con subconsultas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EXISTS</a:t>
            </a:r>
          </a:p>
          <a:p>
            <a:r>
              <a:rPr lang="es-GT" dirty="0"/>
              <a:t>Escribir consultas utilizando EXISTS con subconsultas</a:t>
            </a:r>
          </a:p>
          <a:p>
            <a:r>
              <a:rPr lang="es-GT" dirty="0"/>
              <a:t>Demostración: escribir subconsultas usando EXISTS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518418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61</TotalTime>
  <Words>630</Words>
  <Application>Microsoft Office PowerPoint</Application>
  <PresentationFormat>Presentación en pantalla (4:3)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18</vt:i4>
      </vt:variant>
      <vt:variant>
        <vt:lpstr>Títulos de diapositiva</vt:lpstr>
      </vt:variant>
      <vt:variant>
        <vt:i4>11</vt:i4>
      </vt:variant>
    </vt:vector>
  </HeadingPairs>
  <TitlesOfParts>
    <vt:vector size="36" baseType="lpstr">
      <vt:lpstr>Lucida Sans Unicode</vt:lpstr>
      <vt:lpstr>Wingdings</vt:lpstr>
      <vt:lpstr>Arial</vt:lpstr>
      <vt:lpstr>Times New Roman</vt:lpstr>
      <vt:lpstr>Segoe UI</vt:lpstr>
      <vt:lpstr>Calibri</vt:lpstr>
      <vt:lpstr>Verdana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Presentación de PowerPoint</vt:lpstr>
      <vt:lpstr>Lección 1: Escribir subconsultas autónomas</vt:lpstr>
      <vt:lpstr>Trabajando con Subconsultas</vt:lpstr>
      <vt:lpstr>Escribir subconsultas escalares</vt:lpstr>
      <vt:lpstr>Escribir subconsultas de múltiples valores</vt:lpstr>
      <vt:lpstr>Lección 2: Escribir subconsultas correlacionadas</vt:lpstr>
      <vt:lpstr>Trabajando con subconsultas correlacionadas</vt:lpstr>
      <vt:lpstr>Escribir subconsultas correlacionadas</vt:lpstr>
      <vt:lpstr>Lección 3: Usar el predicado EXISTS con subconsultas</vt:lpstr>
      <vt:lpstr>Trabajando con EXISTS</vt:lpstr>
      <vt:lpstr>Escribir consultas utilizando EXISTS con subconsultas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</dc:title>
  <dc:creator>Christopher Bartlett</dc:creator>
  <cp:lastModifiedBy>Marcelo Kuncic</cp:lastModifiedBy>
  <cp:revision>7</cp:revision>
  <dcterms:created xsi:type="dcterms:W3CDTF">2014-08-05T10:26:20Z</dcterms:created>
  <dcterms:modified xsi:type="dcterms:W3CDTF">2019-06-11T10:03:35Z</dcterms:modified>
</cp:coreProperties>
</file>