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0F6A3B-DEF9-464E-83A0-320853402AE7}">
  <a:tblStyle styleId="{010F6A3B-DEF9-464E-83A0-320853402A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a71575a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a71575a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a71575a7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a71575a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a71575a7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a71575a7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a71575a7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a71575a7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a71575a7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a71575a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a71575a7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a71575a7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a71575a7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a71575a7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a71575a7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a71575a7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Virginia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I used</a:t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952500" y="147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{010F6A3B-DEF9-464E-83A0-320853402AE7}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Size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Llama 3.2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2gb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TinyLlama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638mb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Deepseek-r1:7b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4.7gb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Exploration - Prompts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General QA, What is the capital of Argentina?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Summarization, Summarize the following paragraph: 'Artificial intelligence is a branch of computer science that aims to create machines capable of intelligent behavior. This includes learning, reasoning, problem-solving, and language understanding.'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Code Generation, Write a Python function that checks if a number is prime.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Creative Writing, Write a short story about a robot discovering a forest for the first 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Exploration - Findings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TinyLlama gave fast replies, but for the summarization prompt it responded in French.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‘</a:t>
            </a:r>
            <a:r>
              <a:rPr lang="en"/>
              <a:t>L'artificial intelligence (AI) est un domaine de la science du calcul, visant à créer des ordinateurs capables d'agir intelligemment. Ce sont les mêmes méthodes utilisées pour l'intelligence artificielle et les langues universelles pour le raisonnement, le problème-solving, et les compétences de langue profonde.’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Knowledge - Human Resources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"Write a job description for a mid-level software engineer at a startup."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"Create five behavioral interview questions to assess teamwork skills."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"Create a Resume template for a Software Engineer candidate."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"An employee is consistently late and their teammate is frustrated. How should HR handle this?"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"List best practices for promoting diversity in hiring."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"Write constructive feedback for an employee who meets deadlines but struggles with team communication."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"Draft a welcome email for a new hire joining the marketing department, including their first-day schedule."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"Write a professional and empathetic message to notify an employee of a layoff due to organizational restructuring."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"Create a remote work policy that outlines expectations, communication guidelines, and eligibility criteria."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"Explain how to conduct a salary benchmarking analysis for a new role in the tech industry."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Knowledge - Human Resources</a:t>
            </a:r>
            <a:endParaRPr/>
          </a:p>
        </p:txBody>
      </p:sp>
      <p:pic>
        <p:nvPicPr>
          <p:cNvPr id="85" name="Google Shape;85;p18" title="Screenshot 2025-04-10 at 12.50.59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814" y="1114275"/>
            <a:ext cx="6740373" cy="40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Knowledge - Human Resources</a:t>
            </a:r>
            <a:endParaRPr/>
          </a:p>
        </p:txBody>
      </p:sp>
      <p:pic>
        <p:nvPicPr>
          <p:cNvPr id="91" name="Google Shape;91;p19" title="Screenshot 2025-04-10 at 12.56.57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89888"/>
            <a:ext cx="9144001" cy="20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 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DeepSeek: </a:t>
            </a:r>
            <a:r>
              <a:rPr lang="en"/>
              <a:t>longest response time 46.07 seconds, the most CPU usage (34.80%), as well as most RAM usage 14,701 MB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TinyLlama: quickest response speed 3.69 seconds, CPU usage 18.3%, as well as RAM usage 12,612 MB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Llama 3.2: response time 11.33 seconds, CPU usage 33.3%, and RAM usage of 14,221 MB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