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5"/>
  </p:sldMasterIdLst>
  <p:notesMasterIdLst>
    <p:notesMasterId r:id="rId17"/>
  </p:notesMasterIdLst>
  <p:sldIdLst>
    <p:sldId id="256" r:id="rId19"/>
    <p:sldId id="257" r:id="rId20"/>
    <p:sldId id="258" r:id="rId21"/>
    <p:sldId id="259" r:id="rId22"/>
    <p:sldId id="260" r:id="rId23"/>
    <p:sldId id="261" r:id="rId24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3C2311"/>
    <a:srgbClr val="462000"/>
    <a:srgbClr val="2E1500"/>
    <a:srgbClr val="663300"/>
    <a:srgbClr val="00469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16" y="5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982" y="78"/>
      </p:cViewPr>
      <p:guideLst>
        <p:guide orient="horz" pos="2159"/>
        <p:guide pos="2879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43D70-4E27-41B5-932F-1E89C869FE5C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9B8C-99DA-489A-B8C3-A67FE62FF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8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56-13E9-41F4-B295-AEE123B639AC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8761-D167-4164-9DD1-5901DC19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56-13E9-41F4-B295-AEE123B639AC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8761-D167-4164-9DD1-5901DC19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5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56-13E9-41F4-B295-AEE123B639AC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8761-D167-4164-9DD1-5901DC19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885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FE57-519A-495C-AAC5-976F7398A0FB}" type="datetimeFigureOut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0CAD-CE14-4CC9-9A15-D69B7366C87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" y="396"/>
            <a:ext cx="9139773" cy="68572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56-13E9-41F4-B295-AEE123B639AC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8761-D167-4164-9DD1-5901DC19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3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56-13E9-41F4-B295-AEE123B639AC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8761-D167-4164-9DD1-5901DC19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56-13E9-41F4-B295-AEE123B639AC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8761-D167-4164-9DD1-5901DC19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59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56-13E9-41F4-B295-AEE123B639AC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8761-D167-4164-9DD1-5901DC19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2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56-13E9-41F4-B295-AEE123B639AC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8761-D167-4164-9DD1-5901DC19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56-13E9-41F4-B295-AEE123B639AC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8761-D167-4164-9DD1-5901DC19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4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56-13E9-41F4-B295-AEE123B639AC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8761-D167-4164-9DD1-5901DC19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1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56-13E9-41F4-B295-AEE123B639AC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8761-D167-4164-9DD1-5901DC19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38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AFE56-13E9-41F4-B295-AEE123B639AC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B8761-D167-4164-9DD1-5901DC19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7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49" r:id="rId12"/>
    <p:sldLayoutId id="2147483655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4.jpg"></Relationship><Relationship Id="rId2" Type="http://schemas.openxmlformats.org/officeDocument/2006/relationships/image" Target="../media/image3.jpg"></Relationship><Relationship Id="rId4" Type="http://schemas.openxmlformats.org/officeDocument/2006/relationships/image" Target="../media/fImage168445335533.jpeg"></Relationship><Relationship Id="rId5" Type="http://schemas.openxmlformats.org/officeDocument/2006/relationships/image" Target="../media/fImage121971346581.jpeg"></Relationship><Relationship Id="rId6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image" Target="../media/image3.jpg"></Relationship><Relationship Id="rId4" Type="http://schemas.openxmlformats.org/officeDocument/2006/relationships/image" Target="../media/image6.jpg"></Relationship><Relationship Id="rId5" Type="http://schemas.openxmlformats.org/officeDocument/2006/relationships/image" Target="../media/fImage172417351712.jpeg"></Relationship><Relationship Id="rId6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7.jpg"></Relationship><Relationship Id="rId2" Type="http://schemas.openxmlformats.org/officeDocument/2006/relationships/image" Target="../media/image3.jpg"></Relationship><Relationship Id="rId4" Type="http://schemas.openxmlformats.org/officeDocument/2006/relationships/image" Target="../media/image8.jpg"></Relationship><Relationship Id="rId5" Type="http://schemas.openxmlformats.org/officeDocument/2006/relationships/image" Target="../media/fImage97024367707.jpeg"></Relationship><Relationship Id="rId6" Type="http://schemas.openxmlformats.org/officeDocument/2006/relationships/image" Target="../media/fImage177702377625.jpeg"></Relationship><Relationship Id="rId7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3.jpg"></Relationship><Relationship Id="rId3" Type="http://schemas.openxmlformats.org/officeDocument/2006/relationships/image" Target="../media/fImage374902786259.jpeg"></Relationship><Relationship Id="rId4" Type="http://schemas.openxmlformats.org/officeDocument/2006/relationships/image" Target="../media/fImage488822791820.jpe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3.jpg"></Relationship><Relationship Id="rId3" Type="http://schemas.openxmlformats.org/officeDocument/2006/relationships/image" Target="../media/image5.png"></Relationship><Relationship Id="rId4" Type="http://schemas.openxmlformats.org/officeDocument/2006/relationships/image" Target="../media/fImage695773653632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/storage/emulated/0/.polaris_temp/image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095" y="378460"/>
            <a:ext cx="9140190" cy="6858000"/>
          </a:xfrm>
          <a:prstGeom prst="rect"/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623185"/>
            <a:ext cx="5355590" cy="1311275"/>
          </a:xfrm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rgbClr val="3C2311"/>
                </a:solidFill>
                <a:latin typeface="Arial" charset="0"/>
                <a:ea typeface="Arial" charset="0"/>
              </a:rPr>
              <a:t>LES COCOLES</a:t>
            </a:r>
            <a:endParaRPr lang="ko-KR" altLang="en-US" sz="4400" dirty="0" smtClean="0">
              <a:solidFill>
                <a:srgbClr val="3C231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340360" y="4896485"/>
            <a:ext cx="7804150" cy="1651000"/>
          </a:xfrm>
          <a:prstGeom prst="rect">
            <a:avLst/>
          </a:prstGeom>
          <a:noFill/>
        </p:spPr>
        <p:txBody>
          <a:bodyPr wrap="square" lIns="91440" tIns="45720" rIns="91440" bIns="45720" vert="horz" anchor="ctr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 b="1">
                <a:latin typeface="Arial" charset="0"/>
                <a:ea typeface="Arial" charset="0"/>
              </a:rPr>
              <a:t>“Le bonheur, c’est tellement plus léger à porter qu’une existence raisonnable et convenable”</a:t>
            </a:r>
            <a:endParaRPr lang="ko-KR" altLang="en-US" sz="1400" dirty="0" smtClean="0" b="1"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latin typeface="Arial" charset="0"/>
                <a:ea typeface="Arial" charset="0"/>
              </a:rPr>
              <a:t>Voilà une phrase qui résume bien la coexistence entre Dejanira et Antoine, un couple qui s’est rencontré aux hasards d’une vie lointaine pour l’un, et </a:t>
            </a:r>
            <a:r>
              <a:rPr lang="en-US" altLang="ko-KR" sz="900" dirty="0" smtClean="0">
                <a:latin typeface="Arial" charset="0"/>
                <a:ea typeface="Arial" charset="0"/>
              </a:rPr>
              <a:t>quotidienne pour l’autre; un couple qui défit les préjugés et les formes acceptées par les majorités. Un couple qui construit son chemin au gré des </a:t>
            </a:r>
            <a:r>
              <a:rPr lang="en-US" altLang="ko-KR" sz="900" dirty="0" smtClean="0">
                <a:latin typeface="Arial" charset="0"/>
                <a:ea typeface="Arial" charset="0"/>
              </a:rPr>
              <a:t>aventures et des obstacles qui tentent de les ralentir. Mais ils sont là, ces deux aventuriers, prêts à en défier d’autres et à en ressortir chaque fois plus </a:t>
            </a:r>
            <a:r>
              <a:rPr lang="en-US" altLang="ko-KR" sz="900" dirty="0" smtClean="0">
                <a:latin typeface="Arial" charset="0"/>
                <a:ea typeface="Arial" charset="0"/>
              </a:rPr>
              <a:t>forts et unis, car tout ce qui ne tue pas rend plus fort, dit-on. </a:t>
            </a:r>
            <a:endParaRPr lang="ko-KR" altLang="en-US" sz="900" dirty="0" smtClean="0"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dirty="0" smtClean="0"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dirty="0" smtClean="0">
              <a:latin typeface="Arial" charset="0"/>
              <a:ea typeface="Arial" charset="0"/>
            </a:endParaRPr>
          </a:p>
        </p:txBody>
      </p:sp>
      <p:pic>
        <p:nvPicPr>
          <p:cNvPr id="67" name="Picture 1" descr="/storage/emulated/0/.polaris_temp/fImage168445335533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8810" y="427990"/>
            <a:ext cx="3343275" cy="4455795"/>
          </a:xfrm>
          <a:prstGeom prst="rect"/>
          <a:noFill/>
        </p:spPr>
      </p:pic>
      <p:pic>
        <p:nvPicPr>
          <p:cNvPr id="68" name="Picture 1" descr="/storage/emulated/0/.polaris_temp/fImage121971346581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3050" y="1247775"/>
            <a:ext cx="3964304" cy="29743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6" y="1255712"/>
            <a:ext cx="3695238" cy="421904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587875" y="1560830"/>
            <a:ext cx="3461385" cy="1651000"/>
          </a:xfrm>
          <a:prstGeom prst="rect">
            <a:avLst/>
          </a:prstGeom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 b="1">
                <a:latin typeface="Arial" charset="0"/>
                <a:ea typeface="Arial" charset="0"/>
              </a:rPr>
              <a:t>Une bague, un symbole</a:t>
            </a:r>
            <a:endParaRPr lang="ko-KR" altLang="en-US" sz="1400" dirty="0" smtClean="0" b="1"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dirty="0" smtClean="0"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latin typeface="Arial" charset="0"/>
                <a:ea typeface="Arial" charset="0"/>
              </a:rPr>
              <a:t>En voici un de symbole, qui matérialise notre union jusqu’à ce la </a:t>
            </a:r>
            <a:r>
              <a:rPr lang="en-US" altLang="ko-KR" sz="900" dirty="0" smtClean="0">
                <a:latin typeface="Arial" charset="0"/>
                <a:ea typeface="Arial" charset="0"/>
              </a:rPr>
              <a:t>mort, ou bien nous-mêmes, ne décidions d’y mettre un terme. Au </a:t>
            </a:r>
            <a:r>
              <a:rPr lang="en-US" altLang="ko-KR" sz="900" dirty="0" smtClean="0">
                <a:latin typeface="Arial" charset="0"/>
                <a:ea typeface="Arial" charset="0"/>
              </a:rPr>
              <a:t>rythme frénétique où nous allons, il semble bien que la mort </a:t>
            </a:r>
            <a:r>
              <a:rPr lang="en-US" altLang="ko-KR" sz="900" dirty="0" smtClean="0">
                <a:latin typeface="Arial" charset="0"/>
                <a:ea typeface="Arial" charset="0"/>
              </a:rPr>
              <a:t>même ne sera pas en mesure de séparer ces deux êtres. </a:t>
            </a:r>
            <a:endParaRPr lang="ko-KR" altLang="en-US" sz="900" dirty="0" smtClean="0"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4101" name="Picture 1" descr="/storage/emulated/0/.polaris_temp/fImage172417351712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2360" y="1937385"/>
            <a:ext cx="2743835" cy="2743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>
            <a:spLocks noChangeArrowheads="1" noGrp="1"/>
          </p:cNvSpPr>
          <p:nvPr/>
        </p:nvSpPr>
        <p:spPr>
          <a:xfrm rot="0">
            <a:off x="4845050" y="602615"/>
            <a:ext cx="3202305" cy="16516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 b="1">
                <a:latin typeface="Arial" charset="0"/>
                <a:ea typeface="Arial" charset="0"/>
              </a:rPr>
              <a:t>Comme les deux doigts de la main</a:t>
            </a:r>
            <a:endParaRPr lang="ko-KR" altLang="en-US" sz="1400" dirty="0" smtClean="0" b="1"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dirty="0" smtClean="0"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latin typeface="Arial" charset="0"/>
                <a:ea typeface="Arial" charset="0"/>
              </a:rPr>
              <a:t>J’aime passer du temps avec toi, j’aime partager tous ces </a:t>
            </a:r>
            <a:r>
              <a:rPr lang="en-US" altLang="ko-KR" sz="900" dirty="0" smtClean="0">
                <a:latin typeface="Arial" charset="0"/>
                <a:ea typeface="Arial" charset="0"/>
              </a:rPr>
              <a:t>moments de peine, de joie, de bonheur, de détresse, de </a:t>
            </a:r>
            <a:r>
              <a:rPr lang="en-US" altLang="ko-KR" sz="900" dirty="0" smtClean="0">
                <a:latin typeface="Arial" charset="0"/>
                <a:ea typeface="Arial" charset="0"/>
              </a:rPr>
              <a:t>surprise, d’encouragement qui font que l’un devient une </a:t>
            </a:r>
            <a:r>
              <a:rPr lang="en-US" altLang="ko-KR" sz="900" dirty="0" smtClean="0">
                <a:latin typeface="Arial" charset="0"/>
                <a:ea typeface="Arial" charset="0"/>
              </a:rPr>
              <a:t>pièce maitresse au succès et au bien être de l’autre. Merci </a:t>
            </a:r>
            <a:r>
              <a:rPr lang="en-US" altLang="ko-KR" sz="900" dirty="0" smtClean="0">
                <a:latin typeface="Arial" charset="0"/>
                <a:ea typeface="Arial" charset="0"/>
              </a:rPr>
              <a:t>d’être une parfaite compagnon de vie.</a:t>
            </a:r>
            <a:endParaRPr lang="ko-KR" altLang="en-US" sz="900" dirty="0" smtClean="0">
              <a:latin typeface="Arial" charset="0"/>
              <a:ea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8470" y="3526155"/>
            <a:ext cx="3201035" cy="1444625"/>
          </a:xfrm>
          <a:prstGeom prst="rect">
            <a:avLst/>
          </a:prstGeom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 b="1">
                <a:latin typeface="Arial" charset="0"/>
                <a:ea typeface="Arial" charset="0"/>
              </a:rPr>
              <a:t>Et cet autre pays</a:t>
            </a:r>
            <a:endParaRPr lang="ko-KR" altLang="en-US" sz="1400" dirty="0" smtClean="0" b="1"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dirty="0" smtClean="0"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latin typeface="Arial" charset="0"/>
                <a:ea typeface="Arial" charset="0"/>
              </a:rPr>
              <a:t>La France, qui toujours nous maintiendra unis, avec le </a:t>
            </a:r>
            <a:r>
              <a:rPr lang="en-US" altLang="ko-KR" sz="900" dirty="0" smtClean="0">
                <a:latin typeface="Arial" charset="0"/>
                <a:ea typeface="Arial" charset="0"/>
              </a:rPr>
              <a:t>Mexique. Les voyages suivront, avec à chaque fois de </a:t>
            </a:r>
            <a:r>
              <a:rPr lang="en-US" altLang="ko-KR" sz="900" dirty="0" smtClean="0">
                <a:latin typeface="Arial" charset="0"/>
                <a:ea typeface="Arial" charset="0"/>
              </a:rPr>
              <a:t>nouvelles découvertes qui te feront réaliser de nouvelles </a:t>
            </a:r>
            <a:r>
              <a:rPr lang="en-US" altLang="ko-KR" sz="900" dirty="0" smtClean="0">
                <a:latin typeface="Arial" charset="0"/>
                <a:ea typeface="Arial" charset="0"/>
              </a:rPr>
              <a:t>choses sur moi-même et mes racines. </a:t>
            </a:r>
            <a:endParaRPr lang="ko-KR" altLang="en-US" sz="900" dirty="0" smtClean="0">
              <a:latin typeface="Arial" charset="0"/>
              <a:ea typeface="Arial" charset="0"/>
            </a:endParaRPr>
          </a:p>
        </p:txBody>
      </p:sp>
      <p:pic>
        <p:nvPicPr>
          <p:cNvPr id="5129" name="Picture 1" descr="/storage/emulated/0/.polaris_temp/fImage97024367707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525" y="556260"/>
            <a:ext cx="3749675" cy="2813050"/>
          </a:xfrm>
          <a:prstGeom prst="rect"/>
          <a:noFill/>
        </p:spPr>
      </p:pic>
      <p:pic>
        <p:nvPicPr>
          <p:cNvPr id="5130" name="Picture 1" descr="/storage/emulated/0/.polaris_temp/fImage177702377625.jpe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30750" y="2479040"/>
            <a:ext cx="2813685" cy="3752214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>
            <a:spLocks noChangeArrowheads="1" noGrp="1"/>
          </p:cNvSpPr>
          <p:nvPr/>
        </p:nvSpPr>
        <p:spPr>
          <a:xfrm rot="0">
            <a:off x="4845050" y="602615"/>
            <a:ext cx="3202305" cy="144526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 b="1">
                <a:latin typeface="Arial" charset="0"/>
                <a:ea typeface="Arial" charset="0"/>
              </a:rPr>
              <a:t>Cette petite deviendra très grande</a:t>
            </a:r>
            <a:endParaRPr lang="ko-KR" altLang="en-US" sz="1400" dirty="0" smtClean="0" b="1"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dirty="0" smtClean="0"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latin typeface="Arial" charset="0"/>
                <a:ea typeface="Arial" charset="0"/>
              </a:rPr>
              <a:t>Cocole, une personne qui ne s’arrête jamais, qui ne se </a:t>
            </a:r>
            <a:r>
              <a:rPr lang="en-US" altLang="ko-KR" sz="900" dirty="0" smtClean="0">
                <a:latin typeface="Arial" charset="0"/>
                <a:ea typeface="Arial" charset="0"/>
              </a:rPr>
              <a:t>satisfait pas du plus simple, qui cherche constamment à </a:t>
            </a:r>
            <a:r>
              <a:rPr lang="en-US" altLang="ko-KR" sz="900" dirty="0" smtClean="0">
                <a:latin typeface="Arial" charset="0"/>
                <a:ea typeface="Arial" charset="0"/>
              </a:rPr>
              <a:t>améliorer et changer les choses. Un être admirable et </a:t>
            </a:r>
            <a:r>
              <a:rPr lang="en-US" altLang="ko-KR" sz="900" dirty="0" smtClean="0">
                <a:latin typeface="Arial" charset="0"/>
                <a:ea typeface="Arial" charset="0"/>
              </a:rPr>
              <a:t>indispensable à mon bonheur.</a:t>
            </a:r>
            <a:endParaRPr lang="ko-KR" altLang="en-US" sz="900" dirty="0" smtClean="0">
              <a:latin typeface="Arial" charset="0"/>
              <a:ea typeface="Arial" charset="0"/>
            </a:endParaRPr>
          </a:p>
        </p:txBody>
      </p:sp>
      <p:sp>
        <p:nvSpPr>
          <p:cNvPr id="22" name="TextBox 22"/>
          <p:cNvSpPr txBox="1">
            <a:spLocks noChangeArrowheads="1" noGrp="1"/>
          </p:cNvSpPr>
          <p:nvPr/>
        </p:nvSpPr>
        <p:spPr>
          <a:xfrm rot="0">
            <a:off x="458470" y="3526155"/>
            <a:ext cx="3201670" cy="16516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 b="1">
                <a:latin typeface="Arial" charset="0"/>
                <a:ea typeface="Arial" charset="0"/>
              </a:rPr>
              <a:t>Une moustache franco-mexicaine</a:t>
            </a:r>
            <a:endParaRPr lang="ko-KR" altLang="en-US" sz="1400" dirty="0" smtClean="0" b="1"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dirty="0" smtClean="0"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latin typeface="Arial" charset="0"/>
                <a:ea typeface="Arial" charset="0"/>
              </a:rPr>
              <a:t>Un français recueilli par miracle par une cocole qui a vu en </a:t>
            </a:r>
            <a:r>
              <a:rPr lang="en-US" altLang="ko-KR" sz="900" dirty="0" smtClean="0">
                <a:latin typeface="Arial" charset="0"/>
                <a:ea typeface="Arial" charset="0"/>
              </a:rPr>
              <a:t>lui quelque chose qu’elle considérait impossible à trouver </a:t>
            </a:r>
            <a:r>
              <a:rPr lang="en-US" altLang="ko-KR" sz="900" dirty="0" smtClean="0">
                <a:latin typeface="Arial" charset="0"/>
                <a:ea typeface="Arial" charset="0"/>
              </a:rPr>
              <a:t>chez quiconque, probable raison de leur union et de ce </a:t>
            </a:r>
            <a:r>
              <a:rPr lang="en-US" altLang="ko-KR" sz="900" dirty="0" smtClean="0">
                <a:latin typeface="Arial" charset="0"/>
                <a:ea typeface="Arial" charset="0"/>
              </a:rPr>
              <a:t>changement brutale de mode et de lieu de vie.</a:t>
            </a:r>
            <a:endParaRPr lang="ko-KR" altLang="en-US" sz="900" dirty="0" smtClean="0"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latin typeface="Arial" charset="0"/>
                <a:ea typeface="Arial" charset="0"/>
              </a:rPr>
              <a:t>MERCI D’AVOIR CHOISI CETTE VIE </a:t>
            </a:r>
            <a:endParaRPr lang="ko-KR" altLang="en-US" sz="900" dirty="0" smtClean="0">
              <a:latin typeface="Arial" charset="0"/>
              <a:ea typeface="Arial" charset="0"/>
            </a:endParaRPr>
          </a:p>
        </p:txBody>
      </p:sp>
      <p:pic>
        <p:nvPicPr>
          <p:cNvPr id="5133" name="Picture 1" descr="/storage/emulated/0/.polaris_temp/fImage374902786259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9735" y="690880"/>
            <a:ext cx="3429635" cy="2279015"/>
          </a:xfrm>
          <a:prstGeom prst="rect"/>
          <a:noFill/>
        </p:spPr>
      </p:pic>
      <p:pic>
        <p:nvPicPr>
          <p:cNvPr id="5134" name="Picture 1" descr="/storage/emulated/0/.polaris_temp/fImage488822791820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00905" y="3053715"/>
            <a:ext cx="3019425" cy="20110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/storage/emulated/0/.polaris_temp/image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66420" y="1255395"/>
            <a:ext cx="3695700" cy="4219575"/>
          </a:xfrm>
          <a:prstGeom prst="rect"/>
          <a:noFill/>
        </p:spPr>
      </p:pic>
      <p:sp>
        <p:nvSpPr>
          <p:cNvPr id="36" name="TextBox 36"/>
          <p:cNvSpPr txBox="1">
            <a:spLocks noChangeArrowheads="1" noGrp="1"/>
          </p:cNvSpPr>
          <p:nvPr/>
        </p:nvSpPr>
        <p:spPr>
          <a:xfrm rot="0">
            <a:off x="4471670" y="2856230"/>
            <a:ext cx="3462655" cy="17214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 b="1">
                <a:latin typeface="Arial" charset="0"/>
                <a:ea typeface="Arial" charset="0"/>
              </a:rPr>
              <a:t>JE T’AIME</a:t>
            </a:r>
            <a:endParaRPr lang="ko-KR" altLang="en-US" sz="4400" dirty="0" smtClean="0" b="1"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dirty="0" smtClean="0"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dirty="0" smtClean="0"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4104" name="Picture 1" descr="/storage/emulated/0/.polaris_temp/fImage695773653632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8360" y="2376170"/>
            <a:ext cx="3161030" cy="21082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12</Paragraphs>
  <Words>260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konio02</dc:creator>
  <cp:lastModifiedBy>konio02</cp:lastModifiedBy>
  <dcterms:modified xsi:type="dcterms:W3CDTF">2015-09-23T07:44:34Z</dcterms:modified>
</cp:coreProperties>
</file>