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31cb6a2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31cb6a2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31cb6a2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31cb6a2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31cb6a25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31cb6a25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31cb6a25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31cb6a25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31cb6a25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31cb6a25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31cb6a25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31cb6a25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31cb6a25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31cb6a25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5300" y="3000375"/>
            <a:ext cx="9128700" cy="11481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265758" y="1981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es" sz="4400">
                <a:solidFill>
                  <a:schemeClr val="accent6"/>
                </a:solidFill>
                <a:latin typeface="Comic Sans MS"/>
                <a:ea typeface="Comic Sans MS"/>
                <a:cs typeface="Comic Sans MS"/>
                <a:sym typeface="Comic Sans MS"/>
              </a:rPr>
              <a:t>ODO ACUARIOFILIA</a:t>
            </a:r>
            <a:endParaRPr sz="4400">
              <a:solidFill>
                <a:schemeClr val="accent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003600"/>
            <a:ext cx="8520600" cy="15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Descripción y justificación</a:t>
            </a:r>
            <a:endParaRPr sz="4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595750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3000">
                <a:solidFill>
                  <a:schemeClr val="accent6"/>
                </a:solidFill>
              </a:rPr>
              <a:t>HTML, </a:t>
            </a:r>
            <a:r>
              <a:rPr b="1" lang="es" sz="3000">
                <a:solidFill>
                  <a:schemeClr val="accent6"/>
                </a:solidFill>
              </a:rPr>
              <a:t>CSS, JavaScript</a:t>
            </a:r>
            <a:endParaRPr b="1" sz="3000">
              <a:solidFill>
                <a:schemeClr val="accent6"/>
              </a:solidFill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37150" y="2272000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3000">
                <a:solidFill>
                  <a:srgbClr val="FFFF00"/>
                </a:solidFill>
              </a:rPr>
              <a:t>MongoDB</a:t>
            </a:r>
            <a:endParaRPr b="1" sz="3000">
              <a:solidFill>
                <a:srgbClr val="FFFF00"/>
              </a:solidFill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340450"/>
            <a:ext cx="9144000" cy="757800"/>
          </a:xfrm>
          <a:prstGeom prst="rect">
            <a:avLst/>
          </a:prstGeom>
          <a:solidFill>
            <a:srgbClr val="0C343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87350"/>
            <a:ext cx="85206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402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 Tecnológico</a:t>
            </a:r>
            <a:endParaRPr b="1" sz="402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11325" y="407350"/>
            <a:ext cx="85206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402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Requisitos</a:t>
            </a:r>
            <a:endParaRPr b="1" sz="402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612775" y="1067725"/>
            <a:ext cx="3393300" cy="10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3000">
                <a:solidFill>
                  <a:schemeClr val="accent6"/>
                </a:solidFill>
              </a:rPr>
              <a:t>Funcionales</a:t>
            </a:r>
            <a:endParaRPr b="1" sz="3000">
              <a:solidFill>
                <a:schemeClr val="accent6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402550" y="1000800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3000">
                <a:solidFill>
                  <a:schemeClr val="accent6"/>
                </a:solidFill>
              </a:rPr>
              <a:t>No funcionales</a:t>
            </a:r>
            <a:endParaRPr b="1" sz="3000">
              <a:solidFill>
                <a:schemeClr val="accent6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-1236575" y="2255175"/>
            <a:ext cx="7092000" cy="41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</a:rPr>
              <a:t>Mover entre secciones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</a:rPr>
              <a:t>Llamada a base de datos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</a:rPr>
              <a:t>Recuperación de información 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</a:rPr>
              <a:t>de la base de datos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485900" y="1761750"/>
            <a:ext cx="4353900" cy="20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lt1"/>
                </a:solidFill>
              </a:rPr>
              <a:t>Compatibilidad con navegador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000">
                <a:solidFill>
                  <a:schemeClr val="lt1"/>
                </a:solidFill>
              </a:rPr>
              <a:t>Interfaz sencilla e intuitiva</a:t>
            </a:r>
            <a:endParaRPr b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74200" y="432450"/>
            <a:ext cx="85206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402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Diagrama de Casos de Usos</a:t>
            </a:r>
            <a:endParaRPr b="1" sz="402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5600" y="1512675"/>
            <a:ext cx="5977799" cy="302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4476" y="1477225"/>
            <a:ext cx="5775049" cy="330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28800"/>
            <a:ext cx="85206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402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Diagrama de Navegación </a:t>
            </a:r>
            <a:endParaRPr b="1" sz="402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/>
        </p:nvSpPr>
        <p:spPr>
          <a:xfrm>
            <a:off x="0" y="1902750"/>
            <a:ext cx="9144000" cy="1338000"/>
          </a:xfrm>
          <a:prstGeom prst="rect">
            <a:avLst/>
          </a:prstGeom>
          <a:solidFill>
            <a:srgbClr val="2012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130800" y="2065775"/>
            <a:ext cx="8882400" cy="3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502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Conclusiones</a:t>
            </a:r>
            <a:endParaRPr b="1" sz="502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394025" y="1580600"/>
            <a:ext cx="2686200" cy="19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</a:t>
            </a:r>
            <a:endParaRPr b="1" sz="10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