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0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0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3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3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3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06-Jul-24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06-Jul-24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9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6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A5873-F1F8-14E6-9574-C211685B1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9237" y="757238"/>
            <a:ext cx="6096000" cy="2881311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Songs Analysis with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B9A5D-D468-909D-0CE6-276498604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2618" y="4170408"/>
            <a:ext cx="3377381" cy="2092740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MENTORNESS PROJECT</a:t>
            </a:r>
            <a:br>
              <a:rPr lang="en-US" sz="2000" dirty="0"/>
            </a:br>
            <a:r>
              <a:rPr lang="en-US" sz="2000" dirty="0"/>
              <a:t>Data Analysis internship</a:t>
            </a:r>
            <a:br>
              <a:rPr lang="en-US" dirty="0"/>
            </a:br>
            <a:br>
              <a:rPr lang="en-US" dirty="0"/>
            </a:br>
            <a:r>
              <a:rPr lang="en-US" sz="1800" b="1" dirty="0"/>
              <a:t>Virginia Mamdouh Tawfik</a:t>
            </a:r>
            <a:endParaRPr lang="en-US" b="1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6DDD04F-EE66-03A9-7E8B-D0C59C6BC0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12" r="3125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82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43"/>
    </mc:Choice>
    <mc:Fallback>
      <p:transition spd="slow" advTm="384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EF73-3160-DCC4-F403-91A70D1C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5" y="294969"/>
            <a:ext cx="9144000" cy="69809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3D08-C0CD-BDFB-D2BD-96E0DA38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455175"/>
            <a:ext cx="10810568" cy="4817806"/>
          </a:xfrm>
        </p:spPr>
        <p:txBody>
          <a:bodyPr>
            <a:normAutofit/>
          </a:bodyPr>
          <a:lstStyle/>
          <a:p>
            <a:r>
              <a:rPr lang="en-US" dirty="0"/>
              <a:t>This project aims to conduct a comprehensive analysis of YouTube songs data using Power BI.</a:t>
            </a:r>
          </a:p>
          <a:p>
            <a:endParaRPr lang="en-US" dirty="0"/>
          </a:p>
          <a:p>
            <a:r>
              <a:rPr lang="en-US" dirty="0"/>
              <a:t>The goal is to utilize Power BI to create insightful visualizations and reports that provide a deeper understanding of YouTube songs' performance, popularity, and user engagement. </a:t>
            </a:r>
          </a:p>
          <a:p>
            <a:endParaRPr lang="en-US" dirty="0"/>
          </a:p>
          <a:p>
            <a:r>
              <a:rPr lang="en-US" dirty="0"/>
              <a:t>The analysis aims to uncover </a:t>
            </a:r>
            <a:r>
              <a:rPr lang="en-US" i="1" dirty="0"/>
              <a:t>trends, preferences, and patterns </a:t>
            </a:r>
            <a:r>
              <a:rPr lang="en-US" dirty="0"/>
              <a:t>in the data to aid content creators and stakeholders in optimizing their YouTube song content.</a:t>
            </a:r>
          </a:p>
        </p:txBody>
      </p:sp>
    </p:spTree>
    <p:extLst>
      <p:ext uri="{BB962C8B-B14F-4D97-AF65-F5344CB8AC3E}">
        <p14:creationId xmlns:p14="http://schemas.microsoft.com/office/powerpoint/2010/main" val="1465147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914"/>
    </mc:Choice>
    <mc:Fallback>
      <p:transition spd="slow" advTm="179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1EECF-3262-EC45-74F2-DB8219A2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3" y="324464"/>
            <a:ext cx="9144000" cy="717755"/>
          </a:xfrm>
        </p:spPr>
        <p:txBody>
          <a:bodyPr/>
          <a:lstStyle/>
          <a:p>
            <a:r>
              <a:rPr lang="en-US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A8F5-CE8B-90D5-4B73-DF5679C11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690" y="1135625"/>
            <a:ext cx="11243187" cy="539791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1. </a:t>
            </a:r>
            <a:r>
              <a:rPr lang="en-US" sz="2000" dirty="0" err="1"/>
              <a:t>video_id</a:t>
            </a:r>
            <a:r>
              <a:rPr lang="en-US" sz="2000" dirty="0"/>
              <a:t>: 		Unique identifier for each YouTube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2. </a:t>
            </a:r>
            <a:r>
              <a:rPr lang="en-US" sz="2000" dirty="0" err="1"/>
              <a:t>channelTitle</a:t>
            </a:r>
            <a:r>
              <a:rPr lang="en-US" sz="2000" dirty="0"/>
              <a:t>: 		Title of the YouTube channel publishing the song.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3. title: 			Title of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4. description: 		Description provided for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5. tags: 			Tags associated with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6. </a:t>
            </a:r>
            <a:r>
              <a:rPr lang="en-US" sz="2000" dirty="0" err="1"/>
              <a:t>publishedAt</a:t>
            </a:r>
            <a:r>
              <a:rPr lang="en-US" sz="2000" dirty="0"/>
              <a:t>: 		Date and time when the YouTube song video was published.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7. </a:t>
            </a:r>
            <a:r>
              <a:rPr lang="en-US" sz="2000" dirty="0" err="1"/>
              <a:t>viewCount</a:t>
            </a:r>
            <a:r>
              <a:rPr lang="en-US" sz="2000" dirty="0"/>
              <a:t>: 		Number of views received by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8. </a:t>
            </a:r>
            <a:r>
              <a:rPr lang="en-US" sz="2000" dirty="0" err="1"/>
              <a:t>likeCount</a:t>
            </a:r>
            <a:r>
              <a:rPr lang="en-US" sz="2000" dirty="0"/>
              <a:t>: 		Number of likes received by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9. </a:t>
            </a:r>
            <a:r>
              <a:rPr lang="en-US" sz="2000" dirty="0" err="1"/>
              <a:t>favoriteCount</a:t>
            </a:r>
            <a:r>
              <a:rPr lang="en-US" sz="2000" dirty="0"/>
              <a:t>:		Number of times the YouTube song video has been marked as a favorite.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10. </a:t>
            </a:r>
            <a:r>
              <a:rPr lang="en-US" sz="2000" dirty="0" err="1"/>
              <a:t>commentCount</a:t>
            </a:r>
            <a:r>
              <a:rPr lang="en-US" sz="2000" dirty="0"/>
              <a:t>: 	Number of comments posted on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11. duration: 		Duration of the YouTube song video.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12. definition: 		Video definition or quality (e.g., HD, SD).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13. caption: 		Availability of captions for the YouTube song video.</a:t>
            </a:r>
          </a:p>
        </p:txBody>
      </p:sp>
    </p:spTree>
    <p:extLst>
      <p:ext uri="{BB962C8B-B14F-4D97-AF65-F5344CB8AC3E}">
        <p14:creationId xmlns:p14="http://schemas.microsoft.com/office/powerpoint/2010/main" val="269789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422"/>
    </mc:Choice>
    <mc:Fallback>
      <p:transition spd="slow" advTm="124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7D1-494D-E5DD-2CAF-0EFBC91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19433"/>
            <a:ext cx="9144000" cy="1263649"/>
          </a:xfrm>
        </p:spPr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CAF-9E04-4C08-9C0A-49C6584D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07677"/>
            <a:ext cx="10668000" cy="182132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Data Cleaning and Preparation:</a:t>
            </a:r>
          </a:p>
          <a:p>
            <a:r>
              <a:rPr lang="en-US" dirty="0"/>
              <a:t>Clean and preprocess the dataset, handling missing values or outliers.</a:t>
            </a:r>
          </a:p>
          <a:p>
            <a:r>
              <a:rPr lang="en-US" dirty="0"/>
              <a:t>Convert relevant columns to appropriate data types.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298BC5-B426-1234-8CD2-DDDFC097FB15}"/>
              </a:ext>
            </a:extLst>
          </p:cNvPr>
          <p:cNvSpPr txBox="1">
            <a:spLocks/>
          </p:cNvSpPr>
          <p:nvPr/>
        </p:nvSpPr>
        <p:spPr>
          <a:xfrm>
            <a:off x="762000" y="3429000"/>
            <a:ext cx="10668000" cy="265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Exploratory Data Analysis (EDA):</a:t>
            </a:r>
          </a:p>
          <a:p>
            <a:r>
              <a:rPr lang="en-US" dirty="0"/>
              <a:t>Explore patterns and distributions in view counts, like counts, and comments.</a:t>
            </a:r>
          </a:p>
          <a:p>
            <a:r>
              <a:rPr lang="en-US" dirty="0"/>
              <a:t>Identify trends in the popularity and engagement of YouTube song videos.</a:t>
            </a:r>
          </a:p>
        </p:txBody>
      </p:sp>
    </p:spTree>
    <p:extLst>
      <p:ext uri="{BB962C8B-B14F-4D97-AF65-F5344CB8AC3E}">
        <p14:creationId xmlns:p14="http://schemas.microsoft.com/office/powerpoint/2010/main" val="5009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75"/>
    </mc:Choice>
    <mc:Fallback>
      <p:transition spd="slow" advTm="204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A7D1-494D-E5DD-2CAF-0EFBC91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412956"/>
            <a:ext cx="9144000" cy="1263649"/>
          </a:xfrm>
        </p:spPr>
        <p:txBody>
          <a:bodyPr/>
          <a:lstStyle/>
          <a:p>
            <a:r>
              <a:rPr lang="en-US" dirty="0"/>
              <a:t>Project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38CAF-9E04-4C08-9C0A-49C6584D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243884"/>
            <a:ext cx="10668000" cy="1821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Content and Channel Analysis:</a:t>
            </a:r>
          </a:p>
          <a:p>
            <a:r>
              <a:rPr lang="en-US" dirty="0"/>
              <a:t>Analyze the distribution of videos across different channels.</a:t>
            </a:r>
          </a:p>
          <a:p>
            <a:r>
              <a:rPr lang="en-US" dirty="0"/>
              <a:t>Identify popular tags and their correlation with view counts.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298BC5-B426-1234-8CD2-DDDFC097FB15}"/>
              </a:ext>
            </a:extLst>
          </p:cNvPr>
          <p:cNvSpPr txBox="1">
            <a:spLocks/>
          </p:cNvSpPr>
          <p:nvPr/>
        </p:nvSpPr>
        <p:spPr>
          <a:xfrm>
            <a:off x="575187" y="2936158"/>
            <a:ext cx="10668000" cy="17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Temporal Trends:</a:t>
            </a:r>
          </a:p>
          <a:p>
            <a:r>
              <a:rPr lang="en-US" dirty="0"/>
              <a:t>Explore how YouTube song video metrics vary over time.</a:t>
            </a:r>
          </a:p>
          <a:p>
            <a:r>
              <a:rPr lang="en-US" dirty="0"/>
              <a:t>Identify peak publishing times and their impact on </a:t>
            </a:r>
            <a:r>
              <a:rPr lang="en-US" dirty="0" err="1"/>
              <a:t>engagement.v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BB03EF-1D3A-3538-1533-9D6B19A01E0F}"/>
              </a:ext>
            </a:extLst>
          </p:cNvPr>
          <p:cNvSpPr txBox="1">
            <a:spLocks/>
          </p:cNvSpPr>
          <p:nvPr/>
        </p:nvSpPr>
        <p:spPr>
          <a:xfrm>
            <a:off x="575187" y="4628432"/>
            <a:ext cx="10668000" cy="171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5. User Engagement Insights:</a:t>
            </a:r>
          </a:p>
          <a:p>
            <a:r>
              <a:rPr lang="en-US" dirty="0"/>
              <a:t>Investigate relationships between likes, comments, and views.</a:t>
            </a:r>
          </a:p>
          <a:p>
            <a:r>
              <a:rPr lang="en-US" dirty="0"/>
              <a:t>Identify factors influencing user engagement with YouTube song videos.</a:t>
            </a:r>
          </a:p>
        </p:txBody>
      </p:sp>
    </p:spTree>
    <p:extLst>
      <p:ext uri="{BB962C8B-B14F-4D97-AF65-F5344CB8AC3E}">
        <p14:creationId xmlns:p14="http://schemas.microsoft.com/office/powerpoint/2010/main" val="319486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30"/>
    </mc:Choice>
    <mc:Fallback>
      <p:transition spd="slow" advTm="164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4175-744A-5F64-D2E7-EE383D9F7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433" y="1288027"/>
            <a:ext cx="9144000" cy="337246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latin typeface="Berlin Sans FB Demi" panose="020E0802020502020306" pitchFamily="34" charset="0"/>
              </a:rPr>
              <a:t>Let’s see the dashboard </a:t>
            </a:r>
            <a:br>
              <a:rPr lang="en-US" sz="6000" dirty="0">
                <a:latin typeface="Berlin Sans FB Demi" panose="020E0802020502020306" pitchFamily="34" charset="0"/>
              </a:rPr>
            </a:br>
            <a:r>
              <a:rPr lang="en-US" sz="6000" dirty="0">
                <a:latin typeface="Berlin Sans FB Demi" panose="020E0802020502020306" pitchFamily="34" charset="0"/>
              </a:rPr>
              <a:t>and discuss it </a:t>
            </a:r>
          </a:p>
        </p:txBody>
      </p:sp>
    </p:spTree>
    <p:extLst>
      <p:ext uri="{BB962C8B-B14F-4D97-AF65-F5344CB8AC3E}">
        <p14:creationId xmlns:p14="http://schemas.microsoft.com/office/powerpoint/2010/main" val="881771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0"/>
    </mc:Choice>
    <mc:Fallback>
      <p:transition spd="slow" advTm="201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C646A4C5-6216-AA76-DC36-7D0E4D03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9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57"/>
    </mc:Choice>
    <mc:Fallback>
      <p:transition spd="slow" advTm="1085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16B-46FF-3683-55B9-F45D4C43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39" y="403123"/>
            <a:ext cx="9144000" cy="875071"/>
          </a:xfrm>
        </p:spPr>
        <p:txBody>
          <a:bodyPr>
            <a:normAutofit/>
          </a:bodyPr>
          <a:lstStyle/>
          <a:p>
            <a:r>
              <a:rPr lang="en-US" dirty="0"/>
              <a:t>Insights and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238C-D163-A859-DCAA-833CC7D4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30" y="1484670"/>
            <a:ext cx="10668000" cy="4591665"/>
          </a:xfrm>
        </p:spPr>
        <p:txBody>
          <a:bodyPr/>
          <a:lstStyle/>
          <a:p>
            <a:r>
              <a:rPr lang="en-US" dirty="0"/>
              <a:t>Shorter videos have more views than long duration songs.</a:t>
            </a:r>
          </a:p>
          <a:p>
            <a:r>
              <a:rPr lang="en-US" dirty="0"/>
              <a:t>Videos published between 5 am and 15 pm are most viewed songs.</a:t>
            </a:r>
          </a:p>
          <a:p>
            <a:r>
              <a:rPr lang="en-US" dirty="0"/>
              <a:t>Also videos published between April and June have the most views.</a:t>
            </a:r>
          </a:p>
          <a:p>
            <a:r>
              <a:rPr lang="en-US" dirty="0"/>
              <a:t>Total songs among 14 years are 19345 song.</a:t>
            </a:r>
          </a:p>
          <a:p>
            <a:r>
              <a:rPr lang="en-US" dirty="0"/>
              <a:t>Average views are 11.94 million view and that’s a huge number, but on the other hand engagement with the songs are not that many.</a:t>
            </a:r>
          </a:p>
          <a:p>
            <a:r>
              <a:rPr lang="en-US" dirty="0"/>
              <a:t>Definition does not affect views or likes of a song that much.</a:t>
            </a:r>
          </a:p>
          <a:p>
            <a:r>
              <a:rPr lang="en-US" dirty="0"/>
              <a:t>Also most of the tags used are repetitive, that’s why I could not explore if it has a real affect on views and engagement of songs or not.</a:t>
            </a:r>
          </a:p>
        </p:txBody>
      </p:sp>
    </p:spTree>
    <p:extLst>
      <p:ext uri="{BB962C8B-B14F-4D97-AF65-F5344CB8AC3E}">
        <p14:creationId xmlns:p14="http://schemas.microsoft.com/office/powerpoint/2010/main" val="246417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23"/>
    </mc:Choice>
    <mc:Fallback>
      <p:transition spd="slow" advTm="397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CF01-E3EC-B93C-ECC0-41686ED8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948" y="1091381"/>
            <a:ext cx="9144000" cy="47391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900" dirty="0"/>
              <a:t>Thank You </a:t>
            </a:r>
            <a:r>
              <a:rPr lang="en-US" sz="14900" dirty="0">
                <a:sym typeface="Wingdings" panose="05000000000000000000" pitchFamily="2" charset="2"/>
              </a:rPr>
              <a:t></a:t>
            </a:r>
            <a:endParaRPr lang="en-US" sz="14900" dirty="0"/>
          </a:p>
        </p:txBody>
      </p:sp>
    </p:spTree>
    <p:extLst>
      <p:ext uri="{BB962C8B-B14F-4D97-AF65-F5344CB8AC3E}">
        <p14:creationId xmlns:p14="http://schemas.microsoft.com/office/powerpoint/2010/main" val="235772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5"/>
    </mc:Choice>
    <mc:Fallback>
      <p:transition spd="slow" advTm="3995"/>
    </mc:Fallback>
  </mc:AlternateContent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515</TotalTime>
  <Words>570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Nova Cond</vt:lpstr>
      <vt:lpstr>Berlin Sans FB Demi</vt:lpstr>
      <vt:lpstr>Impact</vt:lpstr>
      <vt:lpstr>Wingdings</vt:lpstr>
      <vt:lpstr>TornVTI</vt:lpstr>
      <vt:lpstr>Songs Analysis with Power BI</vt:lpstr>
      <vt:lpstr>Problem Statement:</vt:lpstr>
      <vt:lpstr>Dataset Description:</vt:lpstr>
      <vt:lpstr>Project Objectives:</vt:lpstr>
      <vt:lpstr>Project Objectives:</vt:lpstr>
      <vt:lpstr>Let’s see the dashboard  and discuss it </vt:lpstr>
      <vt:lpstr>PowerPoint Presentation</vt:lpstr>
      <vt:lpstr>Insights and Recommendations: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فيرجينا ممدوح توفيق منصور عوض</dc:creator>
  <cp:lastModifiedBy>فيرجينا ممدوح توفيق منصور عوض</cp:lastModifiedBy>
  <cp:revision>4</cp:revision>
  <dcterms:created xsi:type="dcterms:W3CDTF">2024-07-04T20:44:37Z</dcterms:created>
  <dcterms:modified xsi:type="dcterms:W3CDTF">2024-07-06T20:53:35Z</dcterms:modified>
</cp:coreProperties>
</file>