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9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1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1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8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6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73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8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46B3-054E-4BA7-AFE1-09C9F87E35AE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4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47864" y="1988840"/>
            <a:ext cx="1512168" cy="1224136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000" dirty="0" smtClean="0"/>
              <a:t>Question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intitule</a:t>
            </a:r>
            <a:br>
              <a:rPr lang="fr-FR" sz="1200" dirty="0" smtClean="0"/>
            </a:br>
            <a:r>
              <a:rPr lang="fr-FR" sz="1200" dirty="0" err="1" smtClean="0"/>
              <a:t>tabReponse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9512" y="3745220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QuestionCheck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195736" y="3745220"/>
            <a:ext cx="1728192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QuestionRadio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427984" y="3745220"/>
            <a:ext cx="1728192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QuestionChoix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275856" y="476672"/>
            <a:ext cx="1512168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Reponse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intitule</a:t>
            </a:r>
            <a:endParaRPr lang="fr-FR" sz="1200" dirty="0"/>
          </a:p>
          <a:p>
            <a:r>
              <a:rPr lang="fr-FR" sz="1200" dirty="0" smtClean="0"/>
              <a:t>valide</a:t>
            </a:r>
            <a:endParaRPr lang="fr-FR" dirty="0"/>
          </a:p>
        </p:txBody>
      </p:sp>
      <p:cxnSp>
        <p:nvCxnSpPr>
          <p:cNvPr id="11" name="Connecteur en angle 10"/>
          <p:cNvCxnSpPr>
            <a:stCxn id="4" idx="0"/>
            <a:endCxn id="2" idx="1"/>
          </p:cNvCxnSpPr>
          <p:nvPr/>
        </p:nvCxnSpPr>
        <p:spPr>
          <a:xfrm rot="5400000" flipH="1" flipV="1">
            <a:off x="1659584" y="2056940"/>
            <a:ext cx="1144312" cy="2232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0"/>
            <a:endCxn id="2" idx="1"/>
          </p:cNvCxnSpPr>
          <p:nvPr/>
        </p:nvCxnSpPr>
        <p:spPr>
          <a:xfrm rot="5400000" flipH="1" flipV="1">
            <a:off x="2631692" y="3029048"/>
            <a:ext cx="114431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0"/>
            <a:endCxn id="2" idx="3"/>
          </p:cNvCxnSpPr>
          <p:nvPr/>
        </p:nvCxnSpPr>
        <p:spPr>
          <a:xfrm rot="16200000" flipV="1">
            <a:off x="4503900" y="2957040"/>
            <a:ext cx="1144312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2" idx="0"/>
            <a:endCxn id="7" idx="2"/>
          </p:cNvCxnSpPr>
          <p:nvPr/>
        </p:nvCxnSpPr>
        <p:spPr>
          <a:xfrm rot="16200000" flipV="1">
            <a:off x="3923928" y="1808820"/>
            <a:ext cx="288032" cy="7200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6516216" y="3740149"/>
            <a:ext cx="216024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QuestionNombre</a:t>
            </a:r>
            <a:endParaRPr lang="fr-FR" sz="2000" dirty="0" smtClean="0"/>
          </a:p>
          <a:p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cxnSp>
        <p:nvCxnSpPr>
          <p:cNvPr id="25" name="Connecteur en angle 24"/>
          <p:cNvCxnSpPr>
            <a:stCxn id="23" idx="0"/>
            <a:endCxn id="2" idx="3"/>
          </p:cNvCxnSpPr>
          <p:nvPr/>
        </p:nvCxnSpPr>
        <p:spPr>
          <a:xfrm rot="16200000" flipV="1">
            <a:off x="5658564" y="1802377"/>
            <a:ext cx="1139241" cy="27363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re 1"/>
          <p:cNvSpPr txBox="1">
            <a:spLocks/>
          </p:cNvSpPr>
          <p:nvPr/>
        </p:nvSpPr>
        <p:spPr>
          <a:xfrm>
            <a:off x="3275856" y="5013176"/>
            <a:ext cx="165618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Questionnaire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score</a:t>
            </a:r>
            <a:br>
              <a:rPr lang="fr-FR" sz="1200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cxnSp>
        <p:nvCxnSpPr>
          <p:cNvPr id="28" name="Connecteur droit 27"/>
          <p:cNvCxnSpPr>
            <a:stCxn id="26" idx="0"/>
            <a:endCxn id="2" idx="2"/>
          </p:cNvCxnSpPr>
          <p:nvPr/>
        </p:nvCxnSpPr>
        <p:spPr>
          <a:xfrm flipV="1">
            <a:off x="4103948" y="3212976"/>
            <a:ext cx="0" cy="18002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4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Question intitule tabReponse contenuHTML()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intitule tabReponse</dc:title>
  <dc:creator>Zero</dc:creator>
  <cp:lastModifiedBy>Zero</cp:lastModifiedBy>
  <cp:revision>8</cp:revision>
  <dcterms:created xsi:type="dcterms:W3CDTF">2023-03-23T13:00:36Z</dcterms:created>
  <dcterms:modified xsi:type="dcterms:W3CDTF">2023-03-23T13:11:21Z</dcterms:modified>
</cp:coreProperties>
</file>