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11" r:id="rId3"/>
    <p:sldId id="296" r:id="rId4"/>
    <p:sldId id="383" r:id="rId5"/>
    <p:sldId id="382" r:id="rId6"/>
    <p:sldId id="379" r:id="rId7"/>
    <p:sldId id="380" r:id="rId8"/>
    <p:sldId id="3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3300"/>
    <a:srgbClr val="040400"/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12/30/2017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428604"/>
            <a:ext cx="521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Welcome to</a:t>
            </a:r>
            <a:r>
              <a:rPr lang="en-US" sz="4000" b="1" dirty="0" smtClean="0"/>
              <a:t> imademethink</a:t>
            </a:r>
            <a:endParaRPr lang="en-IN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1428736"/>
            <a:ext cx="742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Sikuli(x) Framework for </a:t>
            </a:r>
          </a:p>
          <a:p>
            <a:pPr algn="ctr"/>
            <a:r>
              <a:rPr lang="en-US" sz="3000" b="1" dirty="0" smtClean="0"/>
              <a:t>Desktop and WebBrowser Automated Testing</a:t>
            </a:r>
          </a:p>
          <a:p>
            <a:pPr algn="ctr"/>
            <a:r>
              <a:rPr lang="en-US" sz="3000" b="1" dirty="0" smtClean="0"/>
              <a:t>Using Java</a:t>
            </a:r>
            <a:endParaRPr lang="en-IN" sz="3000" b="1" dirty="0"/>
          </a:p>
        </p:txBody>
      </p:sp>
      <p:pic>
        <p:nvPicPr>
          <p:cNvPr id="102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pic>
        <p:nvPicPr>
          <p:cNvPr id="11" name="Picture 10" descr="sikul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307181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8929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What is </a:t>
            </a:r>
            <a:r>
              <a:rPr lang="en-US" sz="3200" dirty="0" smtClean="0"/>
              <a:t>Sikulix Framework</a:t>
            </a:r>
            <a:r>
              <a:rPr lang="en-US" sz="3200" dirty="0" smtClean="0"/>
              <a:t>? </a:t>
            </a:r>
            <a:endParaRPr lang="en-US" sz="31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Installation Junit/ TestNG/ Maven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Important classes to use:</a:t>
            </a:r>
            <a:endParaRPr lang="en-US" sz="3100" dirty="0" smtClean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/>
              <a:t>Region class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/>
              <a:t>Screen </a:t>
            </a:r>
            <a:r>
              <a:rPr lang="en-US" sz="3100" dirty="0" smtClean="0"/>
              <a:t>class</a:t>
            </a:r>
            <a:endParaRPr lang="en-US" sz="3100" dirty="0" smtClean="0"/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/>
              <a:t>Pattern class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 smtClean="0"/>
              <a:t>Other classes</a:t>
            </a:r>
            <a:endParaRPr lang="en-US" sz="31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Testing using Java programming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Ready automation framework</a:t>
            </a:r>
            <a:endParaRPr lang="en-US" sz="3100" dirty="0" smtClean="0"/>
          </a:p>
        </p:txBody>
      </p:sp>
      <p:pic>
        <p:nvPicPr>
          <p:cNvPr id="6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</a:t>
            </a:r>
            <a:r>
              <a:rPr lang="en-US" sz="3600" b="1" dirty="0" smtClean="0"/>
              <a:t>Introduction</a:t>
            </a:r>
            <a:endParaRPr lang="en-US" sz="4000" b="1" dirty="0" smtClean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642918"/>
            <a:ext cx="88487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Sikuli automates all user actions performed on a screen (be it desktop application or browser based)</a:t>
            </a:r>
            <a:endParaRPr lang="en-US" sz="3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It is an open source research project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 smtClean="0"/>
              <a:t>It uses image recognition from OpenCV for image/ pattern matching.</a:t>
            </a:r>
            <a:endParaRPr lang="en-US" sz="3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3714752"/>
            <a:ext cx="88487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Download jar file for Junit/ TestNG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 smtClean="0"/>
              <a:t>Maven dependency</a:t>
            </a:r>
          </a:p>
          <a:p>
            <a:r>
              <a:rPr lang="en-IN" sz="2800" dirty="0" smtClean="0"/>
              <a:t>&lt;dependency&gt;</a:t>
            </a:r>
          </a:p>
          <a:p>
            <a:r>
              <a:rPr lang="en-IN" sz="2800" dirty="0" smtClean="0"/>
              <a:t>      &lt;</a:t>
            </a:r>
            <a:r>
              <a:rPr lang="en-IN" sz="2800" dirty="0" err="1" smtClean="0"/>
              <a:t>groupId</a:t>
            </a:r>
            <a:r>
              <a:rPr lang="en-IN" sz="2800" dirty="0" smtClean="0"/>
              <a:t>&gt;</a:t>
            </a:r>
            <a:r>
              <a:rPr lang="en-IN" sz="2800" dirty="0" err="1" smtClean="0"/>
              <a:t>com.sikulix</a:t>
            </a:r>
            <a:r>
              <a:rPr lang="en-IN" sz="2800" dirty="0" smtClean="0"/>
              <a:t>&lt;/</a:t>
            </a:r>
            <a:r>
              <a:rPr lang="en-IN" sz="2800" dirty="0" err="1" smtClean="0"/>
              <a:t>groupId</a:t>
            </a:r>
            <a:r>
              <a:rPr lang="en-IN" sz="2800" dirty="0" smtClean="0"/>
              <a:t>&gt;</a:t>
            </a:r>
          </a:p>
          <a:p>
            <a:r>
              <a:rPr lang="en-IN" sz="2800" dirty="0" smtClean="0"/>
              <a:t>      &lt;</a:t>
            </a:r>
            <a:r>
              <a:rPr lang="en-IN" sz="2800" dirty="0" err="1" smtClean="0"/>
              <a:t>artifactId</a:t>
            </a:r>
            <a:r>
              <a:rPr lang="en-IN" sz="2800" dirty="0" smtClean="0"/>
              <a:t>&gt;</a:t>
            </a:r>
            <a:r>
              <a:rPr lang="en-IN" sz="2800" dirty="0" err="1" smtClean="0"/>
              <a:t>sikulixapi</a:t>
            </a:r>
            <a:r>
              <a:rPr lang="en-IN" sz="2800" dirty="0" smtClean="0"/>
              <a:t>&lt;/</a:t>
            </a:r>
            <a:r>
              <a:rPr lang="en-IN" sz="2800" dirty="0" err="1" smtClean="0"/>
              <a:t>artifactId</a:t>
            </a:r>
            <a:r>
              <a:rPr lang="en-IN" sz="2800" dirty="0" smtClean="0"/>
              <a:t>&gt;</a:t>
            </a:r>
          </a:p>
          <a:p>
            <a:r>
              <a:rPr lang="en-IN" sz="2800" dirty="0" smtClean="0"/>
              <a:t>      &lt;</a:t>
            </a:r>
            <a:r>
              <a:rPr lang="en-IN" sz="2800" dirty="0" smtClean="0"/>
              <a:t>version&gt;1.1.1&lt;/version&gt;</a:t>
            </a:r>
          </a:p>
          <a:p>
            <a:r>
              <a:rPr lang="en-IN" sz="2800" dirty="0" smtClean="0"/>
              <a:t>&lt;/dependency&gt;</a:t>
            </a:r>
            <a:endParaRPr 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30003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</a:t>
            </a:r>
            <a:r>
              <a:rPr lang="en-US" sz="3600" b="1" dirty="0" smtClean="0"/>
              <a:t>Installation</a:t>
            </a:r>
            <a:endParaRPr lang="en-US" sz="4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What is </a:t>
            </a:r>
            <a:r>
              <a:rPr lang="en-US" sz="3600" b="1" dirty="0" smtClean="0"/>
              <a:t>Region class?</a:t>
            </a:r>
            <a:endParaRPr lang="en-US" sz="4000" b="1" dirty="0" smtClean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It is a rectangular area on the screen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It has </a:t>
            </a:r>
            <a:r>
              <a:rPr lang="en-US" sz="3000" dirty="0" err="1" smtClean="0"/>
              <a:t>x,y,w,h</a:t>
            </a:r>
            <a:endParaRPr lang="en-US" sz="3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 smtClean="0"/>
              <a:t>A Region does not know anything about it’s visual </a:t>
            </a:r>
            <a:r>
              <a:rPr lang="en-IN" sz="3000" dirty="0" smtClean="0"/>
              <a:t>content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What is </a:t>
            </a:r>
            <a:r>
              <a:rPr lang="en-US" sz="3600" b="1" dirty="0" smtClean="0"/>
              <a:t>Region class?</a:t>
            </a:r>
            <a:endParaRPr lang="en-US" sz="4000" b="1" dirty="0" smtClean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It is a rectangular area on the screen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It has </a:t>
            </a:r>
            <a:r>
              <a:rPr lang="en-US" sz="3000" dirty="0" err="1" smtClean="0"/>
              <a:t>x,y,w,h</a:t>
            </a:r>
            <a:endParaRPr lang="en-US" sz="30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 smtClean="0"/>
              <a:t>A Region does not know anything about it’s visual </a:t>
            </a:r>
            <a:r>
              <a:rPr lang="en-IN" sz="3000" dirty="0" smtClean="0"/>
              <a:t>content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What is </a:t>
            </a:r>
            <a:r>
              <a:rPr lang="en-US" sz="3600" b="1" dirty="0" smtClean="0"/>
              <a:t>Screen class?</a:t>
            </a:r>
            <a:endParaRPr lang="en-US" sz="4000" b="1" dirty="0" smtClean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Basically the screen user operates on a OS (windows/ </a:t>
            </a:r>
            <a:r>
              <a:rPr lang="en-US" sz="3000" dirty="0" err="1" smtClean="0"/>
              <a:t>linux</a:t>
            </a:r>
            <a:r>
              <a:rPr lang="en-US" sz="3000" dirty="0" smtClean="0"/>
              <a:t>/ </a:t>
            </a:r>
            <a:r>
              <a:rPr lang="en-US" sz="3000" dirty="0" err="1" smtClean="0"/>
              <a:t>mac</a:t>
            </a:r>
            <a:r>
              <a:rPr lang="en-US" sz="3000" dirty="0" smtClean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Multi screen support is present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Default screen # is 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Screen class extends Region class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What is </a:t>
            </a:r>
            <a:r>
              <a:rPr lang="en-US" sz="3600" b="1" dirty="0" smtClean="0"/>
              <a:t>Pattern class?</a:t>
            </a:r>
            <a:endParaRPr lang="en-US" sz="4000" b="1" dirty="0" smtClean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Pattern class objects is something to which an image is associated with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It has </a:t>
            </a:r>
            <a:r>
              <a:rPr lang="en-US" sz="3000" dirty="0" smtClean="0"/>
              <a:t>attributes such as Minimum </a:t>
            </a:r>
            <a:r>
              <a:rPr lang="en-US" sz="3000" dirty="0" smtClean="0"/>
              <a:t>Similarity etc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</a:t>
            </a:r>
            <a:r>
              <a:rPr lang="en-US" sz="3600" b="1" dirty="0" smtClean="0"/>
              <a:t>Other classes:</a:t>
            </a:r>
            <a:endParaRPr lang="en-US" sz="4000" b="1" dirty="0" smtClean="0"/>
          </a:p>
        </p:txBody>
      </p:sp>
      <p:pic>
        <p:nvPicPr>
          <p:cNvPr id="12" name="Picture 2" descr="G:\_____Framework_____\imademethink_logo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6475" y="5962650"/>
            <a:ext cx="3057525" cy="8953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52400" y="773088"/>
            <a:ext cx="8848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Match class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smtClean="0"/>
              <a:t>App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1546196</TotalTime>
  <Words>250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1219</cp:revision>
  <dcterms:created xsi:type="dcterms:W3CDTF">2016-06-04T14:27:10Z</dcterms:created>
  <dcterms:modified xsi:type="dcterms:W3CDTF">2017-12-30T22:21:40Z</dcterms:modified>
</cp:coreProperties>
</file>