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ABE"/>
    <a:srgbClr val="F3ABB2"/>
    <a:srgbClr val="DAB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52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1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21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6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57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61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3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9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65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92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6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BA74E3-BFDC-4E39-82EA-F50B0F536BC6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FD245A-8C30-439E-9BE0-D65F89B90C6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80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B7F7696-B4F4-38AA-7BEE-216910EA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451" y="5896746"/>
            <a:ext cx="6367741" cy="613499"/>
          </a:xfrm>
        </p:spPr>
        <p:txBody>
          <a:bodyPr>
            <a:noAutofit/>
          </a:bodyPr>
          <a:lstStyle/>
          <a:p>
            <a:pPr algn="r"/>
            <a:r>
              <a:rPr lang="de-DE" sz="2000" cap="none" dirty="0">
                <a:solidFill>
                  <a:schemeClr val="bg1"/>
                </a:solidFill>
              </a:rPr>
              <a:t>Alice Elisabeth Rahn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EDC032-F637-37FB-A9B5-586B71C7A96A}"/>
              </a:ext>
            </a:extLst>
          </p:cNvPr>
          <p:cNvSpPr/>
          <p:nvPr/>
        </p:nvSpPr>
        <p:spPr>
          <a:xfrm>
            <a:off x="369358" y="2291134"/>
            <a:ext cx="11367559" cy="1475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E7304-6128-35D5-5E22-44D6A9B7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304" y="2015866"/>
            <a:ext cx="9128294" cy="1475013"/>
          </a:xfrm>
        </p:spPr>
        <p:txBody>
          <a:bodyPr>
            <a:normAutofit/>
          </a:bodyPr>
          <a:lstStyle/>
          <a:p>
            <a:r>
              <a:rPr lang="de-DE" sz="6000" cap="none" dirty="0">
                <a:latin typeface="Abadi" panose="020B0604020104020204" pitchFamily="34" charset="0"/>
              </a:rPr>
              <a:t>LLM BA August </a:t>
            </a:r>
            <a:r>
              <a:rPr lang="de-DE" sz="6000" cap="none" dirty="0" err="1">
                <a:latin typeface="Abadi" panose="020B0604020104020204" pitchFamily="34" charset="0"/>
              </a:rPr>
              <a:t>Recap</a:t>
            </a:r>
            <a:endParaRPr lang="de-DE" sz="6000" cap="none" dirty="0"/>
          </a:p>
        </p:txBody>
      </p:sp>
    </p:spTree>
    <p:extLst>
      <p:ext uri="{BB962C8B-B14F-4D97-AF65-F5344CB8AC3E}">
        <p14:creationId xmlns:p14="http://schemas.microsoft.com/office/powerpoint/2010/main" val="17117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4945155-48C5-F77C-0B41-95306D8AAA08}"/>
              </a:ext>
            </a:extLst>
          </p:cNvPr>
          <p:cNvSpPr txBox="1">
            <a:spLocks/>
          </p:cNvSpPr>
          <p:nvPr/>
        </p:nvSpPr>
        <p:spPr>
          <a:xfrm>
            <a:off x="645620" y="656237"/>
            <a:ext cx="9984280" cy="97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400" cap="none" dirty="0">
                <a:latin typeface="Abadi" panose="020B0604020104020204" pitchFamily="34" charset="0"/>
              </a:rPr>
              <a:t>Übersicht</a:t>
            </a:r>
            <a:endParaRPr lang="de-DE" sz="4400" cap="non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9D8553E3-9981-8DB2-D535-08B6AC49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078152"/>
            <a:ext cx="11029615" cy="4263014"/>
          </a:xfrm>
        </p:spPr>
        <p:txBody>
          <a:bodyPr>
            <a:normAutofit fontScale="77500" lnSpcReduction="20000"/>
          </a:bodyPr>
          <a:lstStyle/>
          <a:p>
            <a:r>
              <a:rPr lang="de-DE" sz="3200" dirty="0"/>
              <a:t>Log-Typen Erkennung</a:t>
            </a:r>
            <a:endParaRPr lang="de-DE" sz="3000" dirty="0"/>
          </a:p>
          <a:p>
            <a:pPr lvl="1"/>
            <a:r>
              <a:rPr lang="de-DE" sz="3000" dirty="0"/>
              <a:t>Ergebnistabellen</a:t>
            </a:r>
          </a:p>
          <a:p>
            <a:r>
              <a:rPr lang="de-DE" sz="3200" dirty="0"/>
              <a:t>NL </a:t>
            </a:r>
            <a:r>
              <a:rPr lang="de-DE" sz="3200" dirty="0" err="1"/>
              <a:t>Queries</a:t>
            </a:r>
            <a:endParaRPr lang="de-DE" sz="3200" dirty="0"/>
          </a:p>
          <a:p>
            <a:pPr lvl="1"/>
            <a:r>
              <a:rPr lang="de-DE" sz="3000" dirty="0"/>
              <a:t>Unterteilung in Levels &amp; Übersetzung &amp; Ergebnistabellen</a:t>
            </a:r>
          </a:p>
          <a:p>
            <a:pPr lvl="1"/>
            <a:r>
              <a:rPr lang="de-DE" sz="3000" dirty="0"/>
              <a:t>Auswertung?</a:t>
            </a:r>
          </a:p>
          <a:p>
            <a:r>
              <a:rPr lang="de-DE" sz="3200" dirty="0"/>
              <a:t>Angriffserkennung in Log-Ausschnitten:</a:t>
            </a:r>
          </a:p>
          <a:p>
            <a:pPr lvl="1"/>
            <a:r>
              <a:rPr lang="de-DE" sz="3000" dirty="0"/>
              <a:t>True </a:t>
            </a:r>
            <a:r>
              <a:rPr lang="de-DE" sz="3000" dirty="0" err="1"/>
              <a:t>Neg</a:t>
            </a:r>
            <a:r>
              <a:rPr lang="de-DE" sz="3000" dirty="0"/>
              <a:t> &amp; True Pos Ergebnistabellen</a:t>
            </a:r>
          </a:p>
          <a:p>
            <a:pPr lvl="1"/>
            <a:r>
              <a:rPr lang="de-DE" sz="3000" dirty="0"/>
              <a:t>Auswertung?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 ALLE Ergebnisse sind aufgenommen und damit „reproduzierbar“/ auswertbar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548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4945155-48C5-F77C-0B41-95306D8AAA08}"/>
              </a:ext>
            </a:extLst>
          </p:cNvPr>
          <p:cNvSpPr txBox="1">
            <a:spLocks/>
          </p:cNvSpPr>
          <p:nvPr/>
        </p:nvSpPr>
        <p:spPr>
          <a:xfrm>
            <a:off x="645620" y="656237"/>
            <a:ext cx="9984280" cy="97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400" cap="none" dirty="0">
                <a:latin typeface="Abadi" panose="020B0604020104020204" pitchFamily="34" charset="0"/>
              </a:rPr>
              <a:t>Erkennung von Log-Typen</a:t>
            </a:r>
            <a:endParaRPr lang="de-DE" sz="4400" cap="non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9D8553E3-9981-8DB2-D535-08B6AC49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078152"/>
            <a:ext cx="11029615" cy="4263014"/>
          </a:xfrm>
        </p:spPr>
        <p:txBody>
          <a:bodyPr>
            <a:normAutofit/>
          </a:bodyPr>
          <a:lstStyle/>
          <a:p>
            <a:r>
              <a:rPr lang="de-DE" sz="3200" dirty="0"/>
              <a:t>[PROMPT INSERT HERE]</a:t>
            </a:r>
          </a:p>
          <a:p>
            <a:r>
              <a:rPr lang="de-DE" sz="3200" dirty="0"/>
              <a:t>Auswertung: </a:t>
            </a:r>
          </a:p>
          <a:p>
            <a:pPr lvl="1"/>
            <a:r>
              <a:rPr lang="de-DE" sz="2800" dirty="0"/>
              <a:t>Korrekt, falsch, ungenau</a:t>
            </a:r>
          </a:p>
          <a:p>
            <a:pPr lvl="1"/>
            <a:r>
              <a:rPr lang="de-DE" sz="2800" dirty="0" err="1"/>
              <a:t>Bsp</a:t>
            </a:r>
            <a:r>
              <a:rPr lang="de-DE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970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4945155-48C5-F77C-0B41-95306D8AAA08}"/>
              </a:ext>
            </a:extLst>
          </p:cNvPr>
          <p:cNvSpPr txBox="1">
            <a:spLocks/>
          </p:cNvSpPr>
          <p:nvPr/>
        </p:nvSpPr>
        <p:spPr>
          <a:xfrm>
            <a:off x="645620" y="656237"/>
            <a:ext cx="9984280" cy="97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400" cap="none" dirty="0">
                <a:latin typeface="Abadi" panose="020B0604020104020204" pitchFamily="34" charset="0"/>
              </a:rPr>
              <a:t>NL </a:t>
            </a:r>
            <a:r>
              <a:rPr lang="de-DE" sz="4400" cap="none" dirty="0" err="1">
                <a:latin typeface="Abadi" panose="020B0604020104020204" pitchFamily="34" charset="0"/>
              </a:rPr>
              <a:t>Queries</a:t>
            </a:r>
            <a:r>
              <a:rPr lang="de-DE" sz="4400" cap="none" dirty="0">
                <a:latin typeface="Abadi" panose="020B0604020104020204" pitchFamily="34" charset="0"/>
              </a:rPr>
              <a:t>: Levels</a:t>
            </a:r>
            <a:endParaRPr lang="de-DE" sz="4400" cap="non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9D8553E3-9981-8DB2-D535-08B6AC49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078152"/>
            <a:ext cx="11029615" cy="4263014"/>
          </a:xfrm>
        </p:spPr>
        <p:txBody>
          <a:bodyPr>
            <a:normAutofit/>
          </a:bodyPr>
          <a:lstStyle/>
          <a:p>
            <a:r>
              <a:rPr lang="de-DE" sz="3200" dirty="0"/>
              <a:t>Levels: [BSP FÜR JEDES LVL]</a:t>
            </a:r>
          </a:p>
        </p:txBody>
      </p:sp>
    </p:spTree>
    <p:extLst>
      <p:ext uri="{BB962C8B-B14F-4D97-AF65-F5344CB8AC3E}">
        <p14:creationId xmlns:p14="http://schemas.microsoft.com/office/powerpoint/2010/main" val="104068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4945155-48C5-F77C-0B41-95306D8AAA08}"/>
              </a:ext>
            </a:extLst>
          </p:cNvPr>
          <p:cNvSpPr txBox="1">
            <a:spLocks/>
          </p:cNvSpPr>
          <p:nvPr/>
        </p:nvSpPr>
        <p:spPr>
          <a:xfrm>
            <a:off x="645620" y="656237"/>
            <a:ext cx="9984280" cy="97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400" cap="none" dirty="0">
                <a:latin typeface="Abadi" panose="020B0604020104020204" pitchFamily="34" charset="0"/>
              </a:rPr>
              <a:t>NL </a:t>
            </a:r>
            <a:r>
              <a:rPr lang="de-DE" sz="4400" cap="none" dirty="0" err="1">
                <a:latin typeface="Abadi" panose="020B0604020104020204" pitchFamily="34" charset="0"/>
              </a:rPr>
              <a:t>Queries</a:t>
            </a:r>
            <a:r>
              <a:rPr lang="de-DE" sz="4400" cap="none" dirty="0">
                <a:latin typeface="Abadi" panose="020B0604020104020204" pitchFamily="34" charset="0"/>
              </a:rPr>
              <a:t>: Auswertung?</a:t>
            </a:r>
            <a:endParaRPr lang="de-DE" sz="4400" cap="non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9D8553E3-9981-8DB2-D535-08B6AC49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078152"/>
            <a:ext cx="11029615" cy="4263014"/>
          </a:xfrm>
        </p:spPr>
        <p:txBody>
          <a:bodyPr>
            <a:normAutofit/>
          </a:bodyPr>
          <a:lstStyle/>
          <a:p>
            <a:r>
              <a:rPr lang="de-DE" sz="3200" dirty="0"/>
              <a:t>Ergebnisse: </a:t>
            </a:r>
          </a:p>
          <a:p>
            <a:pPr lvl="1"/>
            <a:r>
              <a:rPr lang="de-DE" sz="3000" dirty="0"/>
              <a:t>Level 0: Y/N, trivial</a:t>
            </a:r>
          </a:p>
          <a:p>
            <a:pPr lvl="1"/>
            <a:r>
              <a:rPr lang="de-DE" sz="3000" dirty="0"/>
              <a:t>Level 1: korrekt, falsch, ungenau</a:t>
            </a:r>
          </a:p>
          <a:p>
            <a:pPr lvl="1"/>
            <a:r>
              <a:rPr lang="de-DE" sz="3000" dirty="0"/>
              <a:t>Level 2: korrekt, falsch, ungenau</a:t>
            </a:r>
            <a:br>
              <a:rPr lang="de-DE" sz="3000" dirty="0"/>
            </a:br>
            <a:r>
              <a:rPr lang="de-DE" sz="3000" dirty="0"/>
              <a:t>			(Beim Zählen: zu wenige/viele)</a:t>
            </a:r>
          </a:p>
          <a:p>
            <a:pPr lvl="1"/>
            <a:r>
              <a:rPr lang="de-DE" sz="3000" dirty="0"/>
              <a:t>Level 3: korrekt, falsch, ungenau</a:t>
            </a:r>
          </a:p>
        </p:txBody>
      </p:sp>
    </p:spTree>
    <p:extLst>
      <p:ext uri="{BB962C8B-B14F-4D97-AF65-F5344CB8AC3E}">
        <p14:creationId xmlns:p14="http://schemas.microsoft.com/office/powerpoint/2010/main" val="52559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4945155-48C5-F77C-0B41-95306D8AAA08}"/>
              </a:ext>
            </a:extLst>
          </p:cNvPr>
          <p:cNvSpPr txBox="1">
            <a:spLocks/>
          </p:cNvSpPr>
          <p:nvPr/>
        </p:nvSpPr>
        <p:spPr>
          <a:xfrm>
            <a:off x="645620" y="656237"/>
            <a:ext cx="9984280" cy="97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400" cap="none" dirty="0">
                <a:latin typeface="Abadi" panose="020B0604020104020204" pitchFamily="34" charset="0"/>
              </a:rPr>
              <a:t>Log Ausschnitte Angriffserkennung</a:t>
            </a:r>
            <a:endParaRPr lang="de-DE" sz="4400" cap="non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9D8553E3-9981-8DB2-D535-08B6AC49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078152"/>
            <a:ext cx="11029615" cy="4263014"/>
          </a:xfrm>
        </p:spPr>
        <p:txBody>
          <a:bodyPr>
            <a:normAutofit/>
          </a:bodyPr>
          <a:lstStyle/>
          <a:p>
            <a:r>
              <a:rPr lang="de-DE" sz="3200" dirty="0"/>
              <a:t>[PROMPT EINFÜGEN]</a:t>
            </a:r>
          </a:p>
          <a:p>
            <a:r>
              <a:rPr lang="de-DE" sz="3200" dirty="0"/>
              <a:t>Beispielausschnitt: für </a:t>
            </a:r>
            <a:r>
              <a:rPr lang="de-DE" sz="3200" dirty="0" err="1"/>
              <a:t>true</a:t>
            </a:r>
            <a:r>
              <a:rPr lang="de-DE" sz="3200" dirty="0"/>
              <a:t> </a:t>
            </a:r>
            <a:r>
              <a:rPr lang="de-DE" sz="3200" dirty="0" err="1"/>
              <a:t>neg</a:t>
            </a:r>
            <a:r>
              <a:rPr lang="de-DE" sz="3200" dirty="0"/>
              <a:t> und </a:t>
            </a:r>
            <a:r>
              <a:rPr lang="de-DE" sz="3200" dirty="0" err="1"/>
              <a:t>true</a:t>
            </a:r>
            <a:r>
              <a:rPr lang="de-DE" sz="3200" dirty="0"/>
              <a:t> </a:t>
            </a:r>
            <a:r>
              <a:rPr lang="de-DE" sz="3200" dirty="0" err="1"/>
              <a:t>pos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02013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4945155-48C5-F77C-0B41-95306D8AAA08}"/>
              </a:ext>
            </a:extLst>
          </p:cNvPr>
          <p:cNvSpPr txBox="1">
            <a:spLocks/>
          </p:cNvSpPr>
          <p:nvPr/>
        </p:nvSpPr>
        <p:spPr>
          <a:xfrm>
            <a:off x="645620" y="656237"/>
            <a:ext cx="9984280" cy="97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400" cap="none" dirty="0">
                <a:latin typeface="Abadi" panose="020B0604020104020204" pitchFamily="34" charset="0"/>
              </a:rPr>
              <a:t>Log Ausschnitte: True </a:t>
            </a:r>
            <a:r>
              <a:rPr lang="de-DE" sz="4400" cap="none" dirty="0" err="1">
                <a:latin typeface="Abadi" panose="020B0604020104020204" pitchFamily="34" charset="0"/>
              </a:rPr>
              <a:t>Neg</a:t>
            </a:r>
            <a:endParaRPr lang="de-DE" sz="4400" cap="non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9D8553E3-9981-8DB2-D535-08B6AC49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078152"/>
            <a:ext cx="11029615" cy="4263014"/>
          </a:xfrm>
        </p:spPr>
        <p:txBody>
          <a:bodyPr>
            <a:normAutofit/>
          </a:bodyPr>
          <a:lstStyle/>
          <a:p>
            <a:r>
              <a:rPr lang="de-DE" sz="3200" dirty="0"/>
              <a:t>LATEX TABELLE</a:t>
            </a:r>
          </a:p>
          <a:p>
            <a:r>
              <a:rPr lang="de-DE" sz="3200" dirty="0"/>
              <a:t>Später: Noch welche Zeilen häufig falsch als Angriff erkannt werden?</a:t>
            </a:r>
          </a:p>
          <a:p>
            <a:r>
              <a:rPr lang="de-DE" sz="3200" dirty="0"/>
              <a:t>Auswertung: </a:t>
            </a:r>
          </a:p>
          <a:p>
            <a:pPr lvl="1"/>
            <a:r>
              <a:rPr lang="de-DE" sz="2800" dirty="0"/>
              <a:t>True </a:t>
            </a:r>
            <a:r>
              <a:rPr lang="de-DE" sz="2800" dirty="0" err="1"/>
              <a:t>Neg</a:t>
            </a:r>
            <a:r>
              <a:rPr lang="de-DE" sz="2800" dirty="0"/>
              <a:t> </a:t>
            </a:r>
            <a:r>
              <a:rPr lang="de-DE" sz="2800" dirty="0" err="1"/>
              <a:t>vs</a:t>
            </a:r>
            <a:r>
              <a:rPr lang="de-DE" sz="2800" dirty="0"/>
              <a:t> </a:t>
            </a:r>
            <a:r>
              <a:rPr lang="de-DE" sz="2800" dirty="0" err="1"/>
              <a:t>False</a:t>
            </a:r>
            <a:r>
              <a:rPr lang="de-DE" sz="2800" dirty="0"/>
              <a:t> Pos: </a:t>
            </a:r>
            <a:endParaRPr lang="de-DE" sz="2600" dirty="0"/>
          </a:p>
          <a:p>
            <a:pPr lvl="1"/>
            <a:r>
              <a:rPr lang="de-DE" sz="2600" dirty="0"/>
              <a:t>Nein </a:t>
            </a:r>
            <a:r>
              <a:rPr lang="de-DE" sz="2600" dirty="0" err="1"/>
              <a:t>vs</a:t>
            </a:r>
            <a:r>
              <a:rPr lang="de-DE" sz="2600" dirty="0"/>
              <a:t> (</a:t>
            </a:r>
            <a:r>
              <a:rPr lang="de-DE" sz="2600" dirty="0" err="1"/>
              <a:t>ieine</a:t>
            </a:r>
            <a:r>
              <a:rPr lang="de-DE" sz="2600" dirty="0"/>
              <a:t> gutartige Zeile als Angriff erkannt)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52343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4945155-48C5-F77C-0B41-95306D8AAA08}"/>
              </a:ext>
            </a:extLst>
          </p:cNvPr>
          <p:cNvSpPr txBox="1">
            <a:spLocks/>
          </p:cNvSpPr>
          <p:nvPr/>
        </p:nvSpPr>
        <p:spPr>
          <a:xfrm>
            <a:off x="645620" y="656237"/>
            <a:ext cx="9984280" cy="97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400" cap="none" dirty="0">
                <a:latin typeface="Abadi" panose="020B0604020104020204" pitchFamily="34" charset="0"/>
              </a:rPr>
              <a:t>Log Ausschnitte: True Pos</a:t>
            </a:r>
            <a:endParaRPr lang="de-DE" sz="4400" cap="non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9D8553E3-9981-8DB2-D535-08B6AC49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078152"/>
            <a:ext cx="11029615" cy="4263014"/>
          </a:xfrm>
        </p:spPr>
        <p:txBody>
          <a:bodyPr>
            <a:normAutofit/>
          </a:bodyPr>
          <a:lstStyle/>
          <a:p>
            <a:r>
              <a:rPr lang="de-DE" sz="3200" dirty="0"/>
              <a:t>LATEX TABELLE</a:t>
            </a:r>
          </a:p>
          <a:p>
            <a:r>
              <a:rPr lang="de-DE" sz="3200" dirty="0"/>
              <a:t>Später: Noch welche Zeilen häufig falsch NICHT als Angriff erkannt werden? Bzw. welche fälschlicherweise? (aufwendig)</a:t>
            </a:r>
          </a:p>
          <a:p>
            <a:r>
              <a:rPr lang="de-DE" sz="3200" dirty="0"/>
              <a:t>Auswertung: </a:t>
            </a:r>
          </a:p>
          <a:p>
            <a:pPr lvl="1"/>
            <a:r>
              <a:rPr lang="de-DE" sz="2800" dirty="0"/>
              <a:t>True Pos </a:t>
            </a:r>
            <a:r>
              <a:rPr lang="de-DE" sz="2800" dirty="0" err="1"/>
              <a:t>vs</a:t>
            </a:r>
            <a:r>
              <a:rPr lang="de-DE" sz="2800" dirty="0"/>
              <a:t> </a:t>
            </a:r>
            <a:r>
              <a:rPr lang="de-DE" sz="2800" dirty="0" err="1"/>
              <a:t>False</a:t>
            </a:r>
            <a:r>
              <a:rPr lang="de-DE" sz="2800" dirty="0"/>
              <a:t> </a:t>
            </a:r>
            <a:r>
              <a:rPr lang="de-DE" sz="2800" dirty="0" err="1"/>
              <a:t>Neg</a:t>
            </a:r>
            <a:r>
              <a:rPr lang="de-DE" sz="2800" dirty="0"/>
              <a:t>: </a:t>
            </a:r>
            <a:endParaRPr lang="de-DE" sz="2600" dirty="0"/>
          </a:p>
          <a:p>
            <a:pPr lvl="1"/>
            <a:r>
              <a:rPr lang="de-DE" sz="2600" dirty="0"/>
              <a:t>(</a:t>
            </a:r>
            <a:r>
              <a:rPr lang="de-DE" sz="2600" dirty="0" err="1"/>
              <a:t>ieine</a:t>
            </a:r>
            <a:r>
              <a:rPr lang="de-DE" sz="2600" dirty="0"/>
              <a:t> Zeile erkannt, egal ob korrekt oder nicht) </a:t>
            </a:r>
            <a:r>
              <a:rPr lang="de-DE" sz="2600" dirty="0" err="1"/>
              <a:t>vs</a:t>
            </a:r>
            <a:r>
              <a:rPr lang="de-DE" sz="2600" dirty="0"/>
              <a:t> Nein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4942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4945155-48C5-F77C-0B41-95306D8AAA08}"/>
              </a:ext>
            </a:extLst>
          </p:cNvPr>
          <p:cNvSpPr txBox="1">
            <a:spLocks/>
          </p:cNvSpPr>
          <p:nvPr/>
        </p:nvSpPr>
        <p:spPr>
          <a:xfrm>
            <a:off x="645620" y="656237"/>
            <a:ext cx="9984280" cy="97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400" cap="none" dirty="0">
                <a:latin typeface="Abadi" panose="020B0604020104020204" pitchFamily="34" charset="0"/>
              </a:rPr>
              <a:t>Log Ausschnitte: True Pos Auswertung</a:t>
            </a:r>
            <a:endParaRPr lang="de-DE" sz="4400" cap="non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9D8553E3-9981-8DB2-D535-08B6AC49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078152"/>
            <a:ext cx="11029615" cy="4263014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Weitere Übersicht, wie viele Zeilen </a:t>
            </a:r>
            <a:r>
              <a:rPr lang="de-DE" sz="2800" dirty="0" err="1"/>
              <a:t>true</a:t>
            </a:r>
            <a:r>
              <a:rPr lang="de-DE" sz="2800" dirty="0"/>
              <a:t> </a:t>
            </a:r>
            <a:r>
              <a:rPr lang="de-DE" sz="2800" dirty="0" err="1"/>
              <a:t>pos</a:t>
            </a:r>
            <a:r>
              <a:rPr lang="de-DE" sz="2800" dirty="0"/>
              <a:t> oder </a:t>
            </a:r>
            <a:r>
              <a:rPr lang="de-DE" sz="2800" dirty="0" err="1"/>
              <a:t>false</a:t>
            </a:r>
            <a:r>
              <a:rPr lang="de-DE" sz="2800" dirty="0"/>
              <a:t> </a:t>
            </a:r>
            <a:r>
              <a:rPr lang="de-DE" sz="2800" dirty="0" err="1"/>
              <a:t>pos</a:t>
            </a:r>
            <a:r>
              <a:rPr lang="de-DE" sz="2800" dirty="0"/>
              <a:t> erkannt wurden: </a:t>
            </a:r>
          </a:p>
          <a:p>
            <a:r>
              <a:rPr lang="de-DE" sz="2800" dirty="0"/>
              <a:t>Fragen: </a:t>
            </a:r>
          </a:p>
          <a:p>
            <a:pPr lvl="1"/>
            <a:r>
              <a:rPr lang="de-DE" sz="2600" dirty="0"/>
              <a:t>Nicht alle Angriffszeilen erkannt, aber von jeder Umgebung eine (</a:t>
            </a:r>
            <a:r>
              <a:rPr lang="de-DE" sz="2600" dirty="0">
                <a:sym typeface="Wingdings" panose="05000000000000000000" pitchFamily="2" charset="2"/>
              </a:rPr>
              <a:t>vlt eine Erkennung pro Attacken-art?</a:t>
            </a:r>
            <a:r>
              <a:rPr lang="de-DE" sz="2600" dirty="0"/>
              <a:t>) </a:t>
            </a:r>
            <a:r>
              <a:rPr lang="de-DE" sz="2600" dirty="0">
                <a:sym typeface="Wingdings" panose="05000000000000000000" pitchFamily="2" charset="2"/>
              </a:rPr>
              <a:t></a:t>
            </a:r>
            <a:r>
              <a:rPr lang="de-DE" sz="2600" dirty="0"/>
              <a:t> 20-40 ist korrekt, erkannt wurde 21, 33, 40</a:t>
            </a:r>
          </a:p>
          <a:p>
            <a:pPr lvl="1"/>
            <a:r>
              <a:rPr lang="de-DE" sz="2600" dirty="0"/>
              <a:t>Attacken-Art noch gar nicht ausgewertet, da zu hohe Dimensionen, nur OB und WO verdächtige Zeilen</a:t>
            </a:r>
          </a:p>
          <a:p>
            <a:pPr lvl="1"/>
            <a:r>
              <a:rPr lang="de-DE" sz="2600" dirty="0"/>
              <a:t>Ist </a:t>
            </a:r>
            <a:r>
              <a:rPr lang="de-DE" sz="2600" dirty="0" err="1"/>
              <a:t>False</a:t>
            </a:r>
            <a:r>
              <a:rPr lang="de-DE" sz="2600" dirty="0"/>
              <a:t> Pos weniger schlimm, wenn in Umgebung von Attacke (vlt nicht ganz sauberer </a:t>
            </a:r>
            <a:r>
              <a:rPr lang="de-DE" sz="2600" dirty="0" err="1"/>
              <a:t>Groundtruth</a:t>
            </a:r>
            <a:r>
              <a:rPr lang="de-DE" sz="2600" dirty="0"/>
              <a:t>?) </a:t>
            </a:r>
            <a:r>
              <a:rPr lang="de-DE" sz="2600" dirty="0">
                <a:sym typeface="Wingdings" panose="05000000000000000000" pitchFamily="2" charset="2"/>
              </a:rPr>
              <a:t> 25-30 ist korrekt, erkannt wurde 23-31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2011169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0</TotalTime>
  <Words>321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Abadi</vt:lpstr>
      <vt:lpstr>Gill Sans MT</vt:lpstr>
      <vt:lpstr>Wingdings</vt:lpstr>
      <vt:lpstr>Wingdings 2</vt:lpstr>
      <vt:lpstr>Dividende</vt:lpstr>
      <vt:lpstr>LLM BA August Recap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PDP-11</dc:title>
  <dc:creator>Alice Elisabeth Rahn</dc:creator>
  <cp:lastModifiedBy>Alice Elisabeth Rahn</cp:lastModifiedBy>
  <cp:revision>24</cp:revision>
  <dcterms:created xsi:type="dcterms:W3CDTF">2022-08-12T12:24:24Z</dcterms:created>
  <dcterms:modified xsi:type="dcterms:W3CDTF">2024-08-18T18:15:00Z</dcterms:modified>
</cp:coreProperties>
</file>