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91" r:id="rId3"/>
    <p:sldId id="278" r:id="rId4"/>
    <p:sldId id="263" r:id="rId5"/>
    <p:sldId id="264" r:id="rId6"/>
    <p:sldId id="265" r:id="rId7"/>
    <p:sldId id="274" r:id="rId8"/>
    <p:sldId id="275" r:id="rId9"/>
    <p:sldId id="262" r:id="rId10"/>
    <p:sldId id="257" r:id="rId11"/>
    <p:sldId id="258" r:id="rId12"/>
    <p:sldId id="259" r:id="rId13"/>
    <p:sldId id="260" r:id="rId14"/>
    <p:sldId id="261" r:id="rId15"/>
    <p:sldId id="279" r:id="rId16"/>
    <p:sldId id="266" r:id="rId17"/>
    <p:sldId id="267" r:id="rId18"/>
    <p:sldId id="289" r:id="rId19"/>
    <p:sldId id="268" r:id="rId20"/>
    <p:sldId id="269" r:id="rId21"/>
    <p:sldId id="272" r:id="rId22"/>
    <p:sldId id="271" r:id="rId23"/>
    <p:sldId id="270" r:id="rId24"/>
    <p:sldId id="276" r:id="rId25"/>
    <p:sldId id="277" r:id="rId26"/>
    <p:sldId id="273" r:id="rId27"/>
    <p:sldId id="290" r:id="rId28"/>
    <p:sldId id="292" r:id="rId29"/>
    <p:sldId id="280" r:id="rId30"/>
    <p:sldId id="282" r:id="rId31"/>
    <p:sldId id="283" r:id="rId32"/>
    <p:sldId id="284" r:id="rId33"/>
    <p:sldId id="293" r:id="rId34"/>
    <p:sldId id="285" r:id="rId35"/>
    <p:sldId id="286" r:id="rId36"/>
    <p:sldId id="28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3" autoAdjust="0"/>
    <p:restoredTop sz="94683" autoAdjust="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6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133581-1C2F-4D0D-8587-7AE5D0B7B442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7EDFAC-CEFA-4236-82C3-EF4FAD1AA226}">
      <dgm:prSet phldrT="[Text]"/>
      <dgm:spPr/>
      <dgm:t>
        <a:bodyPr/>
        <a:lstStyle/>
        <a:p>
          <a:r>
            <a:rPr lang="en-US" dirty="0" err="1" smtClean="0"/>
            <a:t>CleanKinemticData</a:t>
          </a:r>
          <a:endParaRPr lang="en-US" dirty="0"/>
        </a:p>
      </dgm:t>
    </dgm:pt>
    <dgm:pt modelId="{F8B0A1B7-DC96-42BB-8834-9D9B70F93FCA}" type="parTrans" cxnId="{9528EA31-6898-44C4-8920-337DE1730EB8}">
      <dgm:prSet/>
      <dgm:spPr/>
      <dgm:t>
        <a:bodyPr/>
        <a:lstStyle/>
        <a:p>
          <a:endParaRPr lang="en-US"/>
        </a:p>
      </dgm:t>
    </dgm:pt>
    <dgm:pt modelId="{8589EFC0-289D-4B9A-A8FE-4089F138541E}" type="sibTrans" cxnId="{9528EA31-6898-44C4-8920-337DE1730EB8}">
      <dgm:prSet/>
      <dgm:spPr/>
      <dgm:t>
        <a:bodyPr/>
        <a:lstStyle/>
        <a:p>
          <a:endParaRPr lang="en-US"/>
        </a:p>
      </dgm:t>
    </dgm:pt>
    <dgm:pt modelId="{EA8A15E0-75D6-46CA-9EED-D60294ED5368}">
      <dgm:prSet phldrT="[Text]"/>
      <dgm:spPr/>
      <dgm:t>
        <a:bodyPr/>
        <a:lstStyle/>
        <a:p>
          <a:r>
            <a:rPr lang="en-US" dirty="0" err="1" smtClean="0"/>
            <a:t>ProcessKinematicStats</a:t>
          </a:r>
          <a:endParaRPr lang="en-US" dirty="0"/>
        </a:p>
      </dgm:t>
    </dgm:pt>
    <dgm:pt modelId="{68F091AC-C3B7-461C-9E8D-6F4AA3AA920C}" type="parTrans" cxnId="{B636D2D6-1D25-46BC-B658-3AB4A497C6A0}">
      <dgm:prSet/>
      <dgm:spPr/>
      <dgm:t>
        <a:bodyPr/>
        <a:lstStyle/>
        <a:p>
          <a:endParaRPr lang="en-US"/>
        </a:p>
      </dgm:t>
    </dgm:pt>
    <dgm:pt modelId="{FE0A3860-992B-4808-987F-1CCB856FDCE1}" type="sibTrans" cxnId="{B636D2D6-1D25-46BC-B658-3AB4A497C6A0}">
      <dgm:prSet/>
      <dgm:spPr/>
      <dgm:t>
        <a:bodyPr/>
        <a:lstStyle/>
        <a:p>
          <a:endParaRPr lang="en-US"/>
        </a:p>
      </dgm:t>
    </dgm:pt>
    <dgm:pt modelId="{B99D37EA-8702-4846-A3B0-884A15DDC080}">
      <dgm:prSet phldrT="[Text]"/>
      <dgm:spPr/>
      <dgm:t>
        <a:bodyPr/>
        <a:lstStyle/>
        <a:p>
          <a:r>
            <a:rPr lang="en-US" dirty="0" err="1" smtClean="0"/>
            <a:t>CleanEMGData</a:t>
          </a:r>
          <a:endParaRPr lang="en-US" dirty="0"/>
        </a:p>
      </dgm:t>
    </dgm:pt>
    <dgm:pt modelId="{63BDD025-74D8-49C8-93D3-24C9C6B284F8}" type="parTrans" cxnId="{DDB9813C-9464-4995-AB3B-BDD1BC7C0C99}">
      <dgm:prSet/>
      <dgm:spPr/>
      <dgm:t>
        <a:bodyPr/>
        <a:lstStyle/>
        <a:p>
          <a:endParaRPr lang="en-US"/>
        </a:p>
      </dgm:t>
    </dgm:pt>
    <dgm:pt modelId="{1B05C921-3235-4D61-9755-4FCE05C8F2E2}" type="sibTrans" cxnId="{DDB9813C-9464-4995-AB3B-BDD1BC7C0C99}">
      <dgm:prSet/>
      <dgm:spPr/>
      <dgm:t>
        <a:bodyPr/>
        <a:lstStyle/>
        <a:p>
          <a:endParaRPr lang="en-US"/>
        </a:p>
      </dgm:t>
    </dgm:pt>
    <dgm:pt modelId="{04CE6FD0-BFC7-42DF-81B0-AF4002FC93D0}">
      <dgm:prSet phldrT="[Text]"/>
      <dgm:spPr/>
      <dgm:t>
        <a:bodyPr/>
        <a:lstStyle/>
        <a:p>
          <a:r>
            <a:rPr lang="en-US" dirty="0" err="1" smtClean="0"/>
            <a:t>ProcessEMGStats</a:t>
          </a:r>
          <a:endParaRPr lang="en-US" dirty="0"/>
        </a:p>
      </dgm:t>
    </dgm:pt>
    <dgm:pt modelId="{39E728CF-B34A-424B-BB25-5F80A238B2F6}" type="parTrans" cxnId="{8E148603-5E70-452C-830E-53AA94BB5633}">
      <dgm:prSet/>
      <dgm:spPr/>
      <dgm:t>
        <a:bodyPr/>
        <a:lstStyle/>
        <a:p>
          <a:endParaRPr lang="en-US"/>
        </a:p>
      </dgm:t>
    </dgm:pt>
    <dgm:pt modelId="{58DE7FE1-EC4F-43B9-AECB-8496385DAB77}" type="sibTrans" cxnId="{8E148603-5E70-452C-830E-53AA94BB5633}">
      <dgm:prSet/>
      <dgm:spPr/>
      <dgm:t>
        <a:bodyPr/>
        <a:lstStyle/>
        <a:p>
          <a:endParaRPr lang="en-US"/>
        </a:p>
      </dgm:t>
    </dgm:pt>
    <dgm:pt modelId="{CF5C7B16-9C5D-44CE-B8A6-5DF8C340BC13}">
      <dgm:prSet phldrT="[Text]"/>
      <dgm:spPr/>
      <dgm:t>
        <a:bodyPr/>
        <a:lstStyle/>
        <a:p>
          <a:r>
            <a:rPr lang="en-US" dirty="0" smtClean="0"/>
            <a:t>Converts and Filters Kinematic Data</a:t>
          </a:r>
          <a:endParaRPr lang="en-US" dirty="0"/>
        </a:p>
      </dgm:t>
    </dgm:pt>
    <dgm:pt modelId="{F9332060-D5AA-4862-BD9E-3DCC4E0E472E}" type="parTrans" cxnId="{29AF4DF9-B242-4830-8299-BB1AB13BF705}">
      <dgm:prSet/>
      <dgm:spPr/>
      <dgm:t>
        <a:bodyPr/>
        <a:lstStyle/>
        <a:p>
          <a:endParaRPr lang="en-US"/>
        </a:p>
      </dgm:t>
    </dgm:pt>
    <dgm:pt modelId="{CFC4F4CB-9E5F-452F-A319-5476E25E40A8}" type="sibTrans" cxnId="{29AF4DF9-B242-4830-8299-BB1AB13BF705}">
      <dgm:prSet/>
      <dgm:spPr/>
      <dgm:t>
        <a:bodyPr/>
        <a:lstStyle/>
        <a:p>
          <a:endParaRPr lang="en-US"/>
        </a:p>
      </dgm:t>
    </dgm:pt>
    <dgm:pt modelId="{C2134AB8-C9D7-400E-A1C2-F7398FF171DD}">
      <dgm:prSet phldrT="[Text]"/>
      <dgm:spPr/>
      <dgm:t>
        <a:bodyPr/>
        <a:lstStyle/>
        <a:p>
          <a:r>
            <a:rPr lang="en-US" dirty="0" smtClean="0"/>
            <a:t>Visually Inspect and Review Kinematic Data</a:t>
          </a:r>
          <a:endParaRPr lang="en-US" dirty="0"/>
        </a:p>
      </dgm:t>
    </dgm:pt>
    <dgm:pt modelId="{42B285FC-49D3-4ACB-9896-CF3DBCAD303E}" type="parTrans" cxnId="{476B947B-3CC9-481F-A487-E6283C73CA62}">
      <dgm:prSet/>
      <dgm:spPr/>
      <dgm:t>
        <a:bodyPr/>
        <a:lstStyle/>
        <a:p>
          <a:endParaRPr lang="en-US"/>
        </a:p>
      </dgm:t>
    </dgm:pt>
    <dgm:pt modelId="{064C4615-1A18-4675-99EC-987E626DA783}" type="sibTrans" cxnId="{476B947B-3CC9-481F-A487-E6283C73CA62}">
      <dgm:prSet/>
      <dgm:spPr/>
      <dgm:t>
        <a:bodyPr/>
        <a:lstStyle/>
        <a:p>
          <a:endParaRPr lang="en-US"/>
        </a:p>
      </dgm:t>
    </dgm:pt>
    <dgm:pt modelId="{E8E747DC-B7C0-4ED8-A24D-4B24178B1637}">
      <dgm:prSet phldrT="[Text]"/>
      <dgm:spPr/>
      <dgm:t>
        <a:bodyPr/>
        <a:lstStyle/>
        <a:p>
          <a:r>
            <a:rPr lang="en-US" dirty="0" smtClean="0"/>
            <a:t>Visually Inspect and Review </a:t>
          </a:r>
          <a:r>
            <a:rPr lang="en-US" dirty="0" err="1" smtClean="0"/>
            <a:t>OpenSHAPA</a:t>
          </a:r>
          <a:r>
            <a:rPr lang="en-US" dirty="0" smtClean="0"/>
            <a:t> Selected Onsets</a:t>
          </a:r>
          <a:endParaRPr lang="en-US" dirty="0"/>
        </a:p>
      </dgm:t>
    </dgm:pt>
    <dgm:pt modelId="{20DA3DA4-391C-4423-9895-1C3ED5D2194F}" type="parTrans" cxnId="{2E9C3A94-66E7-4249-9D6D-CEAE2D1902D1}">
      <dgm:prSet/>
      <dgm:spPr/>
      <dgm:t>
        <a:bodyPr/>
        <a:lstStyle/>
        <a:p>
          <a:endParaRPr lang="en-US"/>
        </a:p>
      </dgm:t>
    </dgm:pt>
    <dgm:pt modelId="{404FA10D-7CD2-46BA-A666-1CF1DED8332D}" type="sibTrans" cxnId="{2E9C3A94-66E7-4249-9D6D-CEAE2D1902D1}">
      <dgm:prSet/>
      <dgm:spPr/>
      <dgm:t>
        <a:bodyPr/>
        <a:lstStyle/>
        <a:p>
          <a:endParaRPr lang="en-US"/>
        </a:p>
      </dgm:t>
    </dgm:pt>
    <dgm:pt modelId="{62B8115A-B85F-4B9C-AAC3-56C75FDB1A63}" type="pres">
      <dgm:prSet presAssocID="{6C133581-1C2F-4D0D-8587-7AE5D0B7B442}" presName="Name0" presStyleCnt="0">
        <dgm:presLayoutVars>
          <dgm:dir/>
          <dgm:resizeHandles val="exact"/>
        </dgm:presLayoutVars>
      </dgm:prSet>
      <dgm:spPr/>
    </dgm:pt>
    <dgm:pt modelId="{8C3B0C79-5675-4351-940A-0259C54DFDCB}" type="pres">
      <dgm:prSet presAssocID="{BA7EDFAC-CEFA-4236-82C3-EF4FAD1AA22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8A1226-4441-4913-ADB7-033E224554CF}" type="pres">
      <dgm:prSet presAssocID="{8589EFC0-289D-4B9A-A8FE-4089F138541E}" presName="sibTrans" presStyleLbl="sibTrans1D1" presStyleIdx="0" presStyleCnt="3"/>
      <dgm:spPr/>
    </dgm:pt>
    <dgm:pt modelId="{010986BE-EF56-4488-BC80-1ABA15D2C7B7}" type="pres">
      <dgm:prSet presAssocID="{8589EFC0-289D-4B9A-A8FE-4089F138541E}" presName="connectorText" presStyleLbl="sibTrans1D1" presStyleIdx="0" presStyleCnt="3"/>
      <dgm:spPr/>
    </dgm:pt>
    <dgm:pt modelId="{A0886E22-E64B-4816-8491-1CC67C0F2032}" type="pres">
      <dgm:prSet presAssocID="{EA8A15E0-75D6-46CA-9EED-D60294ED536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104955-1624-48E3-8CA7-F93DE37BA464}" type="pres">
      <dgm:prSet presAssocID="{FE0A3860-992B-4808-987F-1CCB856FDCE1}" presName="sibTrans" presStyleLbl="sibTrans1D1" presStyleIdx="1" presStyleCnt="3"/>
      <dgm:spPr/>
    </dgm:pt>
    <dgm:pt modelId="{D31A39FC-2439-4B90-8254-247BBA0E444E}" type="pres">
      <dgm:prSet presAssocID="{FE0A3860-992B-4808-987F-1CCB856FDCE1}" presName="connectorText" presStyleLbl="sibTrans1D1" presStyleIdx="1" presStyleCnt="3"/>
      <dgm:spPr/>
    </dgm:pt>
    <dgm:pt modelId="{EE0AD54C-1472-4E89-9673-63CC76447ED9}" type="pres">
      <dgm:prSet presAssocID="{B99D37EA-8702-4846-A3B0-884A15DDC08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25BD1C-65CD-46BC-A39E-6CCD2F6C655B}" type="pres">
      <dgm:prSet presAssocID="{1B05C921-3235-4D61-9755-4FCE05C8F2E2}" presName="sibTrans" presStyleLbl="sibTrans1D1" presStyleIdx="2" presStyleCnt="3"/>
      <dgm:spPr/>
    </dgm:pt>
    <dgm:pt modelId="{B3993CE8-2738-460F-9185-55B0D3CC0D0B}" type="pres">
      <dgm:prSet presAssocID="{1B05C921-3235-4D61-9755-4FCE05C8F2E2}" presName="connectorText" presStyleLbl="sibTrans1D1" presStyleIdx="2" presStyleCnt="3"/>
      <dgm:spPr/>
    </dgm:pt>
    <dgm:pt modelId="{B00CD8C9-81AB-4B77-B1F9-6A2F92F7A00B}" type="pres">
      <dgm:prSet presAssocID="{04CE6FD0-BFC7-42DF-81B0-AF4002FC93D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48A8C6-3081-4273-8F7A-554B0979F83D}" type="presOf" srcId="{CF5C7B16-9C5D-44CE-B8A6-5DF8C340BC13}" destId="{8C3B0C79-5675-4351-940A-0259C54DFDCB}" srcOrd="0" destOrd="1" presId="urn:microsoft.com/office/officeart/2005/8/layout/bProcess3"/>
    <dgm:cxn modelId="{648D1BCE-6987-4029-AB8C-EAD91305683F}" type="presOf" srcId="{EA8A15E0-75D6-46CA-9EED-D60294ED5368}" destId="{A0886E22-E64B-4816-8491-1CC67C0F2032}" srcOrd="0" destOrd="0" presId="urn:microsoft.com/office/officeart/2005/8/layout/bProcess3"/>
    <dgm:cxn modelId="{2568FE85-19C7-4552-8038-417E61EC9B0F}" type="presOf" srcId="{1B05C921-3235-4D61-9755-4FCE05C8F2E2}" destId="{AD25BD1C-65CD-46BC-A39E-6CCD2F6C655B}" srcOrd="0" destOrd="0" presId="urn:microsoft.com/office/officeart/2005/8/layout/bProcess3"/>
    <dgm:cxn modelId="{872230E4-C551-4740-98AF-70593CA9883F}" type="presOf" srcId="{BA7EDFAC-CEFA-4236-82C3-EF4FAD1AA226}" destId="{8C3B0C79-5675-4351-940A-0259C54DFDCB}" srcOrd="0" destOrd="0" presId="urn:microsoft.com/office/officeart/2005/8/layout/bProcess3"/>
    <dgm:cxn modelId="{3AC6D740-E2F2-430B-9BBC-4BB5CBA10ED6}" type="presOf" srcId="{E8E747DC-B7C0-4ED8-A24D-4B24178B1637}" destId="{8C3B0C79-5675-4351-940A-0259C54DFDCB}" srcOrd="0" destOrd="3" presId="urn:microsoft.com/office/officeart/2005/8/layout/bProcess3"/>
    <dgm:cxn modelId="{8647F376-89F9-4ACC-81C1-B306B148F621}" type="presOf" srcId="{C2134AB8-C9D7-400E-A1C2-F7398FF171DD}" destId="{8C3B0C79-5675-4351-940A-0259C54DFDCB}" srcOrd="0" destOrd="2" presId="urn:microsoft.com/office/officeart/2005/8/layout/bProcess3"/>
    <dgm:cxn modelId="{9528EA31-6898-44C4-8920-337DE1730EB8}" srcId="{6C133581-1C2F-4D0D-8587-7AE5D0B7B442}" destId="{BA7EDFAC-CEFA-4236-82C3-EF4FAD1AA226}" srcOrd="0" destOrd="0" parTransId="{F8B0A1B7-DC96-42BB-8834-9D9B70F93FCA}" sibTransId="{8589EFC0-289D-4B9A-A8FE-4089F138541E}"/>
    <dgm:cxn modelId="{8E148603-5E70-452C-830E-53AA94BB5633}" srcId="{6C133581-1C2F-4D0D-8587-7AE5D0B7B442}" destId="{04CE6FD0-BFC7-42DF-81B0-AF4002FC93D0}" srcOrd="3" destOrd="0" parTransId="{39E728CF-B34A-424B-BB25-5F80A238B2F6}" sibTransId="{58DE7FE1-EC4F-43B9-AECB-8496385DAB77}"/>
    <dgm:cxn modelId="{B636D2D6-1D25-46BC-B658-3AB4A497C6A0}" srcId="{6C133581-1C2F-4D0D-8587-7AE5D0B7B442}" destId="{EA8A15E0-75D6-46CA-9EED-D60294ED5368}" srcOrd="1" destOrd="0" parTransId="{68F091AC-C3B7-461C-9E8D-6F4AA3AA920C}" sibTransId="{FE0A3860-992B-4808-987F-1CCB856FDCE1}"/>
    <dgm:cxn modelId="{DDB9813C-9464-4995-AB3B-BDD1BC7C0C99}" srcId="{6C133581-1C2F-4D0D-8587-7AE5D0B7B442}" destId="{B99D37EA-8702-4846-A3B0-884A15DDC080}" srcOrd="2" destOrd="0" parTransId="{63BDD025-74D8-49C8-93D3-24C9C6B284F8}" sibTransId="{1B05C921-3235-4D61-9755-4FCE05C8F2E2}"/>
    <dgm:cxn modelId="{871922FD-0129-4023-A38D-9DB3440C2EBE}" type="presOf" srcId="{6C133581-1C2F-4D0D-8587-7AE5D0B7B442}" destId="{62B8115A-B85F-4B9C-AAC3-56C75FDB1A63}" srcOrd="0" destOrd="0" presId="urn:microsoft.com/office/officeart/2005/8/layout/bProcess3"/>
    <dgm:cxn modelId="{FB1F6E3F-BBA5-4916-AFCC-E8C9DB9D0870}" type="presOf" srcId="{FE0A3860-992B-4808-987F-1CCB856FDCE1}" destId="{D31A39FC-2439-4B90-8254-247BBA0E444E}" srcOrd="1" destOrd="0" presId="urn:microsoft.com/office/officeart/2005/8/layout/bProcess3"/>
    <dgm:cxn modelId="{8C901D18-A9D4-4EDD-A624-7A2084301952}" type="presOf" srcId="{04CE6FD0-BFC7-42DF-81B0-AF4002FC93D0}" destId="{B00CD8C9-81AB-4B77-B1F9-6A2F92F7A00B}" srcOrd="0" destOrd="0" presId="urn:microsoft.com/office/officeart/2005/8/layout/bProcess3"/>
    <dgm:cxn modelId="{2E9C3A94-66E7-4249-9D6D-CEAE2D1902D1}" srcId="{BA7EDFAC-CEFA-4236-82C3-EF4FAD1AA226}" destId="{E8E747DC-B7C0-4ED8-A24D-4B24178B1637}" srcOrd="2" destOrd="0" parTransId="{20DA3DA4-391C-4423-9895-1C3ED5D2194F}" sibTransId="{404FA10D-7CD2-46BA-A666-1CF1DED8332D}"/>
    <dgm:cxn modelId="{5185D4E3-48D7-4D79-995C-F789210FF4E0}" type="presOf" srcId="{B99D37EA-8702-4846-A3B0-884A15DDC080}" destId="{EE0AD54C-1472-4E89-9673-63CC76447ED9}" srcOrd="0" destOrd="0" presId="urn:microsoft.com/office/officeart/2005/8/layout/bProcess3"/>
    <dgm:cxn modelId="{476B947B-3CC9-481F-A487-E6283C73CA62}" srcId="{BA7EDFAC-CEFA-4236-82C3-EF4FAD1AA226}" destId="{C2134AB8-C9D7-400E-A1C2-F7398FF171DD}" srcOrd="1" destOrd="0" parTransId="{42B285FC-49D3-4ACB-9896-CF3DBCAD303E}" sibTransId="{064C4615-1A18-4675-99EC-987E626DA783}"/>
    <dgm:cxn modelId="{C62DFFB6-52C0-4300-BCDB-81B444D18493}" type="presOf" srcId="{1B05C921-3235-4D61-9755-4FCE05C8F2E2}" destId="{B3993CE8-2738-460F-9185-55B0D3CC0D0B}" srcOrd="1" destOrd="0" presId="urn:microsoft.com/office/officeart/2005/8/layout/bProcess3"/>
    <dgm:cxn modelId="{47AC30E1-F510-4F71-A47E-3A63FD7A45DB}" type="presOf" srcId="{8589EFC0-289D-4B9A-A8FE-4089F138541E}" destId="{238A1226-4441-4913-ADB7-033E224554CF}" srcOrd="0" destOrd="0" presId="urn:microsoft.com/office/officeart/2005/8/layout/bProcess3"/>
    <dgm:cxn modelId="{29AF4DF9-B242-4830-8299-BB1AB13BF705}" srcId="{BA7EDFAC-CEFA-4236-82C3-EF4FAD1AA226}" destId="{CF5C7B16-9C5D-44CE-B8A6-5DF8C340BC13}" srcOrd="0" destOrd="0" parTransId="{F9332060-D5AA-4862-BD9E-3DCC4E0E472E}" sibTransId="{CFC4F4CB-9E5F-452F-A319-5476E25E40A8}"/>
    <dgm:cxn modelId="{E6984CB0-407B-4FF5-B1AC-F374389E15B0}" type="presOf" srcId="{FE0A3860-992B-4808-987F-1CCB856FDCE1}" destId="{15104955-1624-48E3-8CA7-F93DE37BA464}" srcOrd="0" destOrd="0" presId="urn:microsoft.com/office/officeart/2005/8/layout/bProcess3"/>
    <dgm:cxn modelId="{6B46C744-94BE-4D7D-A703-1763056BC981}" type="presOf" srcId="{8589EFC0-289D-4B9A-A8FE-4089F138541E}" destId="{010986BE-EF56-4488-BC80-1ABA15D2C7B7}" srcOrd="1" destOrd="0" presId="urn:microsoft.com/office/officeart/2005/8/layout/bProcess3"/>
    <dgm:cxn modelId="{406C389F-E7FE-43C2-BD5F-33EA89340F96}" type="presParOf" srcId="{62B8115A-B85F-4B9C-AAC3-56C75FDB1A63}" destId="{8C3B0C79-5675-4351-940A-0259C54DFDCB}" srcOrd="0" destOrd="0" presId="urn:microsoft.com/office/officeart/2005/8/layout/bProcess3"/>
    <dgm:cxn modelId="{FA8A6E65-3BF7-4FB1-B6D4-72872D6D343B}" type="presParOf" srcId="{62B8115A-B85F-4B9C-AAC3-56C75FDB1A63}" destId="{238A1226-4441-4913-ADB7-033E224554CF}" srcOrd="1" destOrd="0" presId="urn:microsoft.com/office/officeart/2005/8/layout/bProcess3"/>
    <dgm:cxn modelId="{8B3E8D3C-90AB-4C8A-B092-4DD2F5784ACE}" type="presParOf" srcId="{238A1226-4441-4913-ADB7-033E224554CF}" destId="{010986BE-EF56-4488-BC80-1ABA15D2C7B7}" srcOrd="0" destOrd="0" presId="urn:microsoft.com/office/officeart/2005/8/layout/bProcess3"/>
    <dgm:cxn modelId="{F2557D5D-2F41-4F84-805B-93354502511F}" type="presParOf" srcId="{62B8115A-B85F-4B9C-AAC3-56C75FDB1A63}" destId="{A0886E22-E64B-4816-8491-1CC67C0F2032}" srcOrd="2" destOrd="0" presId="urn:microsoft.com/office/officeart/2005/8/layout/bProcess3"/>
    <dgm:cxn modelId="{23E0B33E-A698-422D-BB94-5F2212562F29}" type="presParOf" srcId="{62B8115A-B85F-4B9C-AAC3-56C75FDB1A63}" destId="{15104955-1624-48E3-8CA7-F93DE37BA464}" srcOrd="3" destOrd="0" presId="urn:microsoft.com/office/officeart/2005/8/layout/bProcess3"/>
    <dgm:cxn modelId="{D137FC4E-AEFE-413C-9C0F-D6D457F8FE38}" type="presParOf" srcId="{15104955-1624-48E3-8CA7-F93DE37BA464}" destId="{D31A39FC-2439-4B90-8254-247BBA0E444E}" srcOrd="0" destOrd="0" presId="urn:microsoft.com/office/officeart/2005/8/layout/bProcess3"/>
    <dgm:cxn modelId="{AC1026D9-F483-4B9E-ACBE-65E2B5367BF9}" type="presParOf" srcId="{62B8115A-B85F-4B9C-AAC3-56C75FDB1A63}" destId="{EE0AD54C-1472-4E89-9673-63CC76447ED9}" srcOrd="4" destOrd="0" presId="urn:microsoft.com/office/officeart/2005/8/layout/bProcess3"/>
    <dgm:cxn modelId="{45962144-8DED-4FCB-B45F-B0534ACB9737}" type="presParOf" srcId="{62B8115A-B85F-4B9C-AAC3-56C75FDB1A63}" destId="{AD25BD1C-65CD-46BC-A39E-6CCD2F6C655B}" srcOrd="5" destOrd="0" presId="urn:microsoft.com/office/officeart/2005/8/layout/bProcess3"/>
    <dgm:cxn modelId="{A3436A12-3D64-4A7A-87B3-E68489C214FA}" type="presParOf" srcId="{AD25BD1C-65CD-46BC-A39E-6CCD2F6C655B}" destId="{B3993CE8-2738-460F-9185-55B0D3CC0D0B}" srcOrd="0" destOrd="0" presId="urn:microsoft.com/office/officeart/2005/8/layout/bProcess3"/>
    <dgm:cxn modelId="{10474968-6B44-416B-A95F-9E457E4AFD71}" type="presParOf" srcId="{62B8115A-B85F-4B9C-AAC3-56C75FDB1A63}" destId="{B00CD8C9-81AB-4B77-B1F9-6A2F92F7A00B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F37998B-9F0D-4CB9-A97B-367CD87CD77D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DA254E-E2D4-42F2-A7A9-6FE5F80A5CC7}">
      <dgm:prSet phldrT="[Text]"/>
      <dgm:spPr/>
      <dgm:t>
        <a:bodyPr/>
        <a:lstStyle/>
        <a:p>
          <a:r>
            <a:rPr lang="en-US" dirty="0" err="1" smtClean="0"/>
            <a:t>ProcessEMGStats</a:t>
          </a:r>
          <a:endParaRPr lang="en-US" dirty="0"/>
        </a:p>
      </dgm:t>
    </dgm:pt>
    <dgm:pt modelId="{77299A35-26A5-48E4-900A-7F5F3EA3D54D}" type="parTrans" cxnId="{06F34482-7848-4807-9FFE-8B8E96737F99}">
      <dgm:prSet/>
      <dgm:spPr/>
      <dgm:t>
        <a:bodyPr/>
        <a:lstStyle/>
        <a:p>
          <a:endParaRPr lang="en-US"/>
        </a:p>
      </dgm:t>
    </dgm:pt>
    <dgm:pt modelId="{1FAD143E-F4A3-4332-9D5C-1A6452BE7FCF}" type="sibTrans" cxnId="{06F34482-7848-4807-9FFE-8B8E96737F99}">
      <dgm:prSet/>
      <dgm:spPr/>
      <dgm:t>
        <a:bodyPr/>
        <a:lstStyle/>
        <a:p>
          <a:r>
            <a:rPr lang="en-US" dirty="0" smtClean="0"/>
            <a:t>Calculates and Saves Statistics based on the EMG Data</a:t>
          </a:r>
          <a:endParaRPr lang="en-US" dirty="0"/>
        </a:p>
      </dgm:t>
    </dgm:pt>
    <dgm:pt modelId="{A14AED0E-D91A-4A3B-9D45-E5A62D4053CC}" type="asst">
      <dgm:prSet phldrT="[Text]"/>
      <dgm:spPr/>
      <dgm:t>
        <a:bodyPr/>
        <a:lstStyle/>
        <a:p>
          <a:r>
            <a:rPr lang="en-US" dirty="0" err="1" smtClean="0"/>
            <a:t>CollectEMGFiles</a:t>
          </a:r>
          <a:endParaRPr lang="en-US" dirty="0"/>
        </a:p>
      </dgm:t>
    </dgm:pt>
    <dgm:pt modelId="{553CBC11-09E8-4311-85C1-C4E070C4DB80}" type="parTrans" cxnId="{DA9DF4E6-2BA9-4B58-9EB7-06E3999C2075}">
      <dgm:prSet/>
      <dgm:spPr/>
      <dgm:t>
        <a:bodyPr/>
        <a:lstStyle/>
        <a:p>
          <a:endParaRPr lang="en-US"/>
        </a:p>
      </dgm:t>
    </dgm:pt>
    <dgm:pt modelId="{A4247A0F-C09C-48C7-80C1-FDF94AAD0232}" type="sibTrans" cxnId="{DA9DF4E6-2BA9-4B58-9EB7-06E3999C2075}">
      <dgm:prSet/>
      <dgm:spPr/>
      <dgm:t>
        <a:bodyPr/>
        <a:lstStyle/>
        <a:p>
          <a:r>
            <a:rPr lang="en-US" dirty="0" smtClean="0"/>
            <a:t>Retrieves all files related to EMG from selected Subject Directory</a:t>
          </a:r>
          <a:endParaRPr lang="en-US" dirty="0"/>
        </a:p>
      </dgm:t>
    </dgm:pt>
    <dgm:pt modelId="{9F1BCD25-4BCE-4A1F-B1BA-AD9C70749F02}">
      <dgm:prSet phldrT="[Text]"/>
      <dgm:spPr/>
      <dgm:t>
        <a:bodyPr/>
        <a:lstStyle/>
        <a:p>
          <a:r>
            <a:rPr lang="en-US" dirty="0" err="1" smtClean="0"/>
            <a:t>detQuietSeg</a:t>
          </a:r>
          <a:endParaRPr lang="en-US" dirty="0"/>
        </a:p>
      </dgm:t>
    </dgm:pt>
    <dgm:pt modelId="{3475AE68-A510-49A8-8479-4A796FEEA2B2}" type="parTrans" cxnId="{7626672A-23E9-4AB7-8BE0-3E4BD81AFECA}">
      <dgm:prSet/>
      <dgm:spPr/>
      <dgm:t>
        <a:bodyPr/>
        <a:lstStyle/>
        <a:p>
          <a:endParaRPr lang="en-US"/>
        </a:p>
      </dgm:t>
    </dgm:pt>
    <dgm:pt modelId="{D52ABAD9-C129-4F47-BE49-17E3408E54FD}" type="sibTrans" cxnId="{7626672A-23E9-4AB7-8BE0-3E4BD81AFECA}">
      <dgm:prSet/>
      <dgm:spPr/>
      <dgm:t>
        <a:bodyPr/>
        <a:lstStyle/>
        <a:p>
          <a:r>
            <a:rPr lang="en-US" dirty="0" smtClean="0"/>
            <a:t>Finds the quietest n </a:t>
          </a:r>
          <a:r>
            <a:rPr lang="en-US" dirty="0" err="1" smtClean="0"/>
            <a:t>ms</a:t>
          </a:r>
          <a:r>
            <a:rPr lang="en-US" dirty="0" smtClean="0"/>
            <a:t> of data for each channel in the EMG</a:t>
          </a:r>
          <a:endParaRPr lang="en-US" dirty="0"/>
        </a:p>
      </dgm:t>
    </dgm:pt>
    <dgm:pt modelId="{672E3C45-647E-4C5B-8E3D-B0BF9C4A6E64}">
      <dgm:prSet phldrT="[Text]"/>
      <dgm:spPr/>
      <dgm:t>
        <a:bodyPr/>
        <a:lstStyle/>
        <a:p>
          <a:r>
            <a:rPr lang="en-US" dirty="0" err="1" smtClean="0"/>
            <a:t>normalizeEMG</a:t>
          </a:r>
          <a:endParaRPr lang="en-US" dirty="0"/>
        </a:p>
      </dgm:t>
    </dgm:pt>
    <dgm:pt modelId="{09A19C8B-8ED2-4843-BDEE-97AC1FD3F49D}" type="parTrans" cxnId="{D48E3DC2-FA3C-4A29-ACCA-6DAEB506A36A}">
      <dgm:prSet/>
      <dgm:spPr/>
      <dgm:t>
        <a:bodyPr/>
        <a:lstStyle/>
        <a:p>
          <a:endParaRPr lang="en-US"/>
        </a:p>
      </dgm:t>
    </dgm:pt>
    <dgm:pt modelId="{BA5CFB24-0EF3-4306-A586-46740BB7F659}" type="sibTrans" cxnId="{D48E3DC2-FA3C-4A29-ACCA-6DAEB506A36A}">
      <dgm:prSet/>
      <dgm:spPr/>
      <dgm:t>
        <a:bodyPr/>
        <a:lstStyle/>
        <a:p>
          <a:r>
            <a:rPr lang="en-US" dirty="0" smtClean="0"/>
            <a:t>Normalizes the EMG</a:t>
          </a:r>
          <a:endParaRPr lang="en-US" dirty="0"/>
        </a:p>
      </dgm:t>
    </dgm:pt>
    <dgm:pt modelId="{F02EAB4C-62D5-41C3-B7D0-A4A18E845881}">
      <dgm:prSet phldrT="[Text]"/>
      <dgm:spPr/>
      <dgm:t>
        <a:bodyPr/>
        <a:lstStyle/>
        <a:p>
          <a:r>
            <a:rPr lang="en-US" dirty="0" err="1" smtClean="0"/>
            <a:t>activationDetection</a:t>
          </a:r>
          <a:endParaRPr lang="en-US" dirty="0"/>
        </a:p>
      </dgm:t>
    </dgm:pt>
    <dgm:pt modelId="{736625C1-DDAD-4846-89EA-12D0F9F78557}" type="parTrans" cxnId="{61E79BBB-974D-4D92-9E51-EEA52B5D4E07}">
      <dgm:prSet/>
      <dgm:spPr/>
      <dgm:t>
        <a:bodyPr/>
        <a:lstStyle/>
        <a:p>
          <a:endParaRPr lang="en-US"/>
        </a:p>
      </dgm:t>
    </dgm:pt>
    <dgm:pt modelId="{7FCC82D5-FF63-453A-8ECC-B87D8A3E50D3}" type="sibTrans" cxnId="{61E79BBB-974D-4D92-9E51-EEA52B5D4E07}">
      <dgm:prSet/>
      <dgm:spPr/>
      <dgm:t>
        <a:bodyPr/>
        <a:lstStyle/>
        <a:p>
          <a:r>
            <a:rPr lang="en-US" dirty="0" smtClean="0"/>
            <a:t>Procedure to detect activations based on Normalized EMG Data</a:t>
          </a:r>
          <a:endParaRPr lang="en-US" dirty="0"/>
        </a:p>
      </dgm:t>
    </dgm:pt>
    <dgm:pt modelId="{931BBC82-21CC-41D3-9108-EB759D43901F}" type="asst">
      <dgm:prSet phldrT="[Text]"/>
      <dgm:spPr/>
      <dgm:t>
        <a:bodyPr/>
        <a:lstStyle/>
        <a:p>
          <a:r>
            <a:rPr lang="en-US" dirty="0" err="1" smtClean="0"/>
            <a:t>groupSpecificSetup</a:t>
          </a:r>
          <a:endParaRPr lang="en-US" dirty="0"/>
        </a:p>
      </dgm:t>
    </dgm:pt>
    <dgm:pt modelId="{641E773D-816D-4DAB-815C-77255591CE8B}" type="parTrans" cxnId="{6C3B10E2-65FA-4CCD-BA3B-3A5C51772121}">
      <dgm:prSet/>
      <dgm:spPr/>
      <dgm:t>
        <a:bodyPr/>
        <a:lstStyle/>
        <a:p>
          <a:endParaRPr lang="en-US"/>
        </a:p>
      </dgm:t>
    </dgm:pt>
    <dgm:pt modelId="{D40788DF-FC2D-4F8A-8F17-24E1AA054AF0}" type="sibTrans" cxnId="{6C3B10E2-65FA-4CCD-BA3B-3A5C51772121}">
      <dgm:prSet/>
      <dgm:spPr/>
      <dgm:t>
        <a:bodyPr/>
        <a:lstStyle/>
        <a:p>
          <a:r>
            <a:rPr lang="en-US" dirty="0" smtClean="0"/>
            <a:t>Returns Variables based on Subject Group Membership</a:t>
          </a:r>
          <a:endParaRPr lang="en-US" dirty="0"/>
        </a:p>
      </dgm:t>
    </dgm:pt>
    <dgm:pt modelId="{7D34BD5E-44DD-4ACA-B749-0D0FCFD07637}" type="asst">
      <dgm:prSet phldrT="[Text]"/>
      <dgm:spPr/>
      <dgm:t>
        <a:bodyPr/>
        <a:lstStyle/>
        <a:p>
          <a:r>
            <a:rPr lang="en-US" dirty="0" err="1" smtClean="0"/>
            <a:t>mergeHeaders</a:t>
          </a:r>
          <a:endParaRPr lang="en-US" dirty="0"/>
        </a:p>
      </dgm:t>
    </dgm:pt>
    <dgm:pt modelId="{ED499BFC-0F8E-4E9A-939A-F36874366D71}" type="parTrans" cxnId="{965CB7A3-5999-4F58-9CBA-DF439D234E90}">
      <dgm:prSet/>
      <dgm:spPr/>
      <dgm:t>
        <a:bodyPr/>
        <a:lstStyle/>
        <a:p>
          <a:endParaRPr lang="en-US"/>
        </a:p>
      </dgm:t>
    </dgm:pt>
    <dgm:pt modelId="{C5297B19-FCB1-448D-ABAD-762B34CF1ABE}" type="sibTrans" cxnId="{965CB7A3-5999-4F58-9CBA-DF439D234E90}">
      <dgm:prSet/>
      <dgm:spPr/>
      <dgm:t>
        <a:bodyPr/>
        <a:lstStyle/>
        <a:p>
          <a:r>
            <a:rPr lang="en-US" dirty="0" smtClean="0"/>
            <a:t>Merges Muscle Channel Headers to Reflect any Muscle Merging that has been done</a:t>
          </a:r>
          <a:endParaRPr lang="en-US" dirty="0"/>
        </a:p>
      </dgm:t>
    </dgm:pt>
    <dgm:pt modelId="{63C341C2-146E-45AC-9253-8AEB25E7BD3B}" type="asst">
      <dgm:prSet phldrT="[Text]"/>
      <dgm:spPr/>
      <dgm:t>
        <a:bodyPr/>
        <a:lstStyle/>
        <a:p>
          <a:r>
            <a:rPr lang="en-US" dirty="0" err="1" smtClean="0"/>
            <a:t>computeReachRegions</a:t>
          </a:r>
          <a:endParaRPr lang="en-US" dirty="0"/>
        </a:p>
      </dgm:t>
    </dgm:pt>
    <dgm:pt modelId="{D97BD649-43B6-40F1-8FE8-5F49343C2356}" type="parTrans" cxnId="{BAEE0622-E0CB-4B10-AE8E-7F30011B3479}">
      <dgm:prSet/>
      <dgm:spPr/>
      <dgm:t>
        <a:bodyPr/>
        <a:lstStyle/>
        <a:p>
          <a:endParaRPr lang="en-US"/>
        </a:p>
      </dgm:t>
    </dgm:pt>
    <dgm:pt modelId="{31A378E2-A5E8-40A0-B02B-3ED909288EFC}" type="sibTrans" cxnId="{BAEE0622-E0CB-4B10-AE8E-7F30011B3479}">
      <dgm:prSet/>
      <dgm:spPr/>
      <dgm:t>
        <a:bodyPr/>
        <a:lstStyle/>
        <a:p>
          <a:r>
            <a:rPr lang="en-US" dirty="0" smtClean="0"/>
            <a:t>References </a:t>
          </a:r>
          <a:r>
            <a:rPr lang="en-US" smtClean="0"/>
            <a:t>Kinematic Timing </a:t>
          </a:r>
          <a:r>
            <a:rPr lang="en-US" dirty="0" smtClean="0"/>
            <a:t>Data to identify reaching regions in EMG data</a:t>
          </a:r>
          <a:endParaRPr lang="en-US" dirty="0"/>
        </a:p>
      </dgm:t>
    </dgm:pt>
    <dgm:pt modelId="{440AA29F-9D8F-46C9-AA54-D9F042FB48BC}">
      <dgm:prSet phldrT="[Text]"/>
      <dgm:spPr/>
      <dgm:t>
        <a:bodyPr/>
        <a:lstStyle/>
        <a:p>
          <a:r>
            <a:rPr lang="en-US" dirty="0" err="1" smtClean="0"/>
            <a:t>graphPMKinMV</a:t>
          </a:r>
          <a:endParaRPr lang="en-US" dirty="0"/>
        </a:p>
      </dgm:t>
    </dgm:pt>
    <dgm:pt modelId="{D5463293-7024-4EF3-929B-B38A80F1CBB9}" type="parTrans" cxnId="{BB83FB20-5487-470C-A22C-742E5911A74A}">
      <dgm:prSet/>
      <dgm:spPr/>
      <dgm:t>
        <a:bodyPr/>
        <a:lstStyle/>
        <a:p>
          <a:endParaRPr lang="en-US"/>
        </a:p>
      </dgm:t>
    </dgm:pt>
    <dgm:pt modelId="{049FCD2C-5F9C-4249-BD1A-94DB408E0630}" type="sibTrans" cxnId="{BB83FB20-5487-470C-A22C-742E5911A74A}">
      <dgm:prSet/>
      <dgm:spPr/>
      <dgm:t>
        <a:bodyPr/>
        <a:lstStyle/>
        <a:p>
          <a:r>
            <a:rPr lang="en-US" dirty="0" smtClean="0"/>
            <a:t>Generates the multi-channel EMG graphs with onsets indicated</a:t>
          </a:r>
          <a:endParaRPr lang="en-US" dirty="0"/>
        </a:p>
      </dgm:t>
    </dgm:pt>
    <dgm:pt modelId="{9BC9686E-28D6-4C8E-8DA5-D034C8DB4ABA}">
      <dgm:prSet phldrT="[Text]"/>
      <dgm:spPr/>
      <dgm:t>
        <a:bodyPr/>
        <a:lstStyle/>
        <a:p>
          <a:r>
            <a:rPr lang="en-US" dirty="0" err="1" smtClean="0"/>
            <a:t>emgCalcReachMetrics</a:t>
          </a:r>
          <a:endParaRPr lang="en-US" dirty="0"/>
        </a:p>
      </dgm:t>
    </dgm:pt>
    <dgm:pt modelId="{1A070EE1-EDB1-433E-B49D-C6EFD6BC5A80}" type="parTrans" cxnId="{EF480923-5EEC-4081-8EFD-7DE20DB39B75}">
      <dgm:prSet/>
      <dgm:spPr/>
      <dgm:t>
        <a:bodyPr/>
        <a:lstStyle/>
        <a:p>
          <a:endParaRPr lang="en-US"/>
        </a:p>
      </dgm:t>
    </dgm:pt>
    <dgm:pt modelId="{8582786E-550B-4570-8B70-3F14850E4C67}" type="sibTrans" cxnId="{EF480923-5EEC-4081-8EFD-7DE20DB39B75}">
      <dgm:prSet/>
      <dgm:spPr/>
      <dgm:t>
        <a:bodyPr/>
        <a:lstStyle/>
        <a:p>
          <a:r>
            <a:rPr lang="en-US" dirty="0" smtClean="0"/>
            <a:t>Calculates specified statistics and metrics from the Reach Regions</a:t>
          </a:r>
          <a:endParaRPr lang="en-US" dirty="0"/>
        </a:p>
      </dgm:t>
    </dgm:pt>
    <dgm:pt modelId="{06BB43A3-A3DC-48E5-B90A-C1EF778CED7F}" type="pres">
      <dgm:prSet presAssocID="{1F37998B-9F0D-4CB9-A97B-367CD87CD77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92FFCE9-0217-420D-BE90-A5A3A91CE8AF}" type="pres">
      <dgm:prSet presAssocID="{F6DA254E-E2D4-42F2-A7A9-6FE5F80A5CC7}" presName="hierRoot1" presStyleCnt="0">
        <dgm:presLayoutVars>
          <dgm:hierBranch val="init"/>
        </dgm:presLayoutVars>
      </dgm:prSet>
      <dgm:spPr/>
    </dgm:pt>
    <dgm:pt modelId="{AA97DDD7-75CA-4DDA-BB67-8FD0FABBBB00}" type="pres">
      <dgm:prSet presAssocID="{F6DA254E-E2D4-42F2-A7A9-6FE5F80A5CC7}" presName="rootComposite1" presStyleCnt="0"/>
      <dgm:spPr/>
    </dgm:pt>
    <dgm:pt modelId="{B4CD28A3-1A39-4B3A-B189-94B73A53588E}" type="pres">
      <dgm:prSet presAssocID="{F6DA254E-E2D4-42F2-A7A9-6FE5F80A5CC7}" presName="rootText1" presStyleLbl="node0" presStyleIdx="0" presStyleCnt="1" custScaleX="173364" custScaleY="136161" custLinFactY="-17492" custLinFactNeighborX="-23" custLinFactNeighborY="-100000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6D3F4A7-388C-4D97-B5BB-A083A980EC6B}" type="pres">
      <dgm:prSet presAssocID="{F6DA254E-E2D4-42F2-A7A9-6FE5F80A5CC7}" presName="titleText1" presStyleLbl="fgAcc0" presStyleIdx="0" presStyleCnt="1" custScaleX="103790" custScaleY="183394" custLinFactY="-119083" custLinFactNeighborX="26540" custLinFactNeighborY="-2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1A3D861-00E4-4C67-868C-A6EB6547E23C}" type="pres">
      <dgm:prSet presAssocID="{F6DA254E-E2D4-42F2-A7A9-6FE5F80A5CC7}" presName="rootConnector1" presStyleLbl="node1" presStyleIdx="0" presStyleCnt="5"/>
      <dgm:spPr/>
      <dgm:t>
        <a:bodyPr/>
        <a:lstStyle/>
        <a:p>
          <a:endParaRPr lang="en-US"/>
        </a:p>
      </dgm:t>
    </dgm:pt>
    <dgm:pt modelId="{B230059A-88B4-4ABF-8A03-7A1EC5AF9D86}" type="pres">
      <dgm:prSet presAssocID="{F6DA254E-E2D4-42F2-A7A9-6FE5F80A5CC7}" presName="hierChild2" presStyleCnt="0"/>
      <dgm:spPr/>
    </dgm:pt>
    <dgm:pt modelId="{FE789326-80BF-4560-8382-A570EABDCB20}" type="pres">
      <dgm:prSet presAssocID="{3475AE68-A510-49A8-8479-4A796FEEA2B2}" presName="Name37" presStyleLbl="parChTrans1D2" presStyleIdx="0" presStyleCnt="9"/>
      <dgm:spPr/>
      <dgm:t>
        <a:bodyPr/>
        <a:lstStyle/>
        <a:p>
          <a:endParaRPr lang="en-US"/>
        </a:p>
      </dgm:t>
    </dgm:pt>
    <dgm:pt modelId="{F17CC525-C079-4C74-AFD1-849F3F4E34F3}" type="pres">
      <dgm:prSet presAssocID="{9F1BCD25-4BCE-4A1F-B1BA-AD9C70749F02}" presName="hierRoot2" presStyleCnt="0">
        <dgm:presLayoutVars>
          <dgm:hierBranch val="init"/>
        </dgm:presLayoutVars>
      </dgm:prSet>
      <dgm:spPr/>
    </dgm:pt>
    <dgm:pt modelId="{07CC92F1-5534-4B6D-B64A-4F9ABFD2A345}" type="pres">
      <dgm:prSet presAssocID="{9F1BCD25-4BCE-4A1F-B1BA-AD9C70749F02}" presName="rootComposite" presStyleCnt="0"/>
      <dgm:spPr/>
    </dgm:pt>
    <dgm:pt modelId="{F4B3FE09-8062-4FA1-B613-18F1B653A162}" type="pres">
      <dgm:prSet presAssocID="{9F1BCD25-4BCE-4A1F-B1BA-AD9C70749F02}" presName="rootText" presStyleLbl="node1" presStyleIdx="0" presStyleCnt="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073E7D3-2ADE-462C-A680-DF968C06BDE9}" type="pres">
      <dgm:prSet presAssocID="{9F1BCD25-4BCE-4A1F-B1BA-AD9C70749F02}" presName="titleText2" presStyleLbl="fgAcc1" presStyleIdx="0" presStyleCnt="5" custScaleX="114938" custScaleY="19160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B8465E0-BCAE-48C6-9993-B7C63548FAFC}" type="pres">
      <dgm:prSet presAssocID="{9F1BCD25-4BCE-4A1F-B1BA-AD9C70749F02}" presName="rootConnector" presStyleLbl="node2" presStyleIdx="0" presStyleCnt="0"/>
      <dgm:spPr/>
      <dgm:t>
        <a:bodyPr/>
        <a:lstStyle/>
        <a:p>
          <a:endParaRPr lang="en-US"/>
        </a:p>
      </dgm:t>
    </dgm:pt>
    <dgm:pt modelId="{624D8589-4BC8-4895-8366-40A139A43789}" type="pres">
      <dgm:prSet presAssocID="{9F1BCD25-4BCE-4A1F-B1BA-AD9C70749F02}" presName="hierChild4" presStyleCnt="0"/>
      <dgm:spPr/>
    </dgm:pt>
    <dgm:pt modelId="{482BA7DD-DD52-4B70-A54A-AFF2D01140EB}" type="pres">
      <dgm:prSet presAssocID="{9F1BCD25-4BCE-4A1F-B1BA-AD9C70749F02}" presName="hierChild5" presStyleCnt="0"/>
      <dgm:spPr/>
    </dgm:pt>
    <dgm:pt modelId="{D6336B90-C5CB-4D7B-BF84-2683F0B97E5D}" type="pres">
      <dgm:prSet presAssocID="{09A19C8B-8ED2-4843-BDEE-97AC1FD3F49D}" presName="Name37" presStyleLbl="parChTrans1D2" presStyleIdx="1" presStyleCnt="9"/>
      <dgm:spPr/>
      <dgm:t>
        <a:bodyPr/>
        <a:lstStyle/>
        <a:p>
          <a:endParaRPr lang="en-US"/>
        </a:p>
      </dgm:t>
    </dgm:pt>
    <dgm:pt modelId="{9C3F3AE3-3FCD-4445-8A3F-2CA6B424A304}" type="pres">
      <dgm:prSet presAssocID="{672E3C45-647E-4C5B-8E3D-B0BF9C4A6E64}" presName="hierRoot2" presStyleCnt="0">
        <dgm:presLayoutVars>
          <dgm:hierBranch val="init"/>
        </dgm:presLayoutVars>
      </dgm:prSet>
      <dgm:spPr/>
    </dgm:pt>
    <dgm:pt modelId="{BF8D9BC0-C107-4675-9FAF-27394E5D9194}" type="pres">
      <dgm:prSet presAssocID="{672E3C45-647E-4C5B-8E3D-B0BF9C4A6E64}" presName="rootComposite" presStyleCnt="0"/>
      <dgm:spPr/>
    </dgm:pt>
    <dgm:pt modelId="{69375B9F-A62B-4F61-AA44-4ABD9D5D964D}" type="pres">
      <dgm:prSet presAssocID="{672E3C45-647E-4C5B-8E3D-B0BF9C4A6E64}" presName="rootText" presStyleLbl="node1" presStyleIdx="1" presStyleCnt="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F64CA7A4-EED2-4CFF-BFF7-CDD6E5AB599D}" type="pres">
      <dgm:prSet presAssocID="{672E3C45-647E-4C5B-8E3D-B0BF9C4A6E64}" presName="titleText2" presStyleLbl="fgAcc1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948C6E4-81BE-459E-B4A2-0E2C7B6101DF}" type="pres">
      <dgm:prSet presAssocID="{672E3C45-647E-4C5B-8E3D-B0BF9C4A6E64}" presName="rootConnector" presStyleLbl="node2" presStyleIdx="0" presStyleCnt="0"/>
      <dgm:spPr/>
      <dgm:t>
        <a:bodyPr/>
        <a:lstStyle/>
        <a:p>
          <a:endParaRPr lang="en-US"/>
        </a:p>
      </dgm:t>
    </dgm:pt>
    <dgm:pt modelId="{ACFB0398-4311-4D08-9402-02AFDA4A89D0}" type="pres">
      <dgm:prSet presAssocID="{672E3C45-647E-4C5B-8E3D-B0BF9C4A6E64}" presName="hierChild4" presStyleCnt="0"/>
      <dgm:spPr/>
    </dgm:pt>
    <dgm:pt modelId="{497DFA44-3E50-45B1-8A9F-89DD2C831242}" type="pres">
      <dgm:prSet presAssocID="{672E3C45-647E-4C5B-8E3D-B0BF9C4A6E64}" presName="hierChild5" presStyleCnt="0"/>
      <dgm:spPr/>
    </dgm:pt>
    <dgm:pt modelId="{48295E9C-FFC7-47F4-A212-9FEA92AB9BF6}" type="pres">
      <dgm:prSet presAssocID="{736625C1-DDAD-4846-89EA-12D0F9F78557}" presName="Name37" presStyleLbl="parChTrans1D2" presStyleIdx="2" presStyleCnt="9"/>
      <dgm:spPr/>
      <dgm:t>
        <a:bodyPr/>
        <a:lstStyle/>
        <a:p>
          <a:endParaRPr lang="en-US"/>
        </a:p>
      </dgm:t>
    </dgm:pt>
    <dgm:pt modelId="{9DBDD7FC-8549-4D00-A784-D74EEF70603C}" type="pres">
      <dgm:prSet presAssocID="{F02EAB4C-62D5-41C3-B7D0-A4A18E845881}" presName="hierRoot2" presStyleCnt="0">
        <dgm:presLayoutVars>
          <dgm:hierBranch val="init"/>
        </dgm:presLayoutVars>
      </dgm:prSet>
      <dgm:spPr/>
    </dgm:pt>
    <dgm:pt modelId="{A06552CE-EAB3-4F25-8C3D-E358CBF2A203}" type="pres">
      <dgm:prSet presAssocID="{F02EAB4C-62D5-41C3-B7D0-A4A18E845881}" presName="rootComposite" presStyleCnt="0"/>
      <dgm:spPr/>
    </dgm:pt>
    <dgm:pt modelId="{4EA9A058-AA04-44DB-AF4D-3075F7DC2F0D}" type="pres">
      <dgm:prSet presAssocID="{F02EAB4C-62D5-41C3-B7D0-A4A18E845881}" presName="rootText" presStyleLbl="node1" presStyleIdx="2" presStyleCnt="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4C68AAB-8062-49C0-ABA3-A807331C7CC3}" type="pres">
      <dgm:prSet presAssocID="{F02EAB4C-62D5-41C3-B7D0-A4A18E845881}" presName="titleText2" presStyleLbl="fgAcc1" presStyleIdx="2" presStyleCnt="5" custScaleX="121075" custScaleY="21515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646FD67-668B-4FBD-AA94-2BA10271079B}" type="pres">
      <dgm:prSet presAssocID="{F02EAB4C-62D5-41C3-B7D0-A4A18E845881}" presName="rootConnector" presStyleLbl="node2" presStyleIdx="0" presStyleCnt="0"/>
      <dgm:spPr/>
      <dgm:t>
        <a:bodyPr/>
        <a:lstStyle/>
        <a:p>
          <a:endParaRPr lang="en-US"/>
        </a:p>
      </dgm:t>
    </dgm:pt>
    <dgm:pt modelId="{52F964DC-F561-49B7-A984-B83A429B1C3B}" type="pres">
      <dgm:prSet presAssocID="{F02EAB4C-62D5-41C3-B7D0-A4A18E845881}" presName="hierChild4" presStyleCnt="0"/>
      <dgm:spPr/>
    </dgm:pt>
    <dgm:pt modelId="{86F2494B-AC08-4B21-853D-7B7DF267D6B1}" type="pres">
      <dgm:prSet presAssocID="{F02EAB4C-62D5-41C3-B7D0-A4A18E845881}" presName="hierChild5" presStyleCnt="0"/>
      <dgm:spPr/>
    </dgm:pt>
    <dgm:pt modelId="{28A1AE33-ABD6-473F-BF1E-FE852C0D25C4}" type="pres">
      <dgm:prSet presAssocID="{D5463293-7024-4EF3-929B-B38A80F1CBB9}" presName="Name37" presStyleLbl="parChTrans1D2" presStyleIdx="3" presStyleCnt="9"/>
      <dgm:spPr/>
      <dgm:t>
        <a:bodyPr/>
        <a:lstStyle/>
        <a:p>
          <a:endParaRPr lang="en-US"/>
        </a:p>
      </dgm:t>
    </dgm:pt>
    <dgm:pt modelId="{BA008D3E-157C-478A-95DF-0D4187DD238C}" type="pres">
      <dgm:prSet presAssocID="{440AA29F-9D8F-46C9-AA54-D9F042FB48BC}" presName="hierRoot2" presStyleCnt="0">
        <dgm:presLayoutVars>
          <dgm:hierBranch val="init"/>
        </dgm:presLayoutVars>
      </dgm:prSet>
      <dgm:spPr/>
    </dgm:pt>
    <dgm:pt modelId="{4A300549-D9EE-4835-A2A9-45EE271528F6}" type="pres">
      <dgm:prSet presAssocID="{440AA29F-9D8F-46C9-AA54-D9F042FB48BC}" presName="rootComposite" presStyleCnt="0"/>
      <dgm:spPr/>
    </dgm:pt>
    <dgm:pt modelId="{41729B3E-993A-47FD-9452-B9836A2A08F4}" type="pres">
      <dgm:prSet presAssocID="{440AA29F-9D8F-46C9-AA54-D9F042FB48BC}" presName="rootText" presStyleLbl="node1" presStyleIdx="3" presStyleCnt="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BF6DD29-75B9-4790-BF18-6E05D1744156}" type="pres">
      <dgm:prSet presAssocID="{440AA29F-9D8F-46C9-AA54-D9F042FB48BC}" presName="titleText2" presStyleLbl="fgAcc1" presStyleIdx="3" presStyleCnt="5" custScaleX="111093" custScaleY="17032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69E0BCA-0351-4D49-97FA-1F9E62358FC9}" type="pres">
      <dgm:prSet presAssocID="{440AA29F-9D8F-46C9-AA54-D9F042FB48BC}" presName="rootConnector" presStyleLbl="node2" presStyleIdx="0" presStyleCnt="0"/>
      <dgm:spPr/>
      <dgm:t>
        <a:bodyPr/>
        <a:lstStyle/>
        <a:p>
          <a:endParaRPr lang="en-US"/>
        </a:p>
      </dgm:t>
    </dgm:pt>
    <dgm:pt modelId="{897F554B-49FB-4C8F-9EBE-F717A207E662}" type="pres">
      <dgm:prSet presAssocID="{440AA29F-9D8F-46C9-AA54-D9F042FB48BC}" presName="hierChild4" presStyleCnt="0"/>
      <dgm:spPr/>
    </dgm:pt>
    <dgm:pt modelId="{CF909BD9-E397-4031-B141-FAE260461AFE}" type="pres">
      <dgm:prSet presAssocID="{440AA29F-9D8F-46C9-AA54-D9F042FB48BC}" presName="hierChild5" presStyleCnt="0"/>
      <dgm:spPr/>
    </dgm:pt>
    <dgm:pt modelId="{666445E1-896B-4542-B52D-8DBDF4E532AF}" type="pres">
      <dgm:prSet presAssocID="{1A070EE1-EDB1-433E-B49D-C6EFD6BC5A80}" presName="Name37" presStyleLbl="parChTrans1D2" presStyleIdx="4" presStyleCnt="9"/>
      <dgm:spPr/>
      <dgm:t>
        <a:bodyPr/>
        <a:lstStyle/>
        <a:p>
          <a:endParaRPr lang="en-US"/>
        </a:p>
      </dgm:t>
    </dgm:pt>
    <dgm:pt modelId="{0F1A5C06-6D61-418D-9AEE-93F66D497D54}" type="pres">
      <dgm:prSet presAssocID="{9BC9686E-28D6-4C8E-8DA5-D034C8DB4ABA}" presName="hierRoot2" presStyleCnt="0">
        <dgm:presLayoutVars>
          <dgm:hierBranch val="init"/>
        </dgm:presLayoutVars>
      </dgm:prSet>
      <dgm:spPr/>
    </dgm:pt>
    <dgm:pt modelId="{B3D227AF-38FE-4678-946E-BF76557E6810}" type="pres">
      <dgm:prSet presAssocID="{9BC9686E-28D6-4C8E-8DA5-D034C8DB4ABA}" presName="rootComposite" presStyleCnt="0"/>
      <dgm:spPr/>
    </dgm:pt>
    <dgm:pt modelId="{304AB734-251C-483C-B6E2-0202551BD387}" type="pres">
      <dgm:prSet presAssocID="{9BC9686E-28D6-4C8E-8DA5-D034C8DB4ABA}" presName="rootText" presStyleLbl="node1" presStyleIdx="4" presStyleCnt="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1021305-26BC-447C-B80E-4D9BEBB006D2}" type="pres">
      <dgm:prSet presAssocID="{9BC9686E-28D6-4C8E-8DA5-D034C8DB4ABA}" presName="titleText2" presStyleLbl="fgAcc1" presStyleIdx="4" presStyleCnt="5" custScaleX="107262" custScaleY="17615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DEF81DE-A3B6-4302-A9F2-EEFA7DAC837B}" type="pres">
      <dgm:prSet presAssocID="{9BC9686E-28D6-4C8E-8DA5-D034C8DB4ABA}" presName="rootConnector" presStyleLbl="node2" presStyleIdx="0" presStyleCnt="0"/>
      <dgm:spPr/>
      <dgm:t>
        <a:bodyPr/>
        <a:lstStyle/>
        <a:p>
          <a:endParaRPr lang="en-US"/>
        </a:p>
      </dgm:t>
    </dgm:pt>
    <dgm:pt modelId="{A9ADE0D3-3626-412D-82E8-B43149E27F78}" type="pres">
      <dgm:prSet presAssocID="{9BC9686E-28D6-4C8E-8DA5-D034C8DB4ABA}" presName="hierChild4" presStyleCnt="0"/>
      <dgm:spPr/>
    </dgm:pt>
    <dgm:pt modelId="{BFE85331-B960-468A-B928-568F63B05448}" type="pres">
      <dgm:prSet presAssocID="{9BC9686E-28D6-4C8E-8DA5-D034C8DB4ABA}" presName="hierChild5" presStyleCnt="0"/>
      <dgm:spPr/>
    </dgm:pt>
    <dgm:pt modelId="{D8E65475-B5FA-4D76-B9EE-34177C57C33E}" type="pres">
      <dgm:prSet presAssocID="{F6DA254E-E2D4-42F2-A7A9-6FE5F80A5CC7}" presName="hierChild3" presStyleCnt="0"/>
      <dgm:spPr/>
    </dgm:pt>
    <dgm:pt modelId="{4F22C881-C248-46F2-880F-9423830267DC}" type="pres">
      <dgm:prSet presAssocID="{553CBC11-09E8-4311-85C1-C4E070C4DB80}" presName="Name96" presStyleLbl="parChTrans1D2" presStyleIdx="5" presStyleCnt="9"/>
      <dgm:spPr/>
      <dgm:t>
        <a:bodyPr/>
        <a:lstStyle/>
        <a:p>
          <a:endParaRPr lang="en-US"/>
        </a:p>
      </dgm:t>
    </dgm:pt>
    <dgm:pt modelId="{37B4542C-E942-431C-87CE-77ECFBAFD328}" type="pres">
      <dgm:prSet presAssocID="{A14AED0E-D91A-4A3B-9D45-E5A62D4053CC}" presName="hierRoot3" presStyleCnt="0">
        <dgm:presLayoutVars>
          <dgm:hierBranch val="init"/>
        </dgm:presLayoutVars>
      </dgm:prSet>
      <dgm:spPr/>
    </dgm:pt>
    <dgm:pt modelId="{B078AE17-31BF-4DF2-AD88-E5901A5370C9}" type="pres">
      <dgm:prSet presAssocID="{A14AED0E-D91A-4A3B-9D45-E5A62D4053CC}" presName="rootComposite3" presStyleCnt="0"/>
      <dgm:spPr/>
    </dgm:pt>
    <dgm:pt modelId="{38325597-2F94-4C95-BE9A-2960531EB7EE}" type="pres">
      <dgm:prSet presAssocID="{A14AED0E-D91A-4A3B-9D45-E5A62D4053CC}" presName="rootText3" presStyleLbl="asst1" presStyleIdx="0" presStyleCnt="4" custLinFactY="-2331" custLinFactNeighborX="-193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45BD13-9ED6-4226-8689-B354C7DCDEFB}" type="pres">
      <dgm:prSet presAssocID="{A14AED0E-D91A-4A3B-9D45-E5A62D4053CC}" presName="titleText3" presStyleLbl="fgAcc2" presStyleIdx="0" presStyleCnt="4" custScaleX="113586" custScaleY="183393" custLinFactY="-127781" custLinFactNeighborX="-2057" custLinFactNeighborY="-2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32F7051-CCAE-4868-A89B-92EE66B2928A}" type="pres">
      <dgm:prSet presAssocID="{A14AED0E-D91A-4A3B-9D45-E5A62D4053CC}" presName="rootConnector3" presStyleLbl="asst1" presStyleIdx="0" presStyleCnt="4"/>
      <dgm:spPr/>
      <dgm:t>
        <a:bodyPr/>
        <a:lstStyle/>
        <a:p>
          <a:endParaRPr lang="en-US"/>
        </a:p>
      </dgm:t>
    </dgm:pt>
    <dgm:pt modelId="{7BD0B085-181F-4C56-8994-6B230B1E0140}" type="pres">
      <dgm:prSet presAssocID="{A14AED0E-D91A-4A3B-9D45-E5A62D4053CC}" presName="hierChild6" presStyleCnt="0"/>
      <dgm:spPr/>
    </dgm:pt>
    <dgm:pt modelId="{C6586ED3-CCA8-4F5E-8105-EBFBC508A9FA}" type="pres">
      <dgm:prSet presAssocID="{A14AED0E-D91A-4A3B-9D45-E5A62D4053CC}" presName="hierChild7" presStyleCnt="0"/>
      <dgm:spPr/>
    </dgm:pt>
    <dgm:pt modelId="{1E017B32-A269-472C-A34E-64A5E05BCA2D}" type="pres">
      <dgm:prSet presAssocID="{641E773D-816D-4DAB-815C-77255591CE8B}" presName="Name96" presStyleLbl="parChTrans1D2" presStyleIdx="6" presStyleCnt="9"/>
      <dgm:spPr/>
      <dgm:t>
        <a:bodyPr/>
        <a:lstStyle/>
        <a:p>
          <a:endParaRPr lang="en-US"/>
        </a:p>
      </dgm:t>
    </dgm:pt>
    <dgm:pt modelId="{6E4B80CE-ABB8-431F-BA2F-BFC7C1E0CDF1}" type="pres">
      <dgm:prSet presAssocID="{931BBC82-21CC-41D3-9108-EB759D43901F}" presName="hierRoot3" presStyleCnt="0">
        <dgm:presLayoutVars>
          <dgm:hierBranch val="init"/>
        </dgm:presLayoutVars>
      </dgm:prSet>
      <dgm:spPr/>
    </dgm:pt>
    <dgm:pt modelId="{C1F75305-8630-484B-85D2-D88666CF13A8}" type="pres">
      <dgm:prSet presAssocID="{931BBC82-21CC-41D3-9108-EB759D43901F}" presName="rootComposite3" presStyleCnt="0"/>
      <dgm:spPr/>
    </dgm:pt>
    <dgm:pt modelId="{88965464-6FD1-442E-85F7-39E20478E66E}" type="pres">
      <dgm:prSet presAssocID="{931BBC82-21CC-41D3-9108-EB759D43901F}" presName="rootText3" presStyleLbl="asst1" presStyleIdx="1" presStyleCnt="4" custLinFactY="-2331" custLinFactNeighborX="146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6BD28F-FCFB-4137-8E23-D20AACF6E2EA}" type="pres">
      <dgm:prSet presAssocID="{931BBC82-21CC-41D3-9108-EB759D43901F}" presName="titleText3" presStyleLbl="fgAcc2" presStyleIdx="1" presStyleCnt="4" custScaleX="117376" custScaleY="154241" custLinFactY="-127781" custLinFactNeighborX="11905" custLinFactNeighborY="-2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1BB42D3-815F-47AF-9C18-0EDE51EDF218}" type="pres">
      <dgm:prSet presAssocID="{931BBC82-21CC-41D3-9108-EB759D43901F}" presName="rootConnector3" presStyleLbl="asst1" presStyleIdx="1" presStyleCnt="4"/>
      <dgm:spPr/>
      <dgm:t>
        <a:bodyPr/>
        <a:lstStyle/>
        <a:p>
          <a:endParaRPr lang="en-US"/>
        </a:p>
      </dgm:t>
    </dgm:pt>
    <dgm:pt modelId="{1CA6524A-D729-4C9A-AC34-433A82245B8F}" type="pres">
      <dgm:prSet presAssocID="{931BBC82-21CC-41D3-9108-EB759D43901F}" presName="hierChild6" presStyleCnt="0"/>
      <dgm:spPr/>
    </dgm:pt>
    <dgm:pt modelId="{B0FFE069-FAF5-48A3-B253-E9F4ABE38BCF}" type="pres">
      <dgm:prSet presAssocID="{931BBC82-21CC-41D3-9108-EB759D43901F}" presName="hierChild7" presStyleCnt="0"/>
      <dgm:spPr/>
    </dgm:pt>
    <dgm:pt modelId="{82785B33-BB70-445E-9F83-4DBBB9E3C15B}" type="pres">
      <dgm:prSet presAssocID="{ED499BFC-0F8E-4E9A-939A-F36874366D71}" presName="Name96" presStyleLbl="parChTrans1D2" presStyleIdx="7" presStyleCnt="9"/>
      <dgm:spPr/>
      <dgm:t>
        <a:bodyPr/>
        <a:lstStyle/>
        <a:p>
          <a:endParaRPr lang="en-US"/>
        </a:p>
      </dgm:t>
    </dgm:pt>
    <dgm:pt modelId="{D62D6A88-BCA6-482B-85ED-DAA7D097F6BB}" type="pres">
      <dgm:prSet presAssocID="{7D34BD5E-44DD-4ACA-B749-0D0FCFD07637}" presName="hierRoot3" presStyleCnt="0">
        <dgm:presLayoutVars>
          <dgm:hierBranch val="init"/>
        </dgm:presLayoutVars>
      </dgm:prSet>
      <dgm:spPr/>
    </dgm:pt>
    <dgm:pt modelId="{5EF2A39C-0C85-4553-9EA5-81A668E70B64}" type="pres">
      <dgm:prSet presAssocID="{7D34BD5E-44DD-4ACA-B749-0D0FCFD07637}" presName="rootComposite3" presStyleCnt="0"/>
      <dgm:spPr/>
    </dgm:pt>
    <dgm:pt modelId="{9201026E-2F06-4A44-88F8-39EA7064A9C2}" type="pres">
      <dgm:prSet presAssocID="{7D34BD5E-44DD-4ACA-B749-0D0FCFD07637}" presName="rootText3" presStyleLbl="asst1" presStyleIdx="2" presStyleCnt="4" custLinFactNeighborX="5921" custLinFactNeighborY="-781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1F5015-40AC-4C9C-BA4A-A0641855A1AD}" type="pres">
      <dgm:prSet presAssocID="{7D34BD5E-44DD-4ACA-B749-0D0FCFD07637}" presName="titleText3" presStyleLbl="fgAcc2" presStyleIdx="2" presStyleCnt="4" custScaleX="127172" custScaleY="183393" custLinFactY="-100000" custLinFactNeighborX="4736" custLinFactNeighborY="-15517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C39E88C-5E33-4764-B0BD-C16C2671B8FD}" type="pres">
      <dgm:prSet presAssocID="{7D34BD5E-44DD-4ACA-B749-0D0FCFD07637}" presName="rootConnector3" presStyleLbl="asst1" presStyleIdx="2" presStyleCnt="4"/>
      <dgm:spPr/>
      <dgm:t>
        <a:bodyPr/>
        <a:lstStyle/>
        <a:p>
          <a:endParaRPr lang="en-US"/>
        </a:p>
      </dgm:t>
    </dgm:pt>
    <dgm:pt modelId="{D43A223C-A717-40A3-B2F1-FE552D99F965}" type="pres">
      <dgm:prSet presAssocID="{7D34BD5E-44DD-4ACA-B749-0D0FCFD07637}" presName="hierChild6" presStyleCnt="0"/>
      <dgm:spPr/>
    </dgm:pt>
    <dgm:pt modelId="{DA575C93-CCD3-4B6D-90FE-B4BBCDC052AA}" type="pres">
      <dgm:prSet presAssocID="{7D34BD5E-44DD-4ACA-B749-0D0FCFD07637}" presName="hierChild7" presStyleCnt="0"/>
      <dgm:spPr/>
    </dgm:pt>
    <dgm:pt modelId="{D0EBC211-5BDD-4A9F-9C62-9260A10B9385}" type="pres">
      <dgm:prSet presAssocID="{D97BD649-43B6-40F1-8FE8-5F49343C2356}" presName="Name96" presStyleLbl="parChTrans1D2" presStyleIdx="8" presStyleCnt="9"/>
      <dgm:spPr/>
      <dgm:t>
        <a:bodyPr/>
        <a:lstStyle/>
        <a:p>
          <a:endParaRPr lang="en-US"/>
        </a:p>
      </dgm:t>
    </dgm:pt>
    <dgm:pt modelId="{8635FFB9-AEFC-4B0A-A84A-DEBC103BAC62}" type="pres">
      <dgm:prSet presAssocID="{63C341C2-146E-45AC-9253-8AEB25E7BD3B}" presName="hierRoot3" presStyleCnt="0">
        <dgm:presLayoutVars>
          <dgm:hierBranch val="init"/>
        </dgm:presLayoutVars>
      </dgm:prSet>
      <dgm:spPr/>
    </dgm:pt>
    <dgm:pt modelId="{F9D7A8B2-57ED-4E75-B5AC-86F6B035156F}" type="pres">
      <dgm:prSet presAssocID="{63C341C2-146E-45AC-9253-8AEB25E7BD3B}" presName="rootComposite3" presStyleCnt="0"/>
      <dgm:spPr/>
    </dgm:pt>
    <dgm:pt modelId="{A7BFA286-2E75-4117-B715-38AE1AE268BE}" type="pres">
      <dgm:prSet presAssocID="{63C341C2-146E-45AC-9253-8AEB25E7BD3B}" presName="rootText3" presStyleLbl="asst1" presStyleIdx="3" presStyleCnt="4" custLinFactNeighborX="146" custLinFactNeighborY="-781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712C27-130A-4618-8691-4F3E6C5E4314}" type="pres">
      <dgm:prSet presAssocID="{63C341C2-146E-45AC-9253-8AEB25E7BD3B}" presName="titleText3" presStyleLbl="fgAcc2" presStyleIdx="3" presStyleCnt="4" custScaleX="130962" custScaleY="225089" custLinFactY="-100000" custLinFactNeighborX="13800" custLinFactNeighborY="-13220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806DF2D-DEC7-44CA-AD2A-B255744D33B4}" type="pres">
      <dgm:prSet presAssocID="{63C341C2-146E-45AC-9253-8AEB25E7BD3B}" presName="rootConnector3" presStyleLbl="asst1" presStyleIdx="3" presStyleCnt="4"/>
      <dgm:spPr/>
      <dgm:t>
        <a:bodyPr/>
        <a:lstStyle/>
        <a:p>
          <a:endParaRPr lang="en-US"/>
        </a:p>
      </dgm:t>
    </dgm:pt>
    <dgm:pt modelId="{C2BEED19-1B2F-40CC-87F5-6FC557D665F3}" type="pres">
      <dgm:prSet presAssocID="{63C341C2-146E-45AC-9253-8AEB25E7BD3B}" presName="hierChild6" presStyleCnt="0"/>
      <dgm:spPr/>
    </dgm:pt>
    <dgm:pt modelId="{BE3E177C-196D-4E39-927B-8F0E63FF2649}" type="pres">
      <dgm:prSet presAssocID="{63C341C2-146E-45AC-9253-8AEB25E7BD3B}" presName="hierChild7" presStyleCnt="0"/>
      <dgm:spPr/>
    </dgm:pt>
  </dgm:ptLst>
  <dgm:cxnLst>
    <dgm:cxn modelId="{090FDB7F-8EE8-4A0A-A590-757DB28C7E58}" type="presOf" srcId="{F6DA254E-E2D4-42F2-A7A9-6FE5F80A5CC7}" destId="{B4CD28A3-1A39-4B3A-B189-94B73A53588E}" srcOrd="0" destOrd="0" presId="urn:microsoft.com/office/officeart/2008/layout/NameandTitleOrganizationalChart"/>
    <dgm:cxn modelId="{8CA23ACC-6755-4646-A727-3F96401CD14E}" type="presOf" srcId="{F02EAB4C-62D5-41C3-B7D0-A4A18E845881}" destId="{4EA9A058-AA04-44DB-AF4D-3075F7DC2F0D}" srcOrd="0" destOrd="0" presId="urn:microsoft.com/office/officeart/2008/layout/NameandTitleOrganizationalChart"/>
    <dgm:cxn modelId="{DA9DF4E6-2BA9-4B58-9EB7-06E3999C2075}" srcId="{F6DA254E-E2D4-42F2-A7A9-6FE5F80A5CC7}" destId="{A14AED0E-D91A-4A3B-9D45-E5A62D4053CC}" srcOrd="0" destOrd="0" parTransId="{553CBC11-09E8-4311-85C1-C4E070C4DB80}" sibTransId="{A4247A0F-C09C-48C7-80C1-FDF94AAD0232}"/>
    <dgm:cxn modelId="{0AD2815A-704C-4437-938A-8523A0E0DA32}" type="presOf" srcId="{672E3C45-647E-4C5B-8E3D-B0BF9C4A6E64}" destId="{2948C6E4-81BE-459E-B4A2-0E2C7B6101DF}" srcOrd="1" destOrd="0" presId="urn:microsoft.com/office/officeart/2008/layout/NameandTitleOrganizationalChart"/>
    <dgm:cxn modelId="{39790BC7-44FE-40E9-B4FF-01ED8E02187C}" type="presOf" srcId="{D52ABAD9-C129-4F47-BE49-17E3408E54FD}" destId="{5073E7D3-2ADE-462C-A680-DF968C06BDE9}" srcOrd="0" destOrd="0" presId="urn:microsoft.com/office/officeart/2008/layout/NameandTitleOrganizationalChart"/>
    <dgm:cxn modelId="{B45C94B2-6CD7-4766-AD02-4E743F1A13EB}" type="presOf" srcId="{8582786E-550B-4570-8B70-3F14850E4C67}" destId="{01021305-26BC-447C-B80E-4D9BEBB006D2}" srcOrd="0" destOrd="0" presId="urn:microsoft.com/office/officeart/2008/layout/NameandTitleOrganizationalChart"/>
    <dgm:cxn modelId="{61E79BBB-974D-4D92-9E51-EEA52B5D4E07}" srcId="{F6DA254E-E2D4-42F2-A7A9-6FE5F80A5CC7}" destId="{F02EAB4C-62D5-41C3-B7D0-A4A18E845881}" srcOrd="6" destOrd="0" parTransId="{736625C1-DDAD-4846-89EA-12D0F9F78557}" sibTransId="{7FCC82D5-FF63-453A-8ECC-B87D8A3E50D3}"/>
    <dgm:cxn modelId="{91B73CEB-1E06-4DE9-956B-B9AA109B6213}" type="presOf" srcId="{049FCD2C-5F9C-4249-BD1A-94DB408E0630}" destId="{1BF6DD29-75B9-4790-BF18-6E05D1744156}" srcOrd="0" destOrd="0" presId="urn:microsoft.com/office/officeart/2008/layout/NameandTitleOrganizationalChart"/>
    <dgm:cxn modelId="{7FB7CE8C-D5EA-47F4-98C0-FEC609211BE6}" type="presOf" srcId="{7D34BD5E-44DD-4ACA-B749-0D0FCFD07637}" destId="{DC39E88C-5E33-4764-B0BD-C16C2671B8FD}" srcOrd="1" destOrd="0" presId="urn:microsoft.com/office/officeart/2008/layout/NameandTitleOrganizationalChart"/>
    <dgm:cxn modelId="{AA436BB8-98D1-4311-A5F2-A34A3CA7A976}" type="presOf" srcId="{641E773D-816D-4DAB-815C-77255591CE8B}" destId="{1E017B32-A269-472C-A34E-64A5E05BCA2D}" srcOrd="0" destOrd="0" presId="urn:microsoft.com/office/officeart/2008/layout/NameandTitleOrganizationalChart"/>
    <dgm:cxn modelId="{CA664472-254C-4FE2-8941-56A0069799F3}" type="presOf" srcId="{1FAD143E-F4A3-4332-9D5C-1A6452BE7FCF}" destId="{36D3F4A7-388C-4D97-B5BB-A083A980EC6B}" srcOrd="0" destOrd="0" presId="urn:microsoft.com/office/officeart/2008/layout/NameandTitleOrganizationalChart"/>
    <dgm:cxn modelId="{D48E3DC2-FA3C-4A29-ACCA-6DAEB506A36A}" srcId="{F6DA254E-E2D4-42F2-A7A9-6FE5F80A5CC7}" destId="{672E3C45-647E-4C5B-8E3D-B0BF9C4A6E64}" srcOrd="5" destOrd="0" parTransId="{09A19C8B-8ED2-4843-BDEE-97AC1FD3F49D}" sibTransId="{BA5CFB24-0EF3-4306-A586-46740BB7F659}"/>
    <dgm:cxn modelId="{AB8C87A6-9A7E-4C5E-AFD9-C53B0A9CD07F}" type="presOf" srcId="{A14AED0E-D91A-4A3B-9D45-E5A62D4053CC}" destId="{38325597-2F94-4C95-BE9A-2960531EB7EE}" srcOrd="0" destOrd="0" presId="urn:microsoft.com/office/officeart/2008/layout/NameandTitleOrganizationalChart"/>
    <dgm:cxn modelId="{60057182-2428-4CDE-B385-4E5417A2B2AF}" type="presOf" srcId="{1F37998B-9F0D-4CB9-A97B-367CD87CD77D}" destId="{06BB43A3-A3DC-48E5-B90A-C1EF778CED7F}" srcOrd="0" destOrd="0" presId="urn:microsoft.com/office/officeart/2008/layout/NameandTitleOrganizationalChart"/>
    <dgm:cxn modelId="{333BE3C2-8255-491E-B0CB-3147AB623F73}" type="presOf" srcId="{C5297B19-FCB1-448D-ABAD-762B34CF1ABE}" destId="{231F5015-40AC-4C9C-BA4A-A0641855A1AD}" srcOrd="0" destOrd="0" presId="urn:microsoft.com/office/officeart/2008/layout/NameandTitleOrganizationalChart"/>
    <dgm:cxn modelId="{6C3B10E2-65FA-4CCD-BA3B-3A5C51772121}" srcId="{F6DA254E-E2D4-42F2-A7A9-6FE5F80A5CC7}" destId="{931BBC82-21CC-41D3-9108-EB759D43901F}" srcOrd="1" destOrd="0" parTransId="{641E773D-816D-4DAB-815C-77255591CE8B}" sibTransId="{D40788DF-FC2D-4F8A-8F17-24E1AA054AF0}"/>
    <dgm:cxn modelId="{27E4F096-C232-44A6-B604-CCAAB93908BA}" type="presOf" srcId="{7D34BD5E-44DD-4ACA-B749-0D0FCFD07637}" destId="{9201026E-2F06-4A44-88F8-39EA7064A9C2}" srcOrd="0" destOrd="0" presId="urn:microsoft.com/office/officeart/2008/layout/NameandTitleOrganizationalChart"/>
    <dgm:cxn modelId="{BB83FB20-5487-470C-A22C-742E5911A74A}" srcId="{F6DA254E-E2D4-42F2-A7A9-6FE5F80A5CC7}" destId="{440AA29F-9D8F-46C9-AA54-D9F042FB48BC}" srcOrd="7" destOrd="0" parTransId="{D5463293-7024-4EF3-929B-B38A80F1CBB9}" sibTransId="{049FCD2C-5F9C-4249-BD1A-94DB408E0630}"/>
    <dgm:cxn modelId="{EF480923-5EEC-4081-8EFD-7DE20DB39B75}" srcId="{F6DA254E-E2D4-42F2-A7A9-6FE5F80A5CC7}" destId="{9BC9686E-28D6-4C8E-8DA5-D034C8DB4ABA}" srcOrd="8" destOrd="0" parTransId="{1A070EE1-EDB1-433E-B49D-C6EFD6BC5A80}" sibTransId="{8582786E-550B-4570-8B70-3F14850E4C67}"/>
    <dgm:cxn modelId="{C40835E2-201C-4429-B8CE-60A7DD5FC8C4}" type="presOf" srcId="{7FCC82D5-FF63-453A-8ECC-B87D8A3E50D3}" destId="{E4C68AAB-8062-49C0-ABA3-A807331C7CC3}" srcOrd="0" destOrd="0" presId="urn:microsoft.com/office/officeart/2008/layout/NameandTitleOrganizationalChart"/>
    <dgm:cxn modelId="{E584EF3F-A4F6-492D-8CE3-2EB4E8AB8D11}" type="presOf" srcId="{31A378E2-A5E8-40A0-B02B-3ED909288EFC}" destId="{B3712C27-130A-4618-8691-4F3E6C5E4314}" srcOrd="0" destOrd="0" presId="urn:microsoft.com/office/officeart/2008/layout/NameandTitleOrganizationalChart"/>
    <dgm:cxn modelId="{AC360BF5-05DA-4D55-9EBA-A4DDA4E64137}" type="presOf" srcId="{736625C1-DDAD-4846-89EA-12D0F9F78557}" destId="{48295E9C-FFC7-47F4-A212-9FEA92AB9BF6}" srcOrd="0" destOrd="0" presId="urn:microsoft.com/office/officeart/2008/layout/NameandTitleOrganizationalChart"/>
    <dgm:cxn modelId="{BAEE0622-E0CB-4B10-AE8E-7F30011B3479}" srcId="{F6DA254E-E2D4-42F2-A7A9-6FE5F80A5CC7}" destId="{63C341C2-146E-45AC-9253-8AEB25E7BD3B}" srcOrd="3" destOrd="0" parTransId="{D97BD649-43B6-40F1-8FE8-5F49343C2356}" sibTransId="{31A378E2-A5E8-40A0-B02B-3ED909288EFC}"/>
    <dgm:cxn modelId="{E311228E-FA77-4F33-88DD-6BEBDADC1010}" type="presOf" srcId="{9BC9686E-28D6-4C8E-8DA5-D034C8DB4ABA}" destId="{304AB734-251C-483C-B6E2-0202551BD387}" srcOrd="0" destOrd="0" presId="urn:microsoft.com/office/officeart/2008/layout/NameandTitleOrganizationalChart"/>
    <dgm:cxn modelId="{829D70C6-7BE9-47E0-8827-014ECCD30FCC}" type="presOf" srcId="{9BC9686E-28D6-4C8E-8DA5-D034C8DB4ABA}" destId="{8DEF81DE-A3B6-4302-A9F2-EEFA7DAC837B}" srcOrd="1" destOrd="0" presId="urn:microsoft.com/office/officeart/2008/layout/NameandTitleOrganizationalChart"/>
    <dgm:cxn modelId="{DBBDFF8E-D54C-44BD-842E-CF0E954D1E88}" type="presOf" srcId="{440AA29F-9D8F-46C9-AA54-D9F042FB48BC}" destId="{41729B3E-993A-47FD-9452-B9836A2A08F4}" srcOrd="0" destOrd="0" presId="urn:microsoft.com/office/officeart/2008/layout/NameandTitleOrganizationalChart"/>
    <dgm:cxn modelId="{13158784-96FB-411F-8DCE-A18562F671AF}" type="presOf" srcId="{D5463293-7024-4EF3-929B-B38A80F1CBB9}" destId="{28A1AE33-ABD6-473F-BF1E-FE852C0D25C4}" srcOrd="0" destOrd="0" presId="urn:microsoft.com/office/officeart/2008/layout/NameandTitleOrganizationalChart"/>
    <dgm:cxn modelId="{847092CA-444F-4AA1-A7DB-3F9FDFA0F64D}" type="presOf" srcId="{3475AE68-A510-49A8-8479-4A796FEEA2B2}" destId="{FE789326-80BF-4560-8382-A570EABDCB20}" srcOrd="0" destOrd="0" presId="urn:microsoft.com/office/officeart/2008/layout/NameandTitleOrganizationalChart"/>
    <dgm:cxn modelId="{42049B36-68EC-4BBC-8BD8-B2008E11ADD3}" type="presOf" srcId="{D40788DF-FC2D-4F8A-8F17-24E1AA054AF0}" destId="{776BD28F-FCFB-4137-8E23-D20AACF6E2EA}" srcOrd="0" destOrd="0" presId="urn:microsoft.com/office/officeart/2008/layout/NameandTitleOrganizationalChart"/>
    <dgm:cxn modelId="{F8DDDBB4-8418-4A9B-BC10-BB85EA608181}" type="presOf" srcId="{A4247A0F-C09C-48C7-80C1-FDF94AAD0232}" destId="{1A45BD13-9ED6-4226-8689-B354C7DCDEFB}" srcOrd="0" destOrd="0" presId="urn:microsoft.com/office/officeart/2008/layout/NameandTitleOrganizationalChart"/>
    <dgm:cxn modelId="{800A3F78-CFD0-4D58-81B6-686F927ADD99}" type="presOf" srcId="{9F1BCD25-4BCE-4A1F-B1BA-AD9C70749F02}" destId="{F4B3FE09-8062-4FA1-B613-18F1B653A162}" srcOrd="0" destOrd="0" presId="urn:microsoft.com/office/officeart/2008/layout/NameandTitleOrganizationalChart"/>
    <dgm:cxn modelId="{7626672A-23E9-4AB7-8BE0-3E4BD81AFECA}" srcId="{F6DA254E-E2D4-42F2-A7A9-6FE5F80A5CC7}" destId="{9F1BCD25-4BCE-4A1F-B1BA-AD9C70749F02}" srcOrd="4" destOrd="0" parTransId="{3475AE68-A510-49A8-8479-4A796FEEA2B2}" sibTransId="{D52ABAD9-C129-4F47-BE49-17E3408E54FD}"/>
    <dgm:cxn modelId="{09520BA1-B91B-4DCA-9138-87AA8BCE7F80}" type="presOf" srcId="{553CBC11-09E8-4311-85C1-C4E070C4DB80}" destId="{4F22C881-C248-46F2-880F-9423830267DC}" srcOrd="0" destOrd="0" presId="urn:microsoft.com/office/officeart/2008/layout/NameandTitleOrganizationalChart"/>
    <dgm:cxn modelId="{D3567435-D8F6-4BEA-986B-DC0706E42E2C}" type="presOf" srcId="{A14AED0E-D91A-4A3B-9D45-E5A62D4053CC}" destId="{132F7051-CCAE-4868-A89B-92EE66B2928A}" srcOrd="1" destOrd="0" presId="urn:microsoft.com/office/officeart/2008/layout/NameandTitleOrganizationalChart"/>
    <dgm:cxn modelId="{DBCA6007-EFB5-4C6D-971A-D273E32F9A02}" type="presOf" srcId="{BA5CFB24-0EF3-4306-A586-46740BB7F659}" destId="{F64CA7A4-EED2-4CFF-BFF7-CDD6E5AB599D}" srcOrd="0" destOrd="0" presId="urn:microsoft.com/office/officeart/2008/layout/NameandTitleOrganizationalChart"/>
    <dgm:cxn modelId="{19649599-F749-4EEC-8633-635AFFCDB1AF}" type="presOf" srcId="{1A070EE1-EDB1-433E-B49D-C6EFD6BC5A80}" destId="{666445E1-896B-4542-B52D-8DBDF4E532AF}" srcOrd="0" destOrd="0" presId="urn:microsoft.com/office/officeart/2008/layout/NameandTitleOrganizationalChart"/>
    <dgm:cxn modelId="{FE179CB5-71D1-4BF0-B340-18605E046AD4}" type="presOf" srcId="{D97BD649-43B6-40F1-8FE8-5F49343C2356}" destId="{D0EBC211-5BDD-4A9F-9C62-9260A10B9385}" srcOrd="0" destOrd="0" presId="urn:microsoft.com/office/officeart/2008/layout/NameandTitleOrganizationalChart"/>
    <dgm:cxn modelId="{06F34482-7848-4807-9FFE-8B8E96737F99}" srcId="{1F37998B-9F0D-4CB9-A97B-367CD87CD77D}" destId="{F6DA254E-E2D4-42F2-A7A9-6FE5F80A5CC7}" srcOrd="0" destOrd="0" parTransId="{77299A35-26A5-48E4-900A-7F5F3EA3D54D}" sibTransId="{1FAD143E-F4A3-4332-9D5C-1A6452BE7FCF}"/>
    <dgm:cxn modelId="{DCE55788-BFD6-4038-B321-2BAB89DDC95A}" type="presOf" srcId="{931BBC82-21CC-41D3-9108-EB759D43901F}" destId="{88965464-6FD1-442E-85F7-39E20478E66E}" srcOrd="0" destOrd="0" presId="urn:microsoft.com/office/officeart/2008/layout/NameandTitleOrganizationalChart"/>
    <dgm:cxn modelId="{86E8F009-AA13-4709-B91E-C9F1B2332C85}" type="presOf" srcId="{672E3C45-647E-4C5B-8E3D-B0BF9C4A6E64}" destId="{69375B9F-A62B-4F61-AA44-4ABD9D5D964D}" srcOrd="0" destOrd="0" presId="urn:microsoft.com/office/officeart/2008/layout/NameandTitleOrganizationalChart"/>
    <dgm:cxn modelId="{584DE681-DD79-4ABE-939B-A05D086AF92A}" type="presOf" srcId="{440AA29F-9D8F-46C9-AA54-D9F042FB48BC}" destId="{F69E0BCA-0351-4D49-97FA-1F9E62358FC9}" srcOrd="1" destOrd="0" presId="urn:microsoft.com/office/officeart/2008/layout/NameandTitleOrganizationalChart"/>
    <dgm:cxn modelId="{07A6C204-A8F7-4F78-B668-3996AE549C94}" type="presOf" srcId="{F6DA254E-E2D4-42F2-A7A9-6FE5F80A5CC7}" destId="{61A3D861-00E4-4C67-868C-A6EB6547E23C}" srcOrd="1" destOrd="0" presId="urn:microsoft.com/office/officeart/2008/layout/NameandTitleOrganizationalChart"/>
    <dgm:cxn modelId="{AAAF5059-80B0-4B22-8AD1-B13C97BE2ED0}" type="presOf" srcId="{F02EAB4C-62D5-41C3-B7D0-A4A18E845881}" destId="{A646FD67-668B-4FBD-AA94-2BA10271079B}" srcOrd="1" destOrd="0" presId="urn:microsoft.com/office/officeart/2008/layout/NameandTitleOrganizationalChart"/>
    <dgm:cxn modelId="{01AD2F79-E6C2-419B-AD02-EA7FEA809189}" type="presOf" srcId="{ED499BFC-0F8E-4E9A-939A-F36874366D71}" destId="{82785B33-BB70-445E-9F83-4DBBB9E3C15B}" srcOrd="0" destOrd="0" presId="urn:microsoft.com/office/officeart/2008/layout/NameandTitleOrganizationalChart"/>
    <dgm:cxn modelId="{965CB7A3-5999-4F58-9CBA-DF439D234E90}" srcId="{F6DA254E-E2D4-42F2-A7A9-6FE5F80A5CC7}" destId="{7D34BD5E-44DD-4ACA-B749-0D0FCFD07637}" srcOrd="2" destOrd="0" parTransId="{ED499BFC-0F8E-4E9A-939A-F36874366D71}" sibTransId="{C5297B19-FCB1-448D-ABAD-762B34CF1ABE}"/>
    <dgm:cxn modelId="{D5A61361-30CC-489D-B5AE-6E510D705086}" type="presOf" srcId="{9F1BCD25-4BCE-4A1F-B1BA-AD9C70749F02}" destId="{2B8465E0-BCAE-48C6-9993-B7C63548FAFC}" srcOrd="1" destOrd="0" presId="urn:microsoft.com/office/officeart/2008/layout/NameandTitleOrganizationalChart"/>
    <dgm:cxn modelId="{B9C179FC-D95D-46D4-84AE-FC31B7F37BC3}" type="presOf" srcId="{09A19C8B-8ED2-4843-BDEE-97AC1FD3F49D}" destId="{D6336B90-C5CB-4D7B-BF84-2683F0B97E5D}" srcOrd="0" destOrd="0" presId="urn:microsoft.com/office/officeart/2008/layout/NameandTitleOrganizationalChart"/>
    <dgm:cxn modelId="{0B37C916-2761-413D-9438-9C3EEC216458}" type="presOf" srcId="{63C341C2-146E-45AC-9253-8AEB25E7BD3B}" destId="{A7BFA286-2E75-4117-B715-38AE1AE268BE}" srcOrd="0" destOrd="0" presId="urn:microsoft.com/office/officeart/2008/layout/NameandTitleOrganizationalChart"/>
    <dgm:cxn modelId="{A929EE47-6C7D-4520-80E6-4A89C3272075}" type="presOf" srcId="{931BBC82-21CC-41D3-9108-EB759D43901F}" destId="{61BB42D3-815F-47AF-9C18-0EDE51EDF218}" srcOrd="1" destOrd="0" presId="urn:microsoft.com/office/officeart/2008/layout/NameandTitleOrganizationalChart"/>
    <dgm:cxn modelId="{A81B30E8-4E7C-4292-A757-882EAE3EDE56}" type="presOf" srcId="{63C341C2-146E-45AC-9253-8AEB25E7BD3B}" destId="{9806DF2D-DEC7-44CA-AD2A-B255744D33B4}" srcOrd="1" destOrd="0" presId="urn:microsoft.com/office/officeart/2008/layout/NameandTitleOrganizationalChart"/>
    <dgm:cxn modelId="{7E265C1F-ED1F-4FAE-8E29-D7BC6802FC30}" type="presParOf" srcId="{06BB43A3-A3DC-48E5-B90A-C1EF778CED7F}" destId="{292FFCE9-0217-420D-BE90-A5A3A91CE8AF}" srcOrd="0" destOrd="0" presId="urn:microsoft.com/office/officeart/2008/layout/NameandTitleOrganizationalChart"/>
    <dgm:cxn modelId="{0731CFED-1C3C-435A-9D5B-24ADD48580A0}" type="presParOf" srcId="{292FFCE9-0217-420D-BE90-A5A3A91CE8AF}" destId="{AA97DDD7-75CA-4DDA-BB67-8FD0FABBBB00}" srcOrd="0" destOrd="0" presId="urn:microsoft.com/office/officeart/2008/layout/NameandTitleOrganizationalChart"/>
    <dgm:cxn modelId="{8F05CCFB-1ED2-4BCC-A1A5-0C5A3EC90725}" type="presParOf" srcId="{AA97DDD7-75CA-4DDA-BB67-8FD0FABBBB00}" destId="{B4CD28A3-1A39-4B3A-B189-94B73A53588E}" srcOrd="0" destOrd="0" presId="urn:microsoft.com/office/officeart/2008/layout/NameandTitleOrganizationalChart"/>
    <dgm:cxn modelId="{96E06474-71A6-44FB-9359-AAAD5139DB8E}" type="presParOf" srcId="{AA97DDD7-75CA-4DDA-BB67-8FD0FABBBB00}" destId="{36D3F4A7-388C-4D97-B5BB-A083A980EC6B}" srcOrd="1" destOrd="0" presId="urn:microsoft.com/office/officeart/2008/layout/NameandTitleOrganizationalChart"/>
    <dgm:cxn modelId="{C6A6668D-F72C-46F4-9B0B-2D48E19AA455}" type="presParOf" srcId="{AA97DDD7-75CA-4DDA-BB67-8FD0FABBBB00}" destId="{61A3D861-00E4-4C67-868C-A6EB6547E23C}" srcOrd="2" destOrd="0" presId="urn:microsoft.com/office/officeart/2008/layout/NameandTitleOrganizationalChart"/>
    <dgm:cxn modelId="{C436D772-F9CE-46F7-9724-F486FEC15893}" type="presParOf" srcId="{292FFCE9-0217-420D-BE90-A5A3A91CE8AF}" destId="{B230059A-88B4-4ABF-8A03-7A1EC5AF9D86}" srcOrd="1" destOrd="0" presId="urn:microsoft.com/office/officeart/2008/layout/NameandTitleOrganizationalChart"/>
    <dgm:cxn modelId="{011D385B-248B-476B-B222-13469A39D0F6}" type="presParOf" srcId="{B230059A-88B4-4ABF-8A03-7A1EC5AF9D86}" destId="{FE789326-80BF-4560-8382-A570EABDCB20}" srcOrd="0" destOrd="0" presId="urn:microsoft.com/office/officeart/2008/layout/NameandTitleOrganizationalChart"/>
    <dgm:cxn modelId="{3FBF50F6-4A35-4A0F-B443-8228889A8B4E}" type="presParOf" srcId="{B230059A-88B4-4ABF-8A03-7A1EC5AF9D86}" destId="{F17CC525-C079-4C74-AFD1-849F3F4E34F3}" srcOrd="1" destOrd="0" presId="urn:microsoft.com/office/officeart/2008/layout/NameandTitleOrganizationalChart"/>
    <dgm:cxn modelId="{EB333A10-BADA-44B6-9E38-77D790DF53D3}" type="presParOf" srcId="{F17CC525-C079-4C74-AFD1-849F3F4E34F3}" destId="{07CC92F1-5534-4B6D-B64A-4F9ABFD2A345}" srcOrd="0" destOrd="0" presId="urn:microsoft.com/office/officeart/2008/layout/NameandTitleOrganizationalChart"/>
    <dgm:cxn modelId="{ABE5CB4B-A0CF-414F-A75C-61F505535D8B}" type="presParOf" srcId="{07CC92F1-5534-4B6D-B64A-4F9ABFD2A345}" destId="{F4B3FE09-8062-4FA1-B613-18F1B653A162}" srcOrd="0" destOrd="0" presId="urn:microsoft.com/office/officeart/2008/layout/NameandTitleOrganizationalChart"/>
    <dgm:cxn modelId="{FBB638DE-424E-43FF-AA77-636DB2D1C478}" type="presParOf" srcId="{07CC92F1-5534-4B6D-B64A-4F9ABFD2A345}" destId="{5073E7D3-2ADE-462C-A680-DF968C06BDE9}" srcOrd="1" destOrd="0" presId="urn:microsoft.com/office/officeart/2008/layout/NameandTitleOrganizationalChart"/>
    <dgm:cxn modelId="{6BA28357-5120-45F1-81FE-89C186817BFF}" type="presParOf" srcId="{07CC92F1-5534-4B6D-B64A-4F9ABFD2A345}" destId="{2B8465E0-BCAE-48C6-9993-B7C63548FAFC}" srcOrd="2" destOrd="0" presId="urn:microsoft.com/office/officeart/2008/layout/NameandTitleOrganizationalChart"/>
    <dgm:cxn modelId="{8B798005-6E39-44BC-A339-50981B304AD4}" type="presParOf" srcId="{F17CC525-C079-4C74-AFD1-849F3F4E34F3}" destId="{624D8589-4BC8-4895-8366-40A139A43789}" srcOrd="1" destOrd="0" presId="urn:microsoft.com/office/officeart/2008/layout/NameandTitleOrganizationalChart"/>
    <dgm:cxn modelId="{FCFDF232-58CA-4AC1-A891-C54CF717FD8D}" type="presParOf" srcId="{F17CC525-C079-4C74-AFD1-849F3F4E34F3}" destId="{482BA7DD-DD52-4B70-A54A-AFF2D01140EB}" srcOrd="2" destOrd="0" presId="urn:microsoft.com/office/officeart/2008/layout/NameandTitleOrganizationalChart"/>
    <dgm:cxn modelId="{B009F15E-5E27-441F-8D24-ABC57C0B8648}" type="presParOf" srcId="{B230059A-88B4-4ABF-8A03-7A1EC5AF9D86}" destId="{D6336B90-C5CB-4D7B-BF84-2683F0B97E5D}" srcOrd="2" destOrd="0" presId="urn:microsoft.com/office/officeart/2008/layout/NameandTitleOrganizationalChart"/>
    <dgm:cxn modelId="{586D3D6C-2BE4-445C-A8E3-C23FFB626941}" type="presParOf" srcId="{B230059A-88B4-4ABF-8A03-7A1EC5AF9D86}" destId="{9C3F3AE3-3FCD-4445-8A3F-2CA6B424A304}" srcOrd="3" destOrd="0" presId="urn:microsoft.com/office/officeart/2008/layout/NameandTitleOrganizationalChart"/>
    <dgm:cxn modelId="{35680D38-9B7D-4A06-81AA-7EC47DAC5AD2}" type="presParOf" srcId="{9C3F3AE3-3FCD-4445-8A3F-2CA6B424A304}" destId="{BF8D9BC0-C107-4675-9FAF-27394E5D9194}" srcOrd="0" destOrd="0" presId="urn:microsoft.com/office/officeart/2008/layout/NameandTitleOrganizationalChart"/>
    <dgm:cxn modelId="{7CA03F20-A84D-460E-B490-A02A91FF1B49}" type="presParOf" srcId="{BF8D9BC0-C107-4675-9FAF-27394E5D9194}" destId="{69375B9F-A62B-4F61-AA44-4ABD9D5D964D}" srcOrd="0" destOrd="0" presId="urn:microsoft.com/office/officeart/2008/layout/NameandTitleOrganizationalChart"/>
    <dgm:cxn modelId="{E1749A83-3FC8-437A-AA7A-90EF797A71FE}" type="presParOf" srcId="{BF8D9BC0-C107-4675-9FAF-27394E5D9194}" destId="{F64CA7A4-EED2-4CFF-BFF7-CDD6E5AB599D}" srcOrd="1" destOrd="0" presId="urn:microsoft.com/office/officeart/2008/layout/NameandTitleOrganizationalChart"/>
    <dgm:cxn modelId="{F0A96D21-2E76-4872-9659-4DC9A4A5BAD7}" type="presParOf" srcId="{BF8D9BC0-C107-4675-9FAF-27394E5D9194}" destId="{2948C6E4-81BE-459E-B4A2-0E2C7B6101DF}" srcOrd="2" destOrd="0" presId="urn:microsoft.com/office/officeart/2008/layout/NameandTitleOrganizationalChart"/>
    <dgm:cxn modelId="{CBC958BA-273E-4648-A832-B1ED5B4E192D}" type="presParOf" srcId="{9C3F3AE3-3FCD-4445-8A3F-2CA6B424A304}" destId="{ACFB0398-4311-4D08-9402-02AFDA4A89D0}" srcOrd="1" destOrd="0" presId="urn:microsoft.com/office/officeart/2008/layout/NameandTitleOrganizationalChart"/>
    <dgm:cxn modelId="{519F339B-3A97-4532-BB9A-A9B88C7ACA4B}" type="presParOf" srcId="{9C3F3AE3-3FCD-4445-8A3F-2CA6B424A304}" destId="{497DFA44-3E50-45B1-8A9F-89DD2C831242}" srcOrd="2" destOrd="0" presId="urn:microsoft.com/office/officeart/2008/layout/NameandTitleOrganizationalChart"/>
    <dgm:cxn modelId="{CAB5931B-D05C-4A25-B9C4-9CA8E5C4E83A}" type="presParOf" srcId="{B230059A-88B4-4ABF-8A03-7A1EC5AF9D86}" destId="{48295E9C-FFC7-47F4-A212-9FEA92AB9BF6}" srcOrd="4" destOrd="0" presId="urn:microsoft.com/office/officeart/2008/layout/NameandTitleOrganizationalChart"/>
    <dgm:cxn modelId="{A35349E0-D241-4542-AF28-771E71A044E3}" type="presParOf" srcId="{B230059A-88B4-4ABF-8A03-7A1EC5AF9D86}" destId="{9DBDD7FC-8549-4D00-A784-D74EEF70603C}" srcOrd="5" destOrd="0" presId="urn:microsoft.com/office/officeart/2008/layout/NameandTitleOrganizationalChart"/>
    <dgm:cxn modelId="{310B2D24-8DA6-49B3-8AC0-D3635AE22260}" type="presParOf" srcId="{9DBDD7FC-8549-4D00-A784-D74EEF70603C}" destId="{A06552CE-EAB3-4F25-8C3D-E358CBF2A203}" srcOrd="0" destOrd="0" presId="urn:microsoft.com/office/officeart/2008/layout/NameandTitleOrganizationalChart"/>
    <dgm:cxn modelId="{5387851C-5106-4E1A-B1A6-E9493E169CBB}" type="presParOf" srcId="{A06552CE-EAB3-4F25-8C3D-E358CBF2A203}" destId="{4EA9A058-AA04-44DB-AF4D-3075F7DC2F0D}" srcOrd="0" destOrd="0" presId="urn:microsoft.com/office/officeart/2008/layout/NameandTitleOrganizationalChart"/>
    <dgm:cxn modelId="{D3EE77F8-29B8-45C6-A994-8E067952A5AD}" type="presParOf" srcId="{A06552CE-EAB3-4F25-8C3D-E358CBF2A203}" destId="{E4C68AAB-8062-49C0-ABA3-A807331C7CC3}" srcOrd="1" destOrd="0" presId="urn:microsoft.com/office/officeart/2008/layout/NameandTitleOrganizationalChart"/>
    <dgm:cxn modelId="{A3529125-54BF-41F1-958D-0F204E381436}" type="presParOf" srcId="{A06552CE-EAB3-4F25-8C3D-E358CBF2A203}" destId="{A646FD67-668B-4FBD-AA94-2BA10271079B}" srcOrd="2" destOrd="0" presId="urn:microsoft.com/office/officeart/2008/layout/NameandTitleOrganizationalChart"/>
    <dgm:cxn modelId="{0C804F81-A183-48A0-AF7B-EB663C5E6593}" type="presParOf" srcId="{9DBDD7FC-8549-4D00-A784-D74EEF70603C}" destId="{52F964DC-F561-49B7-A984-B83A429B1C3B}" srcOrd="1" destOrd="0" presId="urn:microsoft.com/office/officeart/2008/layout/NameandTitleOrganizationalChart"/>
    <dgm:cxn modelId="{CCBE84A2-0B8D-4644-ABF8-5117B494C6A8}" type="presParOf" srcId="{9DBDD7FC-8549-4D00-A784-D74EEF70603C}" destId="{86F2494B-AC08-4B21-853D-7B7DF267D6B1}" srcOrd="2" destOrd="0" presId="urn:microsoft.com/office/officeart/2008/layout/NameandTitleOrganizationalChart"/>
    <dgm:cxn modelId="{9C83A3CA-6A2D-4CD7-8213-036D8BDBFA0C}" type="presParOf" srcId="{B230059A-88B4-4ABF-8A03-7A1EC5AF9D86}" destId="{28A1AE33-ABD6-473F-BF1E-FE852C0D25C4}" srcOrd="6" destOrd="0" presId="urn:microsoft.com/office/officeart/2008/layout/NameandTitleOrganizationalChart"/>
    <dgm:cxn modelId="{26BEF1ED-DF7A-4397-9A1B-0FF26FBCA018}" type="presParOf" srcId="{B230059A-88B4-4ABF-8A03-7A1EC5AF9D86}" destId="{BA008D3E-157C-478A-95DF-0D4187DD238C}" srcOrd="7" destOrd="0" presId="urn:microsoft.com/office/officeart/2008/layout/NameandTitleOrganizationalChart"/>
    <dgm:cxn modelId="{1B9E39D9-6BC7-46DE-A6D6-4D2AED29FD10}" type="presParOf" srcId="{BA008D3E-157C-478A-95DF-0D4187DD238C}" destId="{4A300549-D9EE-4835-A2A9-45EE271528F6}" srcOrd="0" destOrd="0" presId="urn:microsoft.com/office/officeart/2008/layout/NameandTitleOrganizationalChart"/>
    <dgm:cxn modelId="{AE0AB282-E91F-442B-AD39-76B2B153A000}" type="presParOf" srcId="{4A300549-D9EE-4835-A2A9-45EE271528F6}" destId="{41729B3E-993A-47FD-9452-B9836A2A08F4}" srcOrd="0" destOrd="0" presId="urn:microsoft.com/office/officeart/2008/layout/NameandTitleOrganizationalChart"/>
    <dgm:cxn modelId="{7AC2B798-2904-4BA5-9ECE-81D5C92D83C8}" type="presParOf" srcId="{4A300549-D9EE-4835-A2A9-45EE271528F6}" destId="{1BF6DD29-75B9-4790-BF18-6E05D1744156}" srcOrd="1" destOrd="0" presId="urn:microsoft.com/office/officeart/2008/layout/NameandTitleOrganizationalChart"/>
    <dgm:cxn modelId="{B9A65787-4DF6-4424-B281-0081D27657B3}" type="presParOf" srcId="{4A300549-D9EE-4835-A2A9-45EE271528F6}" destId="{F69E0BCA-0351-4D49-97FA-1F9E62358FC9}" srcOrd="2" destOrd="0" presId="urn:microsoft.com/office/officeart/2008/layout/NameandTitleOrganizationalChart"/>
    <dgm:cxn modelId="{C5A2015B-AE38-42B4-92A4-E1156E2F2333}" type="presParOf" srcId="{BA008D3E-157C-478A-95DF-0D4187DD238C}" destId="{897F554B-49FB-4C8F-9EBE-F717A207E662}" srcOrd="1" destOrd="0" presId="urn:microsoft.com/office/officeart/2008/layout/NameandTitleOrganizationalChart"/>
    <dgm:cxn modelId="{4D1A3E6F-ECA7-4032-A31C-3DF0451328D5}" type="presParOf" srcId="{BA008D3E-157C-478A-95DF-0D4187DD238C}" destId="{CF909BD9-E397-4031-B141-FAE260461AFE}" srcOrd="2" destOrd="0" presId="urn:microsoft.com/office/officeart/2008/layout/NameandTitleOrganizationalChart"/>
    <dgm:cxn modelId="{74ED055D-2B4C-4A5B-9D3E-EC546484F63D}" type="presParOf" srcId="{B230059A-88B4-4ABF-8A03-7A1EC5AF9D86}" destId="{666445E1-896B-4542-B52D-8DBDF4E532AF}" srcOrd="8" destOrd="0" presId="urn:microsoft.com/office/officeart/2008/layout/NameandTitleOrganizationalChart"/>
    <dgm:cxn modelId="{14098B76-4A55-4196-B8DB-1850003FB37A}" type="presParOf" srcId="{B230059A-88B4-4ABF-8A03-7A1EC5AF9D86}" destId="{0F1A5C06-6D61-418D-9AEE-93F66D497D54}" srcOrd="9" destOrd="0" presId="urn:microsoft.com/office/officeart/2008/layout/NameandTitleOrganizationalChart"/>
    <dgm:cxn modelId="{5AAFC59C-B301-4DB8-9FFC-F21A9360E0F8}" type="presParOf" srcId="{0F1A5C06-6D61-418D-9AEE-93F66D497D54}" destId="{B3D227AF-38FE-4678-946E-BF76557E6810}" srcOrd="0" destOrd="0" presId="urn:microsoft.com/office/officeart/2008/layout/NameandTitleOrganizationalChart"/>
    <dgm:cxn modelId="{67C337B7-4BD3-48D9-9496-831390E0E855}" type="presParOf" srcId="{B3D227AF-38FE-4678-946E-BF76557E6810}" destId="{304AB734-251C-483C-B6E2-0202551BD387}" srcOrd="0" destOrd="0" presId="urn:microsoft.com/office/officeart/2008/layout/NameandTitleOrganizationalChart"/>
    <dgm:cxn modelId="{19FCF94E-9A25-491C-82FA-679FABB551E7}" type="presParOf" srcId="{B3D227AF-38FE-4678-946E-BF76557E6810}" destId="{01021305-26BC-447C-B80E-4D9BEBB006D2}" srcOrd="1" destOrd="0" presId="urn:microsoft.com/office/officeart/2008/layout/NameandTitleOrganizationalChart"/>
    <dgm:cxn modelId="{1C0F9677-92E1-4DB7-820C-66D8E893E479}" type="presParOf" srcId="{B3D227AF-38FE-4678-946E-BF76557E6810}" destId="{8DEF81DE-A3B6-4302-A9F2-EEFA7DAC837B}" srcOrd="2" destOrd="0" presId="urn:microsoft.com/office/officeart/2008/layout/NameandTitleOrganizationalChart"/>
    <dgm:cxn modelId="{1A87A552-466D-4CB8-9D44-6B94A218D5A7}" type="presParOf" srcId="{0F1A5C06-6D61-418D-9AEE-93F66D497D54}" destId="{A9ADE0D3-3626-412D-82E8-B43149E27F78}" srcOrd="1" destOrd="0" presId="urn:microsoft.com/office/officeart/2008/layout/NameandTitleOrganizationalChart"/>
    <dgm:cxn modelId="{0079D06E-A986-4F57-BDF9-D0F2C44908FD}" type="presParOf" srcId="{0F1A5C06-6D61-418D-9AEE-93F66D497D54}" destId="{BFE85331-B960-468A-B928-568F63B05448}" srcOrd="2" destOrd="0" presId="urn:microsoft.com/office/officeart/2008/layout/NameandTitleOrganizationalChart"/>
    <dgm:cxn modelId="{F2775CCB-8142-4072-86BE-6C91E167D7FA}" type="presParOf" srcId="{292FFCE9-0217-420D-BE90-A5A3A91CE8AF}" destId="{D8E65475-B5FA-4D76-B9EE-34177C57C33E}" srcOrd="2" destOrd="0" presId="urn:microsoft.com/office/officeart/2008/layout/NameandTitleOrganizationalChart"/>
    <dgm:cxn modelId="{98AF3EAB-8F34-4BE3-A642-E0388C41355D}" type="presParOf" srcId="{D8E65475-B5FA-4D76-B9EE-34177C57C33E}" destId="{4F22C881-C248-46F2-880F-9423830267DC}" srcOrd="0" destOrd="0" presId="urn:microsoft.com/office/officeart/2008/layout/NameandTitleOrganizationalChart"/>
    <dgm:cxn modelId="{ECA83149-65AC-42CB-AFA3-4EC84FE8A2C0}" type="presParOf" srcId="{D8E65475-B5FA-4D76-B9EE-34177C57C33E}" destId="{37B4542C-E942-431C-87CE-77ECFBAFD328}" srcOrd="1" destOrd="0" presId="urn:microsoft.com/office/officeart/2008/layout/NameandTitleOrganizationalChart"/>
    <dgm:cxn modelId="{2981D612-91B8-4B52-8688-9B33D39D3452}" type="presParOf" srcId="{37B4542C-E942-431C-87CE-77ECFBAFD328}" destId="{B078AE17-31BF-4DF2-AD88-E5901A5370C9}" srcOrd="0" destOrd="0" presId="urn:microsoft.com/office/officeart/2008/layout/NameandTitleOrganizationalChart"/>
    <dgm:cxn modelId="{E0937BFD-E534-499B-80F5-3ADABEEDC43C}" type="presParOf" srcId="{B078AE17-31BF-4DF2-AD88-E5901A5370C9}" destId="{38325597-2F94-4C95-BE9A-2960531EB7EE}" srcOrd="0" destOrd="0" presId="urn:microsoft.com/office/officeart/2008/layout/NameandTitleOrganizationalChart"/>
    <dgm:cxn modelId="{593FFB31-956C-4453-B745-02B1D4C7AAF4}" type="presParOf" srcId="{B078AE17-31BF-4DF2-AD88-E5901A5370C9}" destId="{1A45BD13-9ED6-4226-8689-B354C7DCDEFB}" srcOrd="1" destOrd="0" presId="urn:microsoft.com/office/officeart/2008/layout/NameandTitleOrganizationalChart"/>
    <dgm:cxn modelId="{91F9E702-0968-47EA-8092-E9FD32C7D335}" type="presParOf" srcId="{B078AE17-31BF-4DF2-AD88-E5901A5370C9}" destId="{132F7051-CCAE-4868-A89B-92EE66B2928A}" srcOrd="2" destOrd="0" presId="urn:microsoft.com/office/officeart/2008/layout/NameandTitleOrganizationalChart"/>
    <dgm:cxn modelId="{229C255C-DA5E-45FE-B701-E8E53FBA6F6E}" type="presParOf" srcId="{37B4542C-E942-431C-87CE-77ECFBAFD328}" destId="{7BD0B085-181F-4C56-8994-6B230B1E0140}" srcOrd="1" destOrd="0" presId="urn:microsoft.com/office/officeart/2008/layout/NameandTitleOrganizationalChart"/>
    <dgm:cxn modelId="{C6AECE0A-2AF6-40A5-A8C7-859C9E59D1E9}" type="presParOf" srcId="{37B4542C-E942-431C-87CE-77ECFBAFD328}" destId="{C6586ED3-CCA8-4F5E-8105-EBFBC508A9FA}" srcOrd="2" destOrd="0" presId="urn:microsoft.com/office/officeart/2008/layout/NameandTitleOrganizationalChart"/>
    <dgm:cxn modelId="{424B14FF-6573-4C1F-BAA4-430EE6D4DC7A}" type="presParOf" srcId="{D8E65475-B5FA-4D76-B9EE-34177C57C33E}" destId="{1E017B32-A269-472C-A34E-64A5E05BCA2D}" srcOrd="2" destOrd="0" presId="urn:microsoft.com/office/officeart/2008/layout/NameandTitleOrganizationalChart"/>
    <dgm:cxn modelId="{16727CA0-C02A-4428-B40A-0DEC5E041C69}" type="presParOf" srcId="{D8E65475-B5FA-4D76-B9EE-34177C57C33E}" destId="{6E4B80CE-ABB8-431F-BA2F-BFC7C1E0CDF1}" srcOrd="3" destOrd="0" presId="urn:microsoft.com/office/officeart/2008/layout/NameandTitleOrganizationalChart"/>
    <dgm:cxn modelId="{3B24F229-2998-4B29-8036-06CEF88DB7AF}" type="presParOf" srcId="{6E4B80CE-ABB8-431F-BA2F-BFC7C1E0CDF1}" destId="{C1F75305-8630-484B-85D2-D88666CF13A8}" srcOrd="0" destOrd="0" presId="urn:microsoft.com/office/officeart/2008/layout/NameandTitleOrganizationalChart"/>
    <dgm:cxn modelId="{E44A266B-4E30-482D-8FC3-3EC272276B95}" type="presParOf" srcId="{C1F75305-8630-484B-85D2-D88666CF13A8}" destId="{88965464-6FD1-442E-85F7-39E20478E66E}" srcOrd="0" destOrd="0" presId="urn:microsoft.com/office/officeart/2008/layout/NameandTitleOrganizationalChart"/>
    <dgm:cxn modelId="{A68B550D-6CAB-44C0-B180-126F7946C99E}" type="presParOf" srcId="{C1F75305-8630-484B-85D2-D88666CF13A8}" destId="{776BD28F-FCFB-4137-8E23-D20AACF6E2EA}" srcOrd="1" destOrd="0" presId="urn:microsoft.com/office/officeart/2008/layout/NameandTitleOrganizationalChart"/>
    <dgm:cxn modelId="{E637650A-6E3A-463E-97B7-A9CCB73D1D59}" type="presParOf" srcId="{C1F75305-8630-484B-85D2-D88666CF13A8}" destId="{61BB42D3-815F-47AF-9C18-0EDE51EDF218}" srcOrd="2" destOrd="0" presId="urn:microsoft.com/office/officeart/2008/layout/NameandTitleOrganizationalChart"/>
    <dgm:cxn modelId="{80656218-2763-4D44-968D-48C56C489603}" type="presParOf" srcId="{6E4B80CE-ABB8-431F-BA2F-BFC7C1E0CDF1}" destId="{1CA6524A-D729-4C9A-AC34-433A82245B8F}" srcOrd="1" destOrd="0" presId="urn:microsoft.com/office/officeart/2008/layout/NameandTitleOrganizationalChart"/>
    <dgm:cxn modelId="{58D5AF10-0F3C-44C0-8490-7857172CCCF6}" type="presParOf" srcId="{6E4B80CE-ABB8-431F-BA2F-BFC7C1E0CDF1}" destId="{B0FFE069-FAF5-48A3-B253-E9F4ABE38BCF}" srcOrd="2" destOrd="0" presId="urn:microsoft.com/office/officeart/2008/layout/NameandTitleOrganizationalChart"/>
    <dgm:cxn modelId="{E060B9FC-D81C-4522-94FA-488C94C91309}" type="presParOf" srcId="{D8E65475-B5FA-4D76-B9EE-34177C57C33E}" destId="{82785B33-BB70-445E-9F83-4DBBB9E3C15B}" srcOrd="4" destOrd="0" presId="urn:microsoft.com/office/officeart/2008/layout/NameandTitleOrganizationalChart"/>
    <dgm:cxn modelId="{E48335DB-605E-400F-A128-06205B059514}" type="presParOf" srcId="{D8E65475-B5FA-4D76-B9EE-34177C57C33E}" destId="{D62D6A88-BCA6-482B-85ED-DAA7D097F6BB}" srcOrd="5" destOrd="0" presId="urn:microsoft.com/office/officeart/2008/layout/NameandTitleOrganizationalChart"/>
    <dgm:cxn modelId="{5310EF1F-3777-40B1-A304-76B25E97E573}" type="presParOf" srcId="{D62D6A88-BCA6-482B-85ED-DAA7D097F6BB}" destId="{5EF2A39C-0C85-4553-9EA5-81A668E70B64}" srcOrd="0" destOrd="0" presId="urn:microsoft.com/office/officeart/2008/layout/NameandTitleOrganizationalChart"/>
    <dgm:cxn modelId="{95E68314-5F56-4926-B436-B503F05329ED}" type="presParOf" srcId="{5EF2A39C-0C85-4553-9EA5-81A668E70B64}" destId="{9201026E-2F06-4A44-88F8-39EA7064A9C2}" srcOrd="0" destOrd="0" presId="urn:microsoft.com/office/officeart/2008/layout/NameandTitleOrganizationalChart"/>
    <dgm:cxn modelId="{A8C507B1-568A-4E73-9BBA-DC24FBF00643}" type="presParOf" srcId="{5EF2A39C-0C85-4553-9EA5-81A668E70B64}" destId="{231F5015-40AC-4C9C-BA4A-A0641855A1AD}" srcOrd="1" destOrd="0" presId="urn:microsoft.com/office/officeart/2008/layout/NameandTitleOrganizationalChart"/>
    <dgm:cxn modelId="{17B70F77-6C60-4707-8EE8-F4286D91F1EC}" type="presParOf" srcId="{5EF2A39C-0C85-4553-9EA5-81A668E70B64}" destId="{DC39E88C-5E33-4764-B0BD-C16C2671B8FD}" srcOrd="2" destOrd="0" presId="urn:microsoft.com/office/officeart/2008/layout/NameandTitleOrganizationalChart"/>
    <dgm:cxn modelId="{688B3CF4-2653-413F-B373-0CDB64957EFA}" type="presParOf" srcId="{D62D6A88-BCA6-482B-85ED-DAA7D097F6BB}" destId="{D43A223C-A717-40A3-B2F1-FE552D99F965}" srcOrd="1" destOrd="0" presId="urn:microsoft.com/office/officeart/2008/layout/NameandTitleOrganizationalChart"/>
    <dgm:cxn modelId="{232B4A7F-E580-4803-A4BD-E41847F68C1C}" type="presParOf" srcId="{D62D6A88-BCA6-482B-85ED-DAA7D097F6BB}" destId="{DA575C93-CCD3-4B6D-90FE-B4BBCDC052AA}" srcOrd="2" destOrd="0" presId="urn:microsoft.com/office/officeart/2008/layout/NameandTitleOrganizationalChart"/>
    <dgm:cxn modelId="{A17EEDF4-2C10-46EA-A1F0-AC453609F1B7}" type="presParOf" srcId="{D8E65475-B5FA-4D76-B9EE-34177C57C33E}" destId="{D0EBC211-5BDD-4A9F-9C62-9260A10B9385}" srcOrd="6" destOrd="0" presId="urn:microsoft.com/office/officeart/2008/layout/NameandTitleOrganizationalChart"/>
    <dgm:cxn modelId="{64A7F377-DBA5-4E75-89C5-F0ED49C36558}" type="presParOf" srcId="{D8E65475-B5FA-4D76-B9EE-34177C57C33E}" destId="{8635FFB9-AEFC-4B0A-A84A-DEBC103BAC62}" srcOrd="7" destOrd="0" presId="urn:microsoft.com/office/officeart/2008/layout/NameandTitleOrganizationalChart"/>
    <dgm:cxn modelId="{26B90C35-76CE-4A97-A1E3-2085D5E263A8}" type="presParOf" srcId="{8635FFB9-AEFC-4B0A-A84A-DEBC103BAC62}" destId="{F9D7A8B2-57ED-4E75-B5AC-86F6B035156F}" srcOrd="0" destOrd="0" presId="urn:microsoft.com/office/officeart/2008/layout/NameandTitleOrganizationalChart"/>
    <dgm:cxn modelId="{0E710F69-7BE0-4957-BA1A-4E56A8CAB354}" type="presParOf" srcId="{F9D7A8B2-57ED-4E75-B5AC-86F6B035156F}" destId="{A7BFA286-2E75-4117-B715-38AE1AE268BE}" srcOrd="0" destOrd="0" presId="urn:microsoft.com/office/officeart/2008/layout/NameandTitleOrganizationalChart"/>
    <dgm:cxn modelId="{A2635616-903C-4546-BC4C-94129DD20C4E}" type="presParOf" srcId="{F9D7A8B2-57ED-4E75-B5AC-86F6B035156F}" destId="{B3712C27-130A-4618-8691-4F3E6C5E4314}" srcOrd="1" destOrd="0" presId="urn:microsoft.com/office/officeart/2008/layout/NameandTitleOrganizationalChart"/>
    <dgm:cxn modelId="{91483B66-D0C6-4BB4-AF36-9DE0F2A4AEBB}" type="presParOf" srcId="{F9D7A8B2-57ED-4E75-B5AC-86F6B035156F}" destId="{9806DF2D-DEC7-44CA-AD2A-B255744D33B4}" srcOrd="2" destOrd="0" presId="urn:microsoft.com/office/officeart/2008/layout/NameandTitleOrganizationalChart"/>
    <dgm:cxn modelId="{A2C23236-1E8B-4066-BE24-ECDEF4B1FCB3}" type="presParOf" srcId="{8635FFB9-AEFC-4B0A-A84A-DEBC103BAC62}" destId="{C2BEED19-1B2F-40CC-87F5-6FC557D665F3}" srcOrd="1" destOrd="0" presId="urn:microsoft.com/office/officeart/2008/layout/NameandTitleOrganizationalChart"/>
    <dgm:cxn modelId="{173FD1F6-ADC8-4B83-AED5-C54A8F1F5DCD}" type="presParOf" srcId="{8635FFB9-AEFC-4B0A-A84A-DEBC103BAC62}" destId="{BE3E177C-196D-4E39-927B-8F0E63FF2649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550A9A-A270-454F-AC41-50C6BC92EC35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870486-82F0-4E33-90F8-6BF918FCDFF4}">
      <dgm:prSet phldrT="[Text]"/>
      <dgm:spPr/>
      <dgm:t>
        <a:bodyPr/>
        <a:lstStyle/>
        <a:p>
          <a:r>
            <a:rPr lang="en-US" dirty="0" smtClean="0"/>
            <a:t>Setup</a:t>
          </a:r>
          <a:endParaRPr lang="en-US" dirty="0"/>
        </a:p>
      </dgm:t>
    </dgm:pt>
    <dgm:pt modelId="{D39AE25A-948C-40F6-8FF6-17FED54792A5}" type="parTrans" cxnId="{F37D104E-D173-4362-A87B-8C3BC5599D20}">
      <dgm:prSet/>
      <dgm:spPr/>
      <dgm:t>
        <a:bodyPr/>
        <a:lstStyle/>
        <a:p>
          <a:endParaRPr lang="en-US"/>
        </a:p>
      </dgm:t>
    </dgm:pt>
    <dgm:pt modelId="{CFAA55C6-D88D-4143-B11B-B48BADD042E3}" type="sibTrans" cxnId="{F37D104E-D173-4362-A87B-8C3BC5599D20}">
      <dgm:prSet/>
      <dgm:spPr/>
      <dgm:t>
        <a:bodyPr/>
        <a:lstStyle/>
        <a:p>
          <a:endParaRPr lang="en-US"/>
        </a:p>
      </dgm:t>
    </dgm:pt>
    <dgm:pt modelId="{4CEB6B7F-6BF0-4E21-967C-91A6E1F96AD5}">
      <dgm:prSet phldrT="[Text]"/>
      <dgm:spPr/>
      <dgm:t>
        <a:bodyPr/>
        <a:lstStyle/>
        <a:p>
          <a:r>
            <a:rPr lang="en-US" dirty="0" smtClean="0"/>
            <a:t>Interpret </a:t>
          </a:r>
          <a:r>
            <a:rPr lang="en-US" dirty="0" err="1" smtClean="0"/>
            <a:t>OpenSHAPA</a:t>
          </a:r>
          <a:r>
            <a:rPr lang="en-US" dirty="0" smtClean="0"/>
            <a:t> Data</a:t>
          </a:r>
          <a:endParaRPr lang="en-US" dirty="0"/>
        </a:p>
      </dgm:t>
    </dgm:pt>
    <dgm:pt modelId="{093135B2-4557-4ADA-BA1D-88E669BC9E29}" type="parTrans" cxnId="{0C07BBAC-D9E2-4124-B429-5B602D375779}">
      <dgm:prSet/>
      <dgm:spPr/>
      <dgm:t>
        <a:bodyPr/>
        <a:lstStyle/>
        <a:p>
          <a:endParaRPr lang="en-US"/>
        </a:p>
      </dgm:t>
    </dgm:pt>
    <dgm:pt modelId="{8B04B0FC-4754-4BB5-809C-FD6B295C0DB2}" type="sibTrans" cxnId="{0C07BBAC-D9E2-4124-B429-5B602D375779}">
      <dgm:prSet/>
      <dgm:spPr/>
      <dgm:t>
        <a:bodyPr/>
        <a:lstStyle/>
        <a:p>
          <a:endParaRPr lang="en-US"/>
        </a:p>
      </dgm:t>
    </dgm:pt>
    <dgm:pt modelId="{421FC3CE-E2DA-47CC-8F8D-9A51EF2B450F}">
      <dgm:prSet phldrT="[Text]"/>
      <dgm:spPr/>
      <dgm:t>
        <a:bodyPr/>
        <a:lstStyle/>
        <a:p>
          <a:r>
            <a:rPr lang="en-US" dirty="0" smtClean="0"/>
            <a:t>Visually Inspect Kinematic Trials</a:t>
          </a:r>
          <a:endParaRPr lang="en-US" dirty="0"/>
        </a:p>
      </dgm:t>
    </dgm:pt>
    <dgm:pt modelId="{2CD0C71E-3E0A-4A90-AD91-00E5F64ADB8A}" type="parTrans" cxnId="{19551033-626D-4711-842A-A5F37034BDE6}">
      <dgm:prSet/>
      <dgm:spPr/>
      <dgm:t>
        <a:bodyPr/>
        <a:lstStyle/>
        <a:p>
          <a:endParaRPr lang="en-US"/>
        </a:p>
      </dgm:t>
    </dgm:pt>
    <dgm:pt modelId="{BE826324-5D60-413D-8525-5FF96517841E}" type="sibTrans" cxnId="{19551033-626D-4711-842A-A5F37034BDE6}">
      <dgm:prSet/>
      <dgm:spPr/>
      <dgm:t>
        <a:bodyPr/>
        <a:lstStyle/>
        <a:p>
          <a:endParaRPr lang="en-US"/>
        </a:p>
      </dgm:t>
    </dgm:pt>
    <dgm:pt modelId="{5FA8A45A-731E-44D7-A7DC-33412DA7C999}">
      <dgm:prSet phldrT="[Text]"/>
      <dgm:spPr/>
      <dgm:t>
        <a:bodyPr/>
        <a:lstStyle/>
        <a:p>
          <a:r>
            <a:rPr lang="en-US" dirty="0" smtClean="0"/>
            <a:t>Prepare Selected Kinematic Trials</a:t>
          </a:r>
          <a:endParaRPr lang="en-US" dirty="0"/>
        </a:p>
      </dgm:t>
    </dgm:pt>
    <dgm:pt modelId="{F3DB9A7D-C09C-4F16-AAFA-A695AF2D34A2}" type="parTrans" cxnId="{7159C3CD-A1D7-4A41-A889-A2534469CB34}">
      <dgm:prSet/>
      <dgm:spPr/>
      <dgm:t>
        <a:bodyPr/>
        <a:lstStyle/>
        <a:p>
          <a:endParaRPr lang="en-US"/>
        </a:p>
      </dgm:t>
    </dgm:pt>
    <dgm:pt modelId="{2359E2B4-84CA-4EB7-A43C-160BB79424B0}" type="sibTrans" cxnId="{7159C3CD-A1D7-4A41-A889-A2534469CB34}">
      <dgm:prSet/>
      <dgm:spPr/>
      <dgm:t>
        <a:bodyPr/>
        <a:lstStyle/>
        <a:p>
          <a:endParaRPr lang="en-US"/>
        </a:p>
      </dgm:t>
    </dgm:pt>
    <dgm:pt modelId="{8549CA04-4814-4472-BD3A-6FFA6DDD87A6}">
      <dgm:prSet phldrT="[Text]"/>
      <dgm:spPr/>
      <dgm:t>
        <a:bodyPr/>
        <a:lstStyle/>
        <a:p>
          <a:r>
            <a:rPr lang="en-US" dirty="0" smtClean="0"/>
            <a:t>Visually Compare </a:t>
          </a:r>
          <a:r>
            <a:rPr lang="en-US" dirty="0" err="1" smtClean="0"/>
            <a:t>OpenSHAPA</a:t>
          </a:r>
          <a:r>
            <a:rPr lang="en-US" dirty="0" smtClean="0"/>
            <a:t> Onsets to Kinematic Data</a:t>
          </a:r>
          <a:endParaRPr lang="en-US" dirty="0"/>
        </a:p>
      </dgm:t>
    </dgm:pt>
    <dgm:pt modelId="{27DE68DB-22B1-4900-8767-CF510C020064}" type="parTrans" cxnId="{911867D9-0384-4C92-844A-A9D2C77CD2F2}">
      <dgm:prSet/>
      <dgm:spPr/>
      <dgm:t>
        <a:bodyPr/>
        <a:lstStyle/>
        <a:p>
          <a:endParaRPr lang="en-US"/>
        </a:p>
      </dgm:t>
    </dgm:pt>
    <dgm:pt modelId="{3C6B4D2F-36D7-496E-8081-4DB43CC66CDB}" type="sibTrans" cxnId="{911867D9-0384-4C92-844A-A9D2C77CD2F2}">
      <dgm:prSet/>
      <dgm:spPr/>
      <dgm:t>
        <a:bodyPr/>
        <a:lstStyle/>
        <a:p>
          <a:endParaRPr lang="en-US"/>
        </a:p>
      </dgm:t>
    </dgm:pt>
    <dgm:pt modelId="{E99E0C01-F1C4-4125-8814-81B40818C2E5}">
      <dgm:prSet phldrT="[Text]"/>
      <dgm:spPr/>
      <dgm:t>
        <a:bodyPr/>
        <a:lstStyle/>
        <a:p>
          <a:r>
            <a:rPr lang="en-US" dirty="0" smtClean="0"/>
            <a:t>Segment Visually Verified Reaching Regions</a:t>
          </a:r>
          <a:endParaRPr lang="en-US" dirty="0"/>
        </a:p>
      </dgm:t>
    </dgm:pt>
    <dgm:pt modelId="{8E040D84-A23C-4F46-9CB5-C5C846BD2A13}" type="parTrans" cxnId="{89FC6EA5-DB81-4809-96C0-3EE4C4240AAA}">
      <dgm:prSet/>
      <dgm:spPr/>
      <dgm:t>
        <a:bodyPr/>
        <a:lstStyle/>
        <a:p>
          <a:endParaRPr lang="en-US"/>
        </a:p>
      </dgm:t>
    </dgm:pt>
    <dgm:pt modelId="{B48BCDF3-4975-4F9B-AD8C-8D49CDFDCE51}" type="sibTrans" cxnId="{89FC6EA5-DB81-4809-96C0-3EE4C4240AAA}">
      <dgm:prSet/>
      <dgm:spPr/>
      <dgm:t>
        <a:bodyPr/>
        <a:lstStyle/>
        <a:p>
          <a:endParaRPr lang="en-US"/>
        </a:p>
      </dgm:t>
    </dgm:pt>
    <dgm:pt modelId="{7AD2AF02-E12D-4DE0-974D-33C44CDDC9D1}">
      <dgm:prSet phldrT="[Text]"/>
      <dgm:spPr/>
      <dgm:t>
        <a:bodyPr/>
        <a:lstStyle/>
        <a:p>
          <a:r>
            <a:rPr lang="en-US" dirty="0" smtClean="0"/>
            <a:t>Select Subject Data</a:t>
          </a:r>
          <a:endParaRPr lang="en-US" dirty="0"/>
        </a:p>
      </dgm:t>
    </dgm:pt>
    <dgm:pt modelId="{26681BF0-996A-4CA3-8117-1F7229318BC6}" type="parTrans" cxnId="{57DCE78A-64C1-41AC-98EA-80A7D8C6F224}">
      <dgm:prSet/>
      <dgm:spPr/>
      <dgm:t>
        <a:bodyPr/>
        <a:lstStyle/>
        <a:p>
          <a:endParaRPr lang="en-US"/>
        </a:p>
      </dgm:t>
    </dgm:pt>
    <dgm:pt modelId="{7E70D594-7209-4E23-A8D2-F252D21AC55F}" type="sibTrans" cxnId="{57DCE78A-64C1-41AC-98EA-80A7D8C6F224}">
      <dgm:prSet/>
      <dgm:spPr/>
      <dgm:t>
        <a:bodyPr/>
        <a:lstStyle/>
        <a:p>
          <a:endParaRPr lang="en-US"/>
        </a:p>
      </dgm:t>
    </dgm:pt>
    <dgm:pt modelId="{38E0C967-95E0-43F0-9785-A3DBFC47974C}">
      <dgm:prSet phldrT="[Text]"/>
      <dgm:spPr/>
      <dgm:t>
        <a:bodyPr/>
        <a:lstStyle/>
        <a:p>
          <a:r>
            <a:rPr lang="en-US" dirty="0" smtClean="0"/>
            <a:t>Declare Constants</a:t>
          </a:r>
          <a:endParaRPr lang="en-US" dirty="0"/>
        </a:p>
      </dgm:t>
    </dgm:pt>
    <dgm:pt modelId="{0914A3A3-462F-43B1-943A-AB3251B348F4}" type="parTrans" cxnId="{EFDDD08A-1F3E-427E-AAF1-CEC1F978C962}">
      <dgm:prSet/>
      <dgm:spPr/>
      <dgm:t>
        <a:bodyPr/>
        <a:lstStyle/>
        <a:p>
          <a:endParaRPr lang="en-US"/>
        </a:p>
      </dgm:t>
    </dgm:pt>
    <dgm:pt modelId="{6EC41AE9-3864-4BB1-BA08-9279E8E56B8F}" type="sibTrans" cxnId="{EFDDD08A-1F3E-427E-AAF1-CEC1F978C962}">
      <dgm:prSet/>
      <dgm:spPr/>
      <dgm:t>
        <a:bodyPr/>
        <a:lstStyle/>
        <a:p>
          <a:endParaRPr lang="en-US"/>
        </a:p>
      </dgm:t>
    </dgm:pt>
    <dgm:pt modelId="{3D20FFBC-8D52-480A-BF1B-D98029CE2D7E}">
      <dgm:prSet phldrT="[Text]"/>
      <dgm:spPr/>
      <dgm:t>
        <a:bodyPr/>
        <a:lstStyle/>
        <a:p>
          <a:r>
            <a:rPr lang="en-US" dirty="0" smtClean="0"/>
            <a:t>Load Raw Data into Memory</a:t>
          </a:r>
          <a:endParaRPr lang="en-US" dirty="0"/>
        </a:p>
      </dgm:t>
    </dgm:pt>
    <dgm:pt modelId="{EDD76A34-0A61-4524-A751-0F3A78506A2D}" type="parTrans" cxnId="{4359074E-8555-40EB-A3AF-EF9E35F04201}">
      <dgm:prSet/>
      <dgm:spPr/>
      <dgm:t>
        <a:bodyPr/>
        <a:lstStyle/>
        <a:p>
          <a:endParaRPr lang="en-US"/>
        </a:p>
      </dgm:t>
    </dgm:pt>
    <dgm:pt modelId="{F2378D79-63B8-499E-A923-97B82D8FD2E0}" type="sibTrans" cxnId="{4359074E-8555-40EB-A3AF-EF9E35F04201}">
      <dgm:prSet/>
      <dgm:spPr/>
      <dgm:t>
        <a:bodyPr/>
        <a:lstStyle/>
        <a:p>
          <a:endParaRPr lang="en-US"/>
        </a:p>
      </dgm:t>
    </dgm:pt>
    <dgm:pt modelId="{EA062D97-9E07-4D15-9A26-D1854A480989}">
      <dgm:prSet phldrT="[Text]"/>
      <dgm:spPr/>
      <dgm:t>
        <a:bodyPr/>
        <a:lstStyle/>
        <a:p>
          <a:r>
            <a:rPr lang="en-US" dirty="0" smtClean="0"/>
            <a:t>Collect events that are in categories of interest</a:t>
          </a:r>
          <a:endParaRPr lang="en-US" dirty="0"/>
        </a:p>
      </dgm:t>
    </dgm:pt>
    <dgm:pt modelId="{63060A37-5FE2-4A80-A23E-5B0D91934E48}" type="parTrans" cxnId="{3404A8C8-BEE9-4854-9A51-0BBEFDD0E8FA}">
      <dgm:prSet/>
      <dgm:spPr/>
      <dgm:t>
        <a:bodyPr/>
        <a:lstStyle/>
        <a:p>
          <a:endParaRPr lang="en-US"/>
        </a:p>
      </dgm:t>
    </dgm:pt>
    <dgm:pt modelId="{851A37D0-2516-447C-B101-CFE238CE9974}" type="sibTrans" cxnId="{3404A8C8-BEE9-4854-9A51-0BBEFDD0E8FA}">
      <dgm:prSet/>
      <dgm:spPr/>
      <dgm:t>
        <a:bodyPr/>
        <a:lstStyle/>
        <a:p>
          <a:endParaRPr lang="en-US"/>
        </a:p>
      </dgm:t>
    </dgm:pt>
    <dgm:pt modelId="{8C3E9984-C74D-4ECA-ACC9-7612563B4524}">
      <dgm:prSet phldrT="[Text]"/>
      <dgm:spPr/>
      <dgm:t>
        <a:bodyPr/>
        <a:lstStyle/>
        <a:p>
          <a:r>
            <a:rPr lang="en-US" dirty="0" smtClean="0"/>
            <a:t>Graphical Presentation of each Kinematic Trial</a:t>
          </a:r>
          <a:endParaRPr lang="en-US" dirty="0"/>
        </a:p>
      </dgm:t>
    </dgm:pt>
    <dgm:pt modelId="{636FE41F-AE2D-4B1E-AFCE-B72E39A64149}" type="parTrans" cxnId="{5B7766C5-7191-477C-BA0B-A0D4DFE2830B}">
      <dgm:prSet/>
      <dgm:spPr/>
      <dgm:t>
        <a:bodyPr/>
        <a:lstStyle/>
        <a:p>
          <a:endParaRPr lang="en-US"/>
        </a:p>
      </dgm:t>
    </dgm:pt>
    <dgm:pt modelId="{5F101BB2-E78C-4A3E-AFAC-EAAD8F296416}" type="sibTrans" cxnId="{5B7766C5-7191-477C-BA0B-A0D4DFE2830B}">
      <dgm:prSet/>
      <dgm:spPr/>
      <dgm:t>
        <a:bodyPr/>
        <a:lstStyle/>
        <a:p>
          <a:endParaRPr lang="en-US"/>
        </a:p>
      </dgm:t>
    </dgm:pt>
    <dgm:pt modelId="{29BF504E-57D3-458D-B31F-EF3DE38F2CBF}">
      <dgm:prSet phldrT="[Text]"/>
      <dgm:spPr/>
      <dgm:t>
        <a:bodyPr/>
        <a:lstStyle/>
        <a:p>
          <a:r>
            <a:rPr lang="en-US" dirty="0" smtClean="0"/>
            <a:t>Approve or Reject data from trials individually based on visually inspection of quality</a:t>
          </a:r>
          <a:endParaRPr lang="en-US" dirty="0"/>
        </a:p>
      </dgm:t>
    </dgm:pt>
    <dgm:pt modelId="{F09839A7-DE68-469E-836D-8776B2E4CFFA}" type="parTrans" cxnId="{27B7F2A4-F382-4D13-B4BA-1EF34FFED181}">
      <dgm:prSet/>
      <dgm:spPr/>
      <dgm:t>
        <a:bodyPr/>
        <a:lstStyle/>
        <a:p>
          <a:endParaRPr lang="en-US"/>
        </a:p>
      </dgm:t>
    </dgm:pt>
    <dgm:pt modelId="{A291D09E-1877-47C6-89E1-D9676951D6F9}" type="sibTrans" cxnId="{27B7F2A4-F382-4D13-B4BA-1EF34FFED181}">
      <dgm:prSet/>
      <dgm:spPr/>
      <dgm:t>
        <a:bodyPr/>
        <a:lstStyle/>
        <a:p>
          <a:endParaRPr lang="en-US"/>
        </a:p>
      </dgm:t>
    </dgm:pt>
    <dgm:pt modelId="{510EFAFD-6474-40CD-9813-7150772941F8}">
      <dgm:prSet phldrT="[Text]"/>
      <dgm:spPr/>
      <dgm:t>
        <a:bodyPr/>
        <a:lstStyle/>
        <a:p>
          <a:r>
            <a:rPr lang="en-US" dirty="0" smtClean="0"/>
            <a:t>Collate event metadata for Kinematic Reference</a:t>
          </a:r>
          <a:endParaRPr lang="en-US" dirty="0"/>
        </a:p>
      </dgm:t>
    </dgm:pt>
    <dgm:pt modelId="{98A6B5CD-3163-43E0-8F02-FD8AC41F7F19}" type="parTrans" cxnId="{D4E76B89-E90B-478E-B6EB-E33DB00D88DD}">
      <dgm:prSet/>
      <dgm:spPr/>
      <dgm:t>
        <a:bodyPr/>
        <a:lstStyle/>
        <a:p>
          <a:endParaRPr lang="en-US"/>
        </a:p>
      </dgm:t>
    </dgm:pt>
    <dgm:pt modelId="{10B2DD6A-3F5D-44A4-8254-856D98185768}" type="sibTrans" cxnId="{D4E76B89-E90B-478E-B6EB-E33DB00D88DD}">
      <dgm:prSet/>
      <dgm:spPr/>
      <dgm:t>
        <a:bodyPr/>
        <a:lstStyle/>
        <a:p>
          <a:endParaRPr lang="en-US"/>
        </a:p>
      </dgm:t>
    </dgm:pt>
    <dgm:pt modelId="{4C8EE88F-357C-4A5D-85EE-2B90AEBE42A5}">
      <dgm:prSet/>
      <dgm:spPr/>
      <dgm:t>
        <a:bodyPr/>
        <a:lstStyle/>
        <a:p>
          <a:r>
            <a:rPr lang="en-US" dirty="0" smtClean="0"/>
            <a:t>Identify and Save Kinematic metadata</a:t>
          </a:r>
          <a:endParaRPr lang="en-US" dirty="0"/>
        </a:p>
      </dgm:t>
    </dgm:pt>
    <dgm:pt modelId="{ECF1C490-3574-412D-B5F9-27CFD1D234E8}" type="parTrans" cxnId="{7B6895DF-02C5-4A86-93B6-41A129F41F82}">
      <dgm:prSet/>
      <dgm:spPr/>
      <dgm:t>
        <a:bodyPr/>
        <a:lstStyle/>
        <a:p>
          <a:endParaRPr lang="en-US"/>
        </a:p>
      </dgm:t>
    </dgm:pt>
    <dgm:pt modelId="{D3447E00-0046-4AD0-941A-63BA864FC2F4}" type="sibTrans" cxnId="{7B6895DF-02C5-4A86-93B6-41A129F41F82}">
      <dgm:prSet/>
      <dgm:spPr/>
      <dgm:t>
        <a:bodyPr/>
        <a:lstStyle/>
        <a:p>
          <a:endParaRPr lang="en-US"/>
        </a:p>
      </dgm:t>
    </dgm:pt>
    <dgm:pt modelId="{DC6089E7-EE61-466F-84FF-72FF1B42427C}">
      <dgm:prSet/>
      <dgm:spPr/>
      <dgm:t>
        <a:bodyPr/>
        <a:lstStyle/>
        <a:p>
          <a:r>
            <a:rPr lang="en-US" dirty="0" smtClean="0"/>
            <a:t>Convert Data from Imperial to Metric</a:t>
          </a:r>
          <a:endParaRPr lang="en-US" dirty="0"/>
        </a:p>
      </dgm:t>
    </dgm:pt>
    <dgm:pt modelId="{847B187A-61CD-4E86-891B-6654E82E3E7D}" type="parTrans" cxnId="{5B4E71FB-697D-4A5D-9E3C-55E8A238767F}">
      <dgm:prSet/>
      <dgm:spPr/>
      <dgm:t>
        <a:bodyPr/>
        <a:lstStyle/>
        <a:p>
          <a:endParaRPr lang="en-US"/>
        </a:p>
      </dgm:t>
    </dgm:pt>
    <dgm:pt modelId="{73E15047-55B4-411E-9270-88C06E6CFA12}" type="sibTrans" cxnId="{5B4E71FB-697D-4A5D-9E3C-55E8A238767F}">
      <dgm:prSet/>
      <dgm:spPr/>
      <dgm:t>
        <a:bodyPr/>
        <a:lstStyle/>
        <a:p>
          <a:endParaRPr lang="en-US"/>
        </a:p>
      </dgm:t>
    </dgm:pt>
    <dgm:pt modelId="{ECDEE3B4-F201-42B4-80D9-F53BDE6B8E12}">
      <dgm:prSet/>
      <dgm:spPr/>
      <dgm:t>
        <a:bodyPr/>
        <a:lstStyle/>
        <a:p>
          <a:r>
            <a:rPr lang="en-US" dirty="0" smtClean="0"/>
            <a:t>Filter Data</a:t>
          </a:r>
          <a:endParaRPr lang="en-US" dirty="0"/>
        </a:p>
      </dgm:t>
    </dgm:pt>
    <dgm:pt modelId="{4286C1C4-AB63-494F-8555-C39332799D68}" type="parTrans" cxnId="{C7CB71E5-03B6-4F7C-BA5B-998C0D6C5589}">
      <dgm:prSet/>
      <dgm:spPr/>
      <dgm:t>
        <a:bodyPr/>
        <a:lstStyle/>
        <a:p>
          <a:endParaRPr lang="en-US"/>
        </a:p>
      </dgm:t>
    </dgm:pt>
    <dgm:pt modelId="{7DEC2A22-8ECF-4BF4-8B41-2BB99C2A45E6}" type="sibTrans" cxnId="{C7CB71E5-03B6-4F7C-BA5B-998C0D6C5589}">
      <dgm:prSet/>
      <dgm:spPr/>
      <dgm:t>
        <a:bodyPr/>
        <a:lstStyle/>
        <a:p>
          <a:endParaRPr lang="en-US"/>
        </a:p>
      </dgm:t>
    </dgm:pt>
    <dgm:pt modelId="{5FA706C4-0882-44E7-9C1B-7A3D0678036F}">
      <dgm:prSet/>
      <dgm:spPr/>
      <dgm:t>
        <a:bodyPr/>
        <a:lstStyle/>
        <a:p>
          <a:r>
            <a:rPr lang="en-US" dirty="0" smtClean="0"/>
            <a:t>BOS, Mark Data, Max Heights of Head and C7 Markers</a:t>
          </a:r>
          <a:endParaRPr lang="en-US" dirty="0"/>
        </a:p>
      </dgm:t>
    </dgm:pt>
    <dgm:pt modelId="{30138355-1035-478F-95FF-FD6587A16026}" type="parTrans" cxnId="{BAE20AF3-7CE2-4904-BC5D-45F0DD22F984}">
      <dgm:prSet/>
      <dgm:spPr/>
      <dgm:t>
        <a:bodyPr/>
        <a:lstStyle/>
        <a:p>
          <a:endParaRPr lang="en-US"/>
        </a:p>
      </dgm:t>
    </dgm:pt>
    <dgm:pt modelId="{B4CFAA27-A5F7-4133-81F9-D62B9919D2EB}" type="sibTrans" cxnId="{BAE20AF3-7CE2-4904-BC5D-45F0DD22F984}">
      <dgm:prSet/>
      <dgm:spPr/>
      <dgm:t>
        <a:bodyPr/>
        <a:lstStyle/>
        <a:p>
          <a:endParaRPr lang="en-US"/>
        </a:p>
      </dgm:t>
    </dgm:pt>
    <dgm:pt modelId="{4937ACDC-4EA9-40FA-89E7-C0BCA02A0AD5}">
      <dgm:prSet/>
      <dgm:spPr/>
      <dgm:t>
        <a:bodyPr/>
        <a:lstStyle/>
        <a:p>
          <a:r>
            <a:rPr lang="en-US" dirty="0" smtClean="0"/>
            <a:t>4Hz 4</a:t>
          </a:r>
          <a:r>
            <a:rPr lang="en-US" baseline="30000" dirty="0" smtClean="0"/>
            <a:t>th</a:t>
          </a:r>
          <a:r>
            <a:rPr lang="en-US" dirty="0" smtClean="0"/>
            <a:t> Order </a:t>
          </a:r>
          <a:r>
            <a:rPr lang="en-US" dirty="0" err="1" smtClean="0"/>
            <a:t>lowpass</a:t>
          </a:r>
          <a:r>
            <a:rPr lang="en-US" dirty="0" smtClean="0"/>
            <a:t> Butterworth zero-lag </a:t>
          </a:r>
          <a:endParaRPr lang="en-US" dirty="0"/>
        </a:p>
      </dgm:t>
    </dgm:pt>
    <dgm:pt modelId="{A262E55E-A57A-45BB-97A4-9245AE5C0E3F}" type="parTrans" cxnId="{CD099412-E17B-4CC1-B4DB-285D8C8F069A}">
      <dgm:prSet/>
      <dgm:spPr/>
      <dgm:t>
        <a:bodyPr/>
        <a:lstStyle/>
        <a:p>
          <a:endParaRPr lang="en-US"/>
        </a:p>
      </dgm:t>
    </dgm:pt>
    <dgm:pt modelId="{27031692-CACB-4E25-A38A-3DCB9D655279}" type="sibTrans" cxnId="{CD099412-E17B-4CC1-B4DB-285D8C8F069A}">
      <dgm:prSet/>
      <dgm:spPr/>
      <dgm:t>
        <a:bodyPr/>
        <a:lstStyle/>
        <a:p>
          <a:endParaRPr lang="en-US"/>
        </a:p>
      </dgm:t>
    </dgm:pt>
    <dgm:pt modelId="{D7969FF1-2B4B-4EAE-BB88-0A3F43652ED8}">
      <dgm:prSet phldrT="[Text]"/>
      <dgm:spPr/>
      <dgm:t>
        <a:bodyPr/>
        <a:lstStyle/>
        <a:p>
          <a:r>
            <a:rPr lang="en-US" dirty="0" smtClean="0"/>
            <a:t>Graphical Presentation of Position and Velocity Profiles of Kinematic Event compared to </a:t>
          </a:r>
          <a:r>
            <a:rPr lang="en-US" dirty="0" err="1" smtClean="0"/>
            <a:t>OpenSHAPA</a:t>
          </a:r>
          <a:r>
            <a:rPr lang="en-US" dirty="0" smtClean="0"/>
            <a:t> determined Reach Onset time</a:t>
          </a:r>
          <a:endParaRPr lang="en-US" dirty="0"/>
        </a:p>
      </dgm:t>
    </dgm:pt>
    <dgm:pt modelId="{54C46D0D-66CB-4BA3-A89D-616C59E8CF81}" type="parTrans" cxnId="{AF72256E-D076-4042-9AAA-5D7C5E94B5D0}">
      <dgm:prSet/>
      <dgm:spPr/>
      <dgm:t>
        <a:bodyPr/>
        <a:lstStyle/>
        <a:p>
          <a:endParaRPr lang="en-US"/>
        </a:p>
      </dgm:t>
    </dgm:pt>
    <dgm:pt modelId="{23A1092D-9B82-4545-9D56-E29D865960A2}" type="sibTrans" cxnId="{AF72256E-D076-4042-9AAA-5D7C5E94B5D0}">
      <dgm:prSet/>
      <dgm:spPr/>
      <dgm:t>
        <a:bodyPr/>
        <a:lstStyle/>
        <a:p>
          <a:endParaRPr lang="en-US"/>
        </a:p>
      </dgm:t>
    </dgm:pt>
    <dgm:pt modelId="{9FA21FF0-A28B-4611-8120-67132B948301}">
      <dgm:prSet phldrT="[Text]"/>
      <dgm:spPr/>
      <dgm:t>
        <a:bodyPr/>
        <a:lstStyle/>
        <a:p>
          <a:r>
            <a:rPr lang="en-US" dirty="0" smtClean="0"/>
            <a:t>Correct any discrepancies between kinematic start of motion and visually observed start of motion</a:t>
          </a:r>
          <a:endParaRPr lang="en-US" dirty="0"/>
        </a:p>
      </dgm:t>
    </dgm:pt>
    <dgm:pt modelId="{F2F173E4-C21C-4439-991A-61C70A57FEFA}" type="parTrans" cxnId="{84F5FC3A-3E0A-45B2-9051-551EFC73F550}">
      <dgm:prSet/>
      <dgm:spPr/>
      <dgm:t>
        <a:bodyPr/>
        <a:lstStyle/>
        <a:p>
          <a:endParaRPr lang="en-US"/>
        </a:p>
      </dgm:t>
    </dgm:pt>
    <dgm:pt modelId="{2DC6061B-97FC-4087-90AF-F7ECD2DFC223}" type="sibTrans" cxnId="{84F5FC3A-3E0A-45B2-9051-551EFC73F550}">
      <dgm:prSet/>
      <dgm:spPr/>
      <dgm:t>
        <a:bodyPr/>
        <a:lstStyle/>
        <a:p>
          <a:endParaRPr lang="en-US"/>
        </a:p>
      </dgm:t>
    </dgm:pt>
    <dgm:pt modelId="{4F90320A-7680-4CF4-A5FC-4298A00B1E0F}">
      <dgm:prSet/>
      <dgm:spPr/>
      <dgm:t>
        <a:bodyPr/>
        <a:lstStyle/>
        <a:p>
          <a:r>
            <a:rPr lang="en-US" dirty="0" smtClean="0"/>
            <a:t>Full Trial Data Saved to Disk</a:t>
          </a:r>
          <a:endParaRPr lang="en-US" dirty="0"/>
        </a:p>
      </dgm:t>
    </dgm:pt>
    <dgm:pt modelId="{66E160BB-0A30-431F-8484-542021298EE7}" type="parTrans" cxnId="{FB27A2AA-BACA-450D-A8C0-F02707D4EEC5}">
      <dgm:prSet/>
      <dgm:spPr/>
      <dgm:t>
        <a:bodyPr/>
        <a:lstStyle/>
        <a:p>
          <a:endParaRPr lang="en-US"/>
        </a:p>
      </dgm:t>
    </dgm:pt>
    <dgm:pt modelId="{E925139B-1573-48AC-85BC-DF9B87FD236B}" type="sibTrans" cxnId="{FB27A2AA-BACA-450D-A8C0-F02707D4EEC5}">
      <dgm:prSet/>
      <dgm:spPr/>
      <dgm:t>
        <a:bodyPr/>
        <a:lstStyle/>
        <a:p>
          <a:endParaRPr lang="en-US"/>
        </a:p>
      </dgm:t>
    </dgm:pt>
    <dgm:pt modelId="{CBE145BB-C9FD-4ECC-A021-291AC3BF6211}">
      <dgm:prSet phldrT="[Text]"/>
      <dgm:spPr/>
      <dgm:t>
        <a:bodyPr/>
        <a:lstStyle/>
        <a:p>
          <a:r>
            <a:rPr lang="en-US" dirty="0" smtClean="0"/>
            <a:t>Regions from 500ms prior to verified reaching onset to the </a:t>
          </a:r>
          <a:r>
            <a:rPr lang="en-US" dirty="0" err="1" smtClean="0"/>
            <a:t>OpenSHAPA</a:t>
          </a:r>
          <a:r>
            <a:rPr lang="en-US" dirty="0" smtClean="0"/>
            <a:t> determined end of event are saved to disk for later statistical analysis.</a:t>
          </a:r>
          <a:endParaRPr lang="en-US" dirty="0"/>
        </a:p>
      </dgm:t>
    </dgm:pt>
    <dgm:pt modelId="{6F3D3EEA-D08E-41DD-BA07-D7F7C6C8891A}" type="parTrans" cxnId="{07049834-0E74-4419-A268-F7276B4B9BCA}">
      <dgm:prSet/>
      <dgm:spPr/>
      <dgm:t>
        <a:bodyPr/>
        <a:lstStyle/>
        <a:p>
          <a:endParaRPr lang="en-US"/>
        </a:p>
      </dgm:t>
    </dgm:pt>
    <dgm:pt modelId="{67C3FFB3-5454-487E-9B72-A4E5EFD2309C}" type="sibTrans" cxnId="{07049834-0E74-4419-A268-F7276B4B9BCA}">
      <dgm:prSet/>
      <dgm:spPr/>
      <dgm:t>
        <a:bodyPr/>
        <a:lstStyle/>
        <a:p>
          <a:endParaRPr lang="en-US"/>
        </a:p>
      </dgm:t>
    </dgm:pt>
    <dgm:pt modelId="{002E1464-CFD5-4ECE-B963-EFD68563706E}" type="pres">
      <dgm:prSet presAssocID="{60550A9A-A270-454F-AC41-50C6BC92EC35}" presName="Name0" presStyleCnt="0">
        <dgm:presLayoutVars>
          <dgm:dir/>
          <dgm:resizeHandles val="exact"/>
        </dgm:presLayoutVars>
      </dgm:prSet>
      <dgm:spPr/>
    </dgm:pt>
    <dgm:pt modelId="{1CDA4A09-D926-4CF0-9459-5F32EAF10D3B}" type="pres">
      <dgm:prSet presAssocID="{B0870486-82F0-4E33-90F8-6BF918FCDFF4}" presName="node" presStyleLbl="node1" presStyleIdx="0" presStyleCnt="6" custScaleY="560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99FF70-DB9D-4EF2-A541-8D49749B5861}" type="pres">
      <dgm:prSet presAssocID="{CFAA55C6-D88D-4143-B11B-B48BADD042E3}" presName="sibTrans" presStyleLbl="sibTrans1D1" presStyleIdx="0" presStyleCnt="5"/>
      <dgm:spPr/>
    </dgm:pt>
    <dgm:pt modelId="{390AE71C-499E-4DC0-958A-0402E44A4577}" type="pres">
      <dgm:prSet presAssocID="{CFAA55C6-D88D-4143-B11B-B48BADD042E3}" presName="connectorText" presStyleLbl="sibTrans1D1" presStyleIdx="0" presStyleCnt="5"/>
      <dgm:spPr/>
    </dgm:pt>
    <dgm:pt modelId="{E545C893-BA43-49FB-80CB-A5BEECDF04BF}" type="pres">
      <dgm:prSet presAssocID="{4CEB6B7F-6BF0-4E21-967C-91A6E1F96AD5}" presName="node" presStyleLbl="node1" presStyleIdx="1" presStyleCnt="6" custScaleY="666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A55F71-A502-4534-B3BA-4A59FA962435}" type="pres">
      <dgm:prSet presAssocID="{8B04B0FC-4754-4BB5-809C-FD6B295C0DB2}" presName="sibTrans" presStyleLbl="sibTrans1D1" presStyleIdx="1" presStyleCnt="5"/>
      <dgm:spPr/>
    </dgm:pt>
    <dgm:pt modelId="{FD95D4A7-5962-4DC1-B3EE-8F81C6FD0BF1}" type="pres">
      <dgm:prSet presAssocID="{8B04B0FC-4754-4BB5-809C-FD6B295C0DB2}" presName="connectorText" presStyleLbl="sibTrans1D1" presStyleIdx="1" presStyleCnt="5"/>
      <dgm:spPr/>
    </dgm:pt>
    <dgm:pt modelId="{ECA6BC6F-7639-42D3-830C-383D8FE22B77}" type="pres">
      <dgm:prSet presAssocID="{421FC3CE-E2DA-47CC-8F8D-9A51EF2B450F}" presName="node" presStyleLbl="node1" presStyleIdx="2" presStyleCnt="6" custScaleY="560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F8F59-3FEC-476F-B0CA-2C1DC9E02D2D}" type="pres">
      <dgm:prSet presAssocID="{BE826324-5D60-413D-8525-5FF96517841E}" presName="sibTrans" presStyleLbl="sibTrans1D1" presStyleIdx="2" presStyleCnt="5"/>
      <dgm:spPr/>
    </dgm:pt>
    <dgm:pt modelId="{CF2E6F83-CFB9-4096-8C68-91CE049707F9}" type="pres">
      <dgm:prSet presAssocID="{BE826324-5D60-413D-8525-5FF96517841E}" presName="connectorText" presStyleLbl="sibTrans1D1" presStyleIdx="2" presStyleCnt="5"/>
      <dgm:spPr/>
    </dgm:pt>
    <dgm:pt modelId="{87E16FF0-1A3C-45C9-97BF-845C6D95CAF9}" type="pres">
      <dgm:prSet presAssocID="{5FA8A45A-731E-44D7-A7DC-33412DA7C99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9D5D7-0994-409A-B4FB-94C2FE66BEF1}" type="pres">
      <dgm:prSet presAssocID="{2359E2B4-84CA-4EB7-A43C-160BB79424B0}" presName="sibTrans" presStyleLbl="sibTrans1D1" presStyleIdx="3" presStyleCnt="5"/>
      <dgm:spPr/>
    </dgm:pt>
    <dgm:pt modelId="{EC037DAB-CD60-4B31-99ED-31CEAB27B1E9}" type="pres">
      <dgm:prSet presAssocID="{2359E2B4-84CA-4EB7-A43C-160BB79424B0}" presName="connectorText" presStyleLbl="sibTrans1D1" presStyleIdx="3" presStyleCnt="5"/>
      <dgm:spPr/>
    </dgm:pt>
    <dgm:pt modelId="{0E286F8D-7E75-4B25-9AC9-B54B529FC17C}" type="pres">
      <dgm:prSet presAssocID="{8549CA04-4814-4472-BD3A-6FFA6DDD87A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C8C129-710C-4B64-8C15-867646ECFAA3}" type="pres">
      <dgm:prSet presAssocID="{3C6B4D2F-36D7-496E-8081-4DB43CC66CDB}" presName="sibTrans" presStyleLbl="sibTrans1D1" presStyleIdx="4" presStyleCnt="5"/>
      <dgm:spPr/>
    </dgm:pt>
    <dgm:pt modelId="{8EE6650D-20AB-46CF-8630-4048D700490D}" type="pres">
      <dgm:prSet presAssocID="{3C6B4D2F-36D7-496E-8081-4DB43CC66CDB}" presName="connectorText" presStyleLbl="sibTrans1D1" presStyleIdx="4" presStyleCnt="5"/>
      <dgm:spPr/>
    </dgm:pt>
    <dgm:pt modelId="{45F8B8DF-D8B8-4164-908E-D7A61673F2AC}" type="pres">
      <dgm:prSet presAssocID="{E99E0C01-F1C4-4125-8814-81B40818C2E5}" presName="node" presStyleLbl="node1" presStyleIdx="5" presStyleCnt="6" custScaleY="800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4E71FB-697D-4A5D-9E3C-55E8A238767F}" srcId="{5FA8A45A-731E-44D7-A7DC-33412DA7C999}" destId="{DC6089E7-EE61-466F-84FF-72FF1B42427C}" srcOrd="1" destOrd="0" parTransId="{847B187A-61CD-4E86-891B-6654E82E3E7D}" sibTransId="{73E15047-55B4-411E-9270-88C06E6CFA12}"/>
    <dgm:cxn modelId="{0CCF8E54-7E30-45B2-B9D8-258FD5DE093D}" type="presOf" srcId="{7AD2AF02-E12D-4DE0-974D-33C44CDDC9D1}" destId="{1CDA4A09-D926-4CF0-9459-5F32EAF10D3B}" srcOrd="0" destOrd="1" presId="urn:microsoft.com/office/officeart/2005/8/layout/bProcess3"/>
    <dgm:cxn modelId="{8206A77F-66C5-4C8D-878D-CC6EC422E735}" type="presOf" srcId="{ECDEE3B4-F201-42B4-80D9-F53BDE6B8E12}" destId="{87E16FF0-1A3C-45C9-97BF-845C6D95CAF9}" srcOrd="0" destOrd="4" presId="urn:microsoft.com/office/officeart/2005/8/layout/bProcess3"/>
    <dgm:cxn modelId="{5B7766C5-7191-477C-BA0B-A0D4DFE2830B}" srcId="{421FC3CE-E2DA-47CC-8F8D-9A51EF2B450F}" destId="{8C3E9984-C74D-4ECA-ACC9-7612563B4524}" srcOrd="0" destOrd="0" parTransId="{636FE41F-AE2D-4B1E-AFCE-B72E39A64149}" sibTransId="{5F101BB2-E78C-4A3E-AFAC-EAAD8F296416}"/>
    <dgm:cxn modelId="{3404A8C8-BEE9-4854-9A51-0BBEFDD0E8FA}" srcId="{4CEB6B7F-6BF0-4E21-967C-91A6E1F96AD5}" destId="{EA062D97-9E07-4D15-9A26-D1854A480989}" srcOrd="0" destOrd="0" parTransId="{63060A37-5FE2-4A80-A23E-5B0D91934E48}" sibTransId="{851A37D0-2516-447C-B101-CFE238CE9974}"/>
    <dgm:cxn modelId="{5D9ECCDA-ED52-4222-9695-181A9B54ACD8}" type="presOf" srcId="{CBE145BB-C9FD-4ECC-A021-291AC3BF6211}" destId="{45F8B8DF-D8B8-4164-908E-D7A61673F2AC}" srcOrd="0" destOrd="1" presId="urn:microsoft.com/office/officeart/2005/8/layout/bProcess3"/>
    <dgm:cxn modelId="{5B548B91-3352-432F-A6A6-C5A989CB1A5E}" type="presOf" srcId="{2359E2B4-84CA-4EB7-A43C-160BB79424B0}" destId="{EC037DAB-CD60-4B31-99ED-31CEAB27B1E9}" srcOrd="1" destOrd="0" presId="urn:microsoft.com/office/officeart/2005/8/layout/bProcess3"/>
    <dgm:cxn modelId="{7159C3CD-A1D7-4A41-A889-A2534469CB34}" srcId="{60550A9A-A270-454F-AC41-50C6BC92EC35}" destId="{5FA8A45A-731E-44D7-A7DC-33412DA7C999}" srcOrd="3" destOrd="0" parTransId="{F3DB9A7D-C09C-4F16-AAFA-A695AF2D34A2}" sibTransId="{2359E2B4-84CA-4EB7-A43C-160BB79424B0}"/>
    <dgm:cxn modelId="{3DDA246D-F7B3-490B-A807-5FDE3F4433E1}" type="presOf" srcId="{38E0C967-95E0-43F0-9785-A3DBFC47974C}" destId="{1CDA4A09-D926-4CF0-9459-5F32EAF10D3B}" srcOrd="0" destOrd="2" presId="urn:microsoft.com/office/officeart/2005/8/layout/bProcess3"/>
    <dgm:cxn modelId="{EA3E0FD2-CF70-46AE-A473-B9FE1EF45AB3}" type="presOf" srcId="{EA062D97-9E07-4D15-9A26-D1854A480989}" destId="{E545C893-BA43-49FB-80CB-A5BEECDF04BF}" srcOrd="0" destOrd="1" presId="urn:microsoft.com/office/officeart/2005/8/layout/bProcess3"/>
    <dgm:cxn modelId="{55508013-B52A-4FAE-A160-F6EBF0033C3E}" type="presOf" srcId="{4937ACDC-4EA9-40FA-89E7-C0BCA02A0AD5}" destId="{87E16FF0-1A3C-45C9-97BF-845C6D95CAF9}" srcOrd="0" destOrd="5" presId="urn:microsoft.com/office/officeart/2005/8/layout/bProcess3"/>
    <dgm:cxn modelId="{4359074E-8555-40EB-A3AF-EF9E35F04201}" srcId="{B0870486-82F0-4E33-90F8-6BF918FCDFF4}" destId="{3D20FFBC-8D52-480A-BF1B-D98029CE2D7E}" srcOrd="2" destOrd="0" parTransId="{EDD76A34-0A61-4524-A751-0F3A78506A2D}" sibTransId="{F2378D79-63B8-499E-A923-97B82D8FD2E0}"/>
    <dgm:cxn modelId="{003AB936-0298-46B4-AD5F-F58F2DE979AE}" type="presOf" srcId="{8B04B0FC-4754-4BB5-809C-FD6B295C0DB2}" destId="{FD95D4A7-5962-4DC1-B3EE-8F81C6FD0BF1}" srcOrd="1" destOrd="0" presId="urn:microsoft.com/office/officeart/2005/8/layout/bProcess3"/>
    <dgm:cxn modelId="{19551033-626D-4711-842A-A5F37034BDE6}" srcId="{60550A9A-A270-454F-AC41-50C6BC92EC35}" destId="{421FC3CE-E2DA-47CC-8F8D-9A51EF2B450F}" srcOrd="2" destOrd="0" parTransId="{2CD0C71E-3E0A-4A90-AD91-00E5F64ADB8A}" sibTransId="{BE826324-5D60-413D-8525-5FF96517841E}"/>
    <dgm:cxn modelId="{FB27A2AA-BACA-450D-A8C0-F02707D4EEC5}" srcId="{5FA8A45A-731E-44D7-A7DC-33412DA7C999}" destId="{4F90320A-7680-4CF4-A5FC-4298A00B1E0F}" srcOrd="3" destOrd="0" parTransId="{66E160BB-0A30-431F-8484-542021298EE7}" sibTransId="{E925139B-1573-48AC-85BC-DF9B87FD236B}"/>
    <dgm:cxn modelId="{0C07BBAC-D9E2-4124-B429-5B602D375779}" srcId="{60550A9A-A270-454F-AC41-50C6BC92EC35}" destId="{4CEB6B7F-6BF0-4E21-967C-91A6E1F96AD5}" srcOrd="1" destOrd="0" parTransId="{093135B2-4557-4ADA-BA1D-88E669BC9E29}" sibTransId="{8B04B0FC-4754-4BB5-809C-FD6B295C0DB2}"/>
    <dgm:cxn modelId="{A3872798-7885-4E3D-BCBB-82B1CB2D9D98}" type="presOf" srcId="{421FC3CE-E2DA-47CC-8F8D-9A51EF2B450F}" destId="{ECA6BC6F-7639-42D3-830C-383D8FE22B77}" srcOrd="0" destOrd="0" presId="urn:microsoft.com/office/officeart/2005/8/layout/bProcess3"/>
    <dgm:cxn modelId="{832014E3-A4A1-42A7-9AE1-518088CDFE7A}" type="presOf" srcId="{60550A9A-A270-454F-AC41-50C6BC92EC35}" destId="{002E1464-CFD5-4ECE-B963-EFD68563706E}" srcOrd="0" destOrd="0" presId="urn:microsoft.com/office/officeart/2005/8/layout/bProcess3"/>
    <dgm:cxn modelId="{23BF036C-1D4B-4534-9A67-BC877DA47C56}" type="presOf" srcId="{3C6B4D2F-36D7-496E-8081-4DB43CC66CDB}" destId="{8EE6650D-20AB-46CF-8630-4048D700490D}" srcOrd="1" destOrd="0" presId="urn:microsoft.com/office/officeart/2005/8/layout/bProcess3"/>
    <dgm:cxn modelId="{5618D3AB-CDD8-4F3D-8E6E-514EFAF37F33}" type="presOf" srcId="{5FA8A45A-731E-44D7-A7DC-33412DA7C999}" destId="{87E16FF0-1A3C-45C9-97BF-845C6D95CAF9}" srcOrd="0" destOrd="0" presId="urn:microsoft.com/office/officeart/2005/8/layout/bProcess3"/>
    <dgm:cxn modelId="{156C850F-122F-4631-9C50-2A58496E2CB8}" type="presOf" srcId="{4CEB6B7F-6BF0-4E21-967C-91A6E1F96AD5}" destId="{E545C893-BA43-49FB-80CB-A5BEECDF04BF}" srcOrd="0" destOrd="0" presId="urn:microsoft.com/office/officeart/2005/8/layout/bProcess3"/>
    <dgm:cxn modelId="{27B7F2A4-F382-4D13-B4BA-1EF34FFED181}" srcId="{421FC3CE-E2DA-47CC-8F8D-9A51EF2B450F}" destId="{29BF504E-57D3-458D-B31F-EF3DE38F2CBF}" srcOrd="1" destOrd="0" parTransId="{F09839A7-DE68-469E-836D-8776B2E4CFFA}" sibTransId="{A291D09E-1877-47C6-89E1-D9676951D6F9}"/>
    <dgm:cxn modelId="{2B0040B6-9DCE-4A98-A510-2910FC4A769F}" type="presOf" srcId="{CFAA55C6-D88D-4143-B11B-B48BADD042E3}" destId="{390AE71C-499E-4DC0-958A-0402E44A4577}" srcOrd="1" destOrd="0" presId="urn:microsoft.com/office/officeart/2005/8/layout/bProcess3"/>
    <dgm:cxn modelId="{BAE20AF3-7CE2-4904-BC5D-45F0DD22F984}" srcId="{4C8EE88F-357C-4A5D-85EE-2B90AEBE42A5}" destId="{5FA706C4-0882-44E7-9C1B-7A3D0678036F}" srcOrd="0" destOrd="0" parTransId="{30138355-1035-478F-95FF-FD6587A16026}" sibTransId="{B4CFAA27-A5F7-4133-81F9-D62B9919D2EB}"/>
    <dgm:cxn modelId="{89FC6EA5-DB81-4809-96C0-3EE4C4240AAA}" srcId="{60550A9A-A270-454F-AC41-50C6BC92EC35}" destId="{E99E0C01-F1C4-4125-8814-81B40818C2E5}" srcOrd="5" destOrd="0" parTransId="{8E040D84-A23C-4F46-9CB5-C5C846BD2A13}" sibTransId="{B48BCDF3-4975-4F9B-AD8C-8D49CDFDCE51}"/>
    <dgm:cxn modelId="{FC675965-F9A7-4BFD-A912-55D270D3D439}" type="presOf" srcId="{3D20FFBC-8D52-480A-BF1B-D98029CE2D7E}" destId="{1CDA4A09-D926-4CF0-9459-5F32EAF10D3B}" srcOrd="0" destOrd="3" presId="urn:microsoft.com/office/officeart/2005/8/layout/bProcess3"/>
    <dgm:cxn modelId="{E2A62318-5205-49BD-82E4-2D88483D3049}" type="presOf" srcId="{D7969FF1-2B4B-4EAE-BB88-0A3F43652ED8}" destId="{0E286F8D-7E75-4B25-9AC9-B54B529FC17C}" srcOrd="0" destOrd="1" presId="urn:microsoft.com/office/officeart/2005/8/layout/bProcess3"/>
    <dgm:cxn modelId="{1CFA8881-27F1-4CDE-83DD-BFEEFDA1918E}" type="presOf" srcId="{510EFAFD-6474-40CD-9813-7150772941F8}" destId="{E545C893-BA43-49FB-80CB-A5BEECDF04BF}" srcOrd="0" destOrd="2" presId="urn:microsoft.com/office/officeart/2005/8/layout/bProcess3"/>
    <dgm:cxn modelId="{A6A38B3C-5DCD-4A17-9C2F-FAD349E5BDDE}" type="presOf" srcId="{9FA21FF0-A28B-4611-8120-67132B948301}" destId="{0E286F8D-7E75-4B25-9AC9-B54B529FC17C}" srcOrd="0" destOrd="2" presId="urn:microsoft.com/office/officeart/2005/8/layout/bProcess3"/>
    <dgm:cxn modelId="{4DADFB25-5F2D-483B-B98C-8B2FA7BED0B2}" type="presOf" srcId="{B0870486-82F0-4E33-90F8-6BF918FCDFF4}" destId="{1CDA4A09-D926-4CF0-9459-5F32EAF10D3B}" srcOrd="0" destOrd="0" presId="urn:microsoft.com/office/officeart/2005/8/layout/bProcess3"/>
    <dgm:cxn modelId="{EFDDD08A-1F3E-427E-AAF1-CEC1F978C962}" srcId="{B0870486-82F0-4E33-90F8-6BF918FCDFF4}" destId="{38E0C967-95E0-43F0-9785-A3DBFC47974C}" srcOrd="1" destOrd="0" parTransId="{0914A3A3-462F-43B1-943A-AB3251B348F4}" sibTransId="{6EC41AE9-3864-4BB1-BA08-9279E8E56B8F}"/>
    <dgm:cxn modelId="{3C75F77A-551C-4FDA-B22A-EA48E2FBA195}" type="presOf" srcId="{8549CA04-4814-4472-BD3A-6FFA6DDD87A6}" destId="{0E286F8D-7E75-4B25-9AC9-B54B529FC17C}" srcOrd="0" destOrd="0" presId="urn:microsoft.com/office/officeart/2005/8/layout/bProcess3"/>
    <dgm:cxn modelId="{312B6D57-435A-4F9A-B4EB-D79E6FB89ED1}" type="presOf" srcId="{29BF504E-57D3-458D-B31F-EF3DE38F2CBF}" destId="{ECA6BC6F-7639-42D3-830C-383D8FE22B77}" srcOrd="0" destOrd="2" presId="urn:microsoft.com/office/officeart/2005/8/layout/bProcess3"/>
    <dgm:cxn modelId="{57DCE78A-64C1-41AC-98EA-80A7D8C6F224}" srcId="{B0870486-82F0-4E33-90F8-6BF918FCDFF4}" destId="{7AD2AF02-E12D-4DE0-974D-33C44CDDC9D1}" srcOrd="0" destOrd="0" parTransId="{26681BF0-996A-4CA3-8117-1F7229318BC6}" sibTransId="{7E70D594-7209-4E23-A8D2-F252D21AC55F}"/>
    <dgm:cxn modelId="{2A616E72-C893-4F42-936F-9BB5EBD7A9F4}" type="presOf" srcId="{E99E0C01-F1C4-4125-8814-81B40818C2E5}" destId="{45F8B8DF-D8B8-4164-908E-D7A61673F2AC}" srcOrd="0" destOrd="0" presId="urn:microsoft.com/office/officeart/2005/8/layout/bProcess3"/>
    <dgm:cxn modelId="{44AED464-016A-45E6-A05B-3A7C4E446354}" type="presOf" srcId="{4F90320A-7680-4CF4-A5FC-4298A00B1E0F}" destId="{87E16FF0-1A3C-45C9-97BF-845C6D95CAF9}" srcOrd="0" destOrd="6" presId="urn:microsoft.com/office/officeart/2005/8/layout/bProcess3"/>
    <dgm:cxn modelId="{F37D104E-D173-4362-A87B-8C3BC5599D20}" srcId="{60550A9A-A270-454F-AC41-50C6BC92EC35}" destId="{B0870486-82F0-4E33-90F8-6BF918FCDFF4}" srcOrd="0" destOrd="0" parTransId="{D39AE25A-948C-40F6-8FF6-17FED54792A5}" sibTransId="{CFAA55C6-D88D-4143-B11B-B48BADD042E3}"/>
    <dgm:cxn modelId="{7B6895DF-02C5-4A86-93B6-41A129F41F82}" srcId="{5FA8A45A-731E-44D7-A7DC-33412DA7C999}" destId="{4C8EE88F-357C-4A5D-85EE-2B90AEBE42A5}" srcOrd="0" destOrd="0" parTransId="{ECF1C490-3574-412D-B5F9-27CFD1D234E8}" sibTransId="{D3447E00-0046-4AD0-941A-63BA864FC2F4}"/>
    <dgm:cxn modelId="{4C790B8F-EEDB-4543-A9C0-F378DD1819C3}" type="presOf" srcId="{3C6B4D2F-36D7-496E-8081-4DB43CC66CDB}" destId="{0EC8C129-710C-4B64-8C15-867646ECFAA3}" srcOrd="0" destOrd="0" presId="urn:microsoft.com/office/officeart/2005/8/layout/bProcess3"/>
    <dgm:cxn modelId="{D4E76B89-E90B-478E-B6EB-E33DB00D88DD}" srcId="{4CEB6B7F-6BF0-4E21-967C-91A6E1F96AD5}" destId="{510EFAFD-6474-40CD-9813-7150772941F8}" srcOrd="1" destOrd="0" parTransId="{98A6B5CD-3163-43E0-8F02-FD8AC41F7F19}" sibTransId="{10B2DD6A-3F5D-44A4-8254-856D98185768}"/>
    <dgm:cxn modelId="{2E6144D4-227A-4298-80B6-0C7B083555DE}" type="presOf" srcId="{8C3E9984-C74D-4ECA-ACC9-7612563B4524}" destId="{ECA6BC6F-7639-42D3-830C-383D8FE22B77}" srcOrd="0" destOrd="1" presId="urn:microsoft.com/office/officeart/2005/8/layout/bProcess3"/>
    <dgm:cxn modelId="{911867D9-0384-4C92-844A-A9D2C77CD2F2}" srcId="{60550A9A-A270-454F-AC41-50C6BC92EC35}" destId="{8549CA04-4814-4472-BD3A-6FFA6DDD87A6}" srcOrd="4" destOrd="0" parTransId="{27DE68DB-22B1-4900-8767-CF510C020064}" sibTransId="{3C6B4D2F-36D7-496E-8081-4DB43CC66CDB}"/>
    <dgm:cxn modelId="{561411D6-B5BD-4AE8-AEBF-797AF3AC459D}" type="presOf" srcId="{BE826324-5D60-413D-8525-5FF96517841E}" destId="{CF2E6F83-CFB9-4096-8C68-91CE049707F9}" srcOrd="1" destOrd="0" presId="urn:microsoft.com/office/officeart/2005/8/layout/bProcess3"/>
    <dgm:cxn modelId="{B3349603-29B4-4A91-B6F2-E93FD6A6CB86}" type="presOf" srcId="{2359E2B4-84CA-4EB7-A43C-160BB79424B0}" destId="{DB29D5D7-0994-409A-B4FB-94C2FE66BEF1}" srcOrd="0" destOrd="0" presId="urn:microsoft.com/office/officeart/2005/8/layout/bProcess3"/>
    <dgm:cxn modelId="{84F5FC3A-3E0A-45B2-9051-551EFC73F550}" srcId="{8549CA04-4814-4472-BD3A-6FFA6DDD87A6}" destId="{9FA21FF0-A28B-4611-8120-67132B948301}" srcOrd="1" destOrd="0" parTransId="{F2F173E4-C21C-4439-991A-61C70A57FEFA}" sibTransId="{2DC6061B-97FC-4087-90AF-F7ECD2DFC223}"/>
    <dgm:cxn modelId="{0FAA5D39-258E-48A1-A1F0-FB6F972C143F}" type="presOf" srcId="{CFAA55C6-D88D-4143-B11B-B48BADD042E3}" destId="{0E99FF70-DB9D-4EF2-A541-8D49749B5861}" srcOrd="0" destOrd="0" presId="urn:microsoft.com/office/officeart/2005/8/layout/bProcess3"/>
    <dgm:cxn modelId="{8AD6F27A-BC01-4A6E-83C3-9BB1D9B84267}" type="presOf" srcId="{DC6089E7-EE61-466F-84FF-72FF1B42427C}" destId="{87E16FF0-1A3C-45C9-97BF-845C6D95CAF9}" srcOrd="0" destOrd="3" presId="urn:microsoft.com/office/officeart/2005/8/layout/bProcess3"/>
    <dgm:cxn modelId="{24E9CBE7-6C9F-4F7E-B52A-765EB995604E}" type="presOf" srcId="{BE826324-5D60-413D-8525-5FF96517841E}" destId="{E6CF8F59-3FEC-476F-B0CA-2C1DC9E02D2D}" srcOrd="0" destOrd="0" presId="urn:microsoft.com/office/officeart/2005/8/layout/bProcess3"/>
    <dgm:cxn modelId="{F204710A-8F34-4852-BFB8-16ECD061A113}" type="presOf" srcId="{4C8EE88F-357C-4A5D-85EE-2B90AEBE42A5}" destId="{87E16FF0-1A3C-45C9-97BF-845C6D95CAF9}" srcOrd="0" destOrd="1" presId="urn:microsoft.com/office/officeart/2005/8/layout/bProcess3"/>
    <dgm:cxn modelId="{AF72256E-D076-4042-9AAA-5D7C5E94B5D0}" srcId="{8549CA04-4814-4472-BD3A-6FFA6DDD87A6}" destId="{D7969FF1-2B4B-4EAE-BB88-0A3F43652ED8}" srcOrd="0" destOrd="0" parTransId="{54C46D0D-66CB-4BA3-A89D-616C59E8CF81}" sibTransId="{23A1092D-9B82-4545-9D56-E29D865960A2}"/>
    <dgm:cxn modelId="{CD099412-E17B-4CC1-B4DB-285D8C8F069A}" srcId="{ECDEE3B4-F201-42B4-80D9-F53BDE6B8E12}" destId="{4937ACDC-4EA9-40FA-89E7-C0BCA02A0AD5}" srcOrd="0" destOrd="0" parTransId="{A262E55E-A57A-45BB-97A4-9245AE5C0E3F}" sibTransId="{27031692-CACB-4E25-A38A-3DCB9D655279}"/>
    <dgm:cxn modelId="{6C5D83CE-E46C-44F5-9898-7BF61B91681C}" type="presOf" srcId="{8B04B0FC-4754-4BB5-809C-FD6B295C0DB2}" destId="{4EA55F71-A502-4534-B3BA-4A59FA962435}" srcOrd="0" destOrd="0" presId="urn:microsoft.com/office/officeart/2005/8/layout/bProcess3"/>
    <dgm:cxn modelId="{6E33EBB6-0CFD-4828-83DB-B3026CEF79FF}" type="presOf" srcId="{5FA706C4-0882-44E7-9C1B-7A3D0678036F}" destId="{87E16FF0-1A3C-45C9-97BF-845C6D95CAF9}" srcOrd="0" destOrd="2" presId="urn:microsoft.com/office/officeart/2005/8/layout/bProcess3"/>
    <dgm:cxn modelId="{07049834-0E74-4419-A268-F7276B4B9BCA}" srcId="{E99E0C01-F1C4-4125-8814-81B40818C2E5}" destId="{CBE145BB-C9FD-4ECC-A021-291AC3BF6211}" srcOrd="0" destOrd="0" parTransId="{6F3D3EEA-D08E-41DD-BA07-D7F7C6C8891A}" sibTransId="{67C3FFB3-5454-487E-9B72-A4E5EFD2309C}"/>
    <dgm:cxn modelId="{C7CB71E5-03B6-4F7C-BA5B-998C0D6C5589}" srcId="{5FA8A45A-731E-44D7-A7DC-33412DA7C999}" destId="{ECDEE3B4-F201-42B4-80D9-F53BDE6B8E12}" srcOrd="2" destOrd="0" parTransId="{4286C1C4-AB63-494F-8555-C39332799D68}" sibTransId="{7DEC2A22-8ECF-4BF4-8B41-2BB99C2A45E6}"/>
    <dgm:cxn modelId="{6F7C3666-2A51-41A0-9228-94E7D2CE8711}" type="presParOf" srcId="{002E1464-CFD5-4ECE-B963-EFD68563706E}" destId="{1CDA4A09-D926-4CF0-9459-5F32EAF10D3B}" srcOrd="0" destOrd="0" presId="urn:microsoft.com/office/officeart/2005/8/layout/bProcess3"/>
    <dgm:cxn modelId="{74774730-DA9D-4BFA-9F47-AC423F3BF371}" type="presParOf" srcId="{002E1464-CFD5-4ECE-B963-EFD68563706E}" destId="{0E99FF70-DB9D-4EF2-A541-8D49749B5861}" srcOrd="1" destOrd="0" presId="urn:microsoft.com/office/officeart/2005/8/layout/bProcess3"/>
    <dgm:cxn modelId="{D85E170B-BFA3-4A5C-BCC1-74E4504C7F3B}" type="presParOf" srcId="{0E99FF70-DB9D-4EF2-A541-8D49749B5861}" destId="{390AE71C-499E-4DC0-958A-0402E44A4577}" srcOrd="0" destOrd="0" presId="urn:microsoft.com/office/officeart/2005/8/layout/bProcess3"/>
    <dgm:cxn modelId="{37CE944B-D5DB-4F15-8B5A-BAAA6D3E3ABF}" type="presParOf" srcId="{002E1464-CFD5-4ECE-B963-EFD68563706E}" destId="{E545C893-BA43-49FB-80CB-A5BEECDF04BF}" srcOrd="2" destOrd="0" presId="urn:microsoft.com/office/officeart/2005/8/layout/bProcess3"/>
    <dgm:cxn modelId="{6C508D30-8B68-4060-90ED-59A65A40C6E4}" type="presParOf" srcId="{002E1464-CFD5-4ECE-B963-EFD68563706E}" destId="{4EA55F71-A502-4534-B3BA-4A59FA962435}" srcOrd="3" destOrd="0" presId="urn:microsoft.com/office/officeart/2005/8/layout/bProcess3"/>
    <dgm:cxn modelId="{4B63B892-F63D-4FF8-A6C0-A042D2671743}" type="presParOf" srcId="{4EA55F71-A502-4534-B3BA-4A59FA962435}" destId="{FD95D4A7-5962-4DC1-B3EE-8F81C6FD0BF1}" srcOrd="0" destOrd="0" presId="urn:microsoft.com/office/officeart/2005/8/layout/bProcess3"/>
    <dgm:cxn modelId="{82FA26BC-2D7B-4A99-8881-F938CECD9DB8}" type="presParOf" srcId="{002E1464-CFD5-4ECE-B963-EFD68563706E}" destId="{ECA6BC6F-7639-42D3-830C-383D8FE22B77}" srcOrd="4" destOrd="0" presId="urn:microsoft.com/office/officeart/2005/8/layout/bProcess3"/>
    <dgm:cxn modelId="{3B815BB2-BF6A-4C47-BCBB-7189B3505A76}" type="presParOf" srcId="{002E1464-CFD5-4ECE-B963-EFD68563706E}" destId="{E6CF8F59-3FEC-476F-B0CA-2C1DC9E02D2D}" srcOrd="5" destOrd="0" presId="urn:microsoft.com/office/officeart/2005/8/layout/bProcess3"/>
    <dgm:cxn modelId="{A7EE35C7-8E11-4228-A821-6F2429C9E094}" type="presParOf" srcId="{E6CF8F59-3FEC-476F-B0CA-2C1DC9E02D2D}" destId="{CF2E6F83-CFB9-4096-8C68-91CE049707F9}" srcOrd="0" destOrd="0" presId="urn:microsoft.com/office/officeart/2005/8/layout/bProcess3"/>
    <dgm:cxn modelId="{D0B428E3-D0E2-4BCD-9800-B9A13577A802}" type="presParOf" srcId="{002E1464-CFD5-4ECE-B963-EFD68563706E}" destId="{87E16FF0-1A3C-45C9-97BF-845C6D95CAF9}" srcOrd="6" destOrd="0" presId="urn:microsoft.com/office/officeart/2005/8/layout/bProcess3"/>
    <dgm:cxn modelId="{8CBED41F-647C-4789-A832-CCC33F3DF4A8}" type="presParOf" srcId="{002E1464-CFD5-4ECE-B963-EFD68563706E}" destId="{DB29D5D7-0994-409A-B4FB-94C2FE66BEF1}" srcOrd="7" destOrd="0" presId="urn:microsoft.com/office/officeart/2005/8/layout/bProcess3"/>
    <dgm:cxn modelId="{A55DDCDC-0583-4176-8D29-5AA47B17779E}" type="presParOf" srcId="{DB29D5D7-0994-409A-B4FB-94C2FE66BEF1}" destId="{EC037DAB-CD60-4B31-99ED-31CEAB27B1E9}" srcOrd="0" destOrd="0" presId="urn:microsoft.com/office/officeart/2005/8/layout/bProcess3"/>
    <dgm:cxn modelId="{30863DAA-969B-4367-89A1-B163144AFD44}" type="presParOf" srcId="{002E1464-CFD5-4ECE-B963-EFD68563706E}" destId="{0E286F8D-7E75-4B25-9AC9-B54B529FC17C}" srcOrd="8" destOrd="0" presId="urn:microsoft.com/office/officeart/2005/8/layout/bProcess3"/>
    <dgm:cxn modelId="{64866C26-541E-4A44-9DCD-E4A0FD66980F}" type="presParOf" srcId="{002E1464-CFD5-4ECE-B963-EFD68563706E}" destId="{0EC8C129-710C-4B64-8C15-867646ECFAA3}" srcOrd="9" destOrd="0" presId="urn:microsoft.com/office/officeart/2005/8/layout/bProcess3"/>
    <dgm:cxn modelId="{2BEABE4E-2374-4FE2-9F46-77E5FE00278D}" type="presParOf" srcId="{0EC8C129-710C-4B64-8C15-867646ECFAA3}" destId="{8EE6650D-20AB-46CF-8630-4048D700490D}" srcOrd="0" destOrd="0" presId="urn:microsoft.com/office/officeart/2005/8/layout/bProcess3"/>
    <dgm:cxn modelId="{4C7DA73F-2965-4715-903E-F606CFC3B9B2}" type="presParOf" srcId="{002E1464-CFD5-4ECE-B963-EFD68563706E}" destId="{45F8B8DF-D8B8-4164-908E-D7A61673F2AC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2F243D-9576-4083-B026-7D7E2CDFE123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3BE9AC-32E0-4EEC-B236-9AF77B20A7E3}">
      <dgm:prSet phldrT="[Text]"/>
      <dgm:spPr/>
      <dgm:t>
        <a:bodyPr/>
        <a:lstStyle/>
        <a:p>
          <a:r>
            <a:rPr lang="en-US" dirty="0" smtClean="0"/>
            <a:t>Setup</a:t>
          </a:r>
          <a:endParaRPr lang="en-US" dirty="0"/>
        </a:p>
      </dgm:t>
    </dgm:pt>
    <dgm:pt modelId="{9343A74E-E092-421B-A362-274D3EC2C8ED}" type="parTrans" cxnId="{AAD31387-392E-4227-85FB-7DF37506C013}">
      <dgm:prSet/>
      <dgm:spPr/>
      <dgm:t>
        <a:bodyPr/>
        <a:lstStyle/>
        <a:p>
          <a:endParaRPr lang="en-US"/>
        </a:p>
      </dgm:t>
    </dgm:pt>
    <dgm:pt modelId="{EDD483B8-A41E-4EC5-AF5A-5BA3A9DA05AE}" type="sibTrans" cxnId="{AAD31387-392E-4227-85FB-7DF37506C013}">
      <dgm:prSet/>
      <dgm:spPr/>
      <dgm:t>
        <a:bodyPr/>
        <a:lstStyle/>
        <a:p>
          <a:endParaRPr lang="en-US"/>
        </a:p>
      </dgm:t>
    </dgm:pt>
    <dgm:pt modelId="{EC7314B9-3E65-4D35-8593-ECF3392C6DB0}">
      <dgm:prSet phldrT="[Text]"/>
      <dgm:spPr/>
      <dgm:t>
        <a:bodyPr/>
        <a:lstStyle/>
        <a:p>
          <a:r>
            <a:rPr lang="en-US" dirty="0" smtClean="0"/>
            <a:t>Interpret </a:t>
          </a:r>
          <a:r>
            <a:rPr lang="en-US" dirty="0" err="1" smtClean="0"/>
            <a:t>OpenSHAPA</a:t>
          </a:r>
          <a:r>
            <a:rPr lang="en-US" dirty="0" smtClean="0"/>
            <a:t> Data</a:t>
          </a:r>
          <a:endParaRPr lang="en-US" dirty="0"/>
        </a:p>
      </dgm:t>
    </dgm:pt>
    <dgm:pt modelId="{DD07CEA2-0D83-454C-99C4-6AC5363C084A}" type="parTrans" cxnId="{8B09FA19-BD22-4660-8DBC-F239FA7D2066}">
      <dgm:prSet/>
      <dgm:spPr/>
      <dgm:t>
        <a:bodyPr/>
        <a:lstStyle/>
        <a:p>
          <a:endParaRPr lang="en-US"/>
        </a:p>
      </dgm:t>
    </dgm:pt>
    <dgm:pt modelId="{F68988F1-544C-495B-97E4-B70C8D752DB2}" type="sibTrans" cxnId="{8B09FA19-BD22-4660-8DBC-F239FA7D2066}">
      <dgm:prSet/>
      <dgm:spPr/>
      <dgm:t>
        <a:bodyPr/>
        <a:lstStyle/>
        <a:p>
          <a:endParaRPr lang="en-US"/>
        </a:p>
      </dgm:t>
    </dgm:pt>
    <dgm:pt modelId="{6C0DD710-C1D3-49D2-99EE-CA60B2D18BE2}">
      <dgm:prSet phldrT="[Text]"/>
      <dgm:spPr/>
      <dgm:t>
        <a:bodyPr/>
        <a:lstStyle/>
        <a:p>
          <a:r>
            <a:rPr lang="en-US" dirty="0" smtClean="0"/>
            <a:t>Base of Support Zone Graphs</a:t>
          </a:r>
          <a:endParaRPr lang="en-US" dirty="0"/>
        </a:p>
      </dgm:t>
    </dgm:pt>
    <dgm:pt modelId="{B3608DAB-AABD-488A-9045-C4EF5CD15E38}" type="parTrans" cxnId="{FCDE11FE-7064-4369-94FE-B5FF0C4E9945}">
      <dgm:prSet/>
      <dgm:spPr/>
      <dgm:t>
        <a:bodyPr/>
        <a:lstStyle/>
        <a:p>
          <a:endParaRPr lang="en-US"/>
        </a:p>
      </dgm:t>
    </dgm:pt>
    <dgm:pt modelId="{974792FB-7D7A-4F9E-A21C-842806A2E977}" type="sibTrans" cxnId="{FCDE11FE-7064-4369-94FE-B5FF0C4E9945}">
      <dgm:prSet/>
      <dgm:spPr/>
      <dgm:t>
        <a:bodyPr/>
        <a:lstStyle/>
        <a:p>
          <a:endParaRPr lang="en-US"/>
        </a:p>
      </dgm:t>
    </dgm:pt>
    <dgm:pt modelId="{E90580BC-ADBB-4885-8EB4-04AEB6196EF5}">
      <dgm:prSet phldrT="[Text]"/>
      <dgm:spPr/>
      <dgm:t>
        <a:bodyPr/>
        <a:lstStyle/>
        <a:p>
          <a:r>
            <a:rPr lang="en-US" dirty="0" smtClean="0"/>
            <a:t>3D Reaching Graphs</a:t>
          </a:r>
          <a:endParaRPr lang="en-US" dirty="0"/>
        </a:p>
      </dgm:t>
    </dgm:pt>
    <dgm:pt modelId="{63AB2397-8210-4E9F-ADBA-9C8E4959E9D2}" type="parTrans" cxnId="{E662DF49-3DC6-49A7-A5F9-311E961A89DB}">
      <dgm:prSet/>
      <dgm:spPr/>
      <dgm:t>
        <a:bodyPr/>
        <a:lstStyle/>
        <a:p>
          <a:endParaRPr lang="en-US"/>
        </a:p>
      </dgm:t>
    </dgm:pt>
    <dgm:pt modelId="{2207B842-93A5-4A70-BB3C-298F13B4A8C8}" type="sibTrans" cxnId="{E662DF49-3DC6-49A7-A5F9-311E961A89DB}">
      <dgm:prSet/>
      <dgm:spPr/>
      <dgm:t>
        <a:bodyPr/>
        <a:lstStyle/>
        <a:p>
          <a:endParaRPr lang="en-US"/>
        </a:p>
      </dgm:t>
    </dgm:pt>
    <dgm:pt modelId="{43EF8924-A848-4641-8AAF-AA56C39EBF36}">
      <dgm:prSet phldrT="[Text]"/>
      <dgm:spPr/>
      <dgm:t>
        <a:bodyPr/>
        <a:lstStyle/>
        <a:p>
          <a:r>
            <a:rPr lang="en-US" dirty="0" smtClean="0"/>
            <a:t>Calculate Metrics from Reach Data</a:t>
          </a:r>
          <a:endParaRPr lang="en-US" dirty="0"/>
        </a:p>
      </dgm:t>
    </dgm:pt>
    <dgm:pt modelId="{6D35C33C-EC67-4DF8-A5AE-E30792A76166}" type="parTrans" cxnId="{C4C068BE-F325-4C13-BC23-66173F699217}">
      <dgm:prSet/>
      <dgm:spPr/>
      <dgm:t>
        <a:bodyPr/>
        <a:lstStyle/>
        <a:p>
          <a:endParaRPr lang="en-US"/>
        </a:p>
      </dgm:t>
    </dgm:pt>
    <dgm:pt modelId="{B242E892-2429-40DE-BF00-0C1376E4D3C0}" type="sibTrans" cxnId="{C4C068BE-F325-4C13-BC23-66173F699217}">
      <dgm:prSet/>
      <dgm:spPr/>
      <dgm:t>
        <a:bodyPr/>
        <a:lstStyle/>
        <a:p>
          <a:endParaRPr lang="en-US"/>
        </a:p>
      </dgm:t>
    </dgm:pt>
    <dgm:pt modelId="{00396497-0EA8-4369-859B-E2E1DADF8098}">
      <dgm:prSet phldrT="[Text]"/>
      <dgm:spPr/>
      <dgm:t>
        <a:bodyPr/>
        <a:lstStyle/>
        <a:p>
          <a:r>
            <a:rPr lang="en-US" dirty="0" smtClean="0"/>
            <a:t>Select Subject Data</a:t>
          </a:r>
          <a:endParaRPr lang="en-US" dirty="0"/>
        </a:p>
      </dgm:t>
    </dgm:pt>
    <dgm:pt modelId="{AD5892C1-A847-4969-9F72-4442151C919D}" type="parTrans" cxnId="{AD39E78D-9238-4446-A7ED-C845949E7046}">
      <dgm:prSet/>
      <dgm:spPr/>
    </dgm:pt>
    <dgm:pt modelId="{EC29FFB9-8EA2-4258-9E22-1A98148725D2}" type="sibTrans" cxnId="{AD39E78D-9238-4446-A7ED-C845949E7046}">
      <dgm:prSet/>
      <dgm:spPr/>
      <dgm:t>
        <a:bodyPr/>
        <a:lstStyle/>
        <a:p>
          <a:endParaRPr lang="en-US"/>
        </a:p>
      </dgm:t>
    </dgm:pt>
    <dgm:pt modelId="{C7C97210-320F-43EB-A9E4-91DD1A791BC0}">
      <dgm:prSet phldrT="[Text]"/>
      <dgm:spPr/>
      <dgm:t>
        <a:bodyPr/>
        <a:lstStyle/>
        <a:p>
          <a:r>
            <a:rPr lang="en-US" dirty="0" smtClean="0"/>
            <a:t>Declare Constants</a:t>
          </a:r>
          <a:endParaRPr lang="en-US" dirty="0"/>
        </a:p>
      </dgm:t>
    </dgm:pt>
    <dgm:pt modelId="{47111857-22ED-4524-AB90-D46E9E6C4555}" type="parTrans" cxnId="{21CDF017-70CD-4C11-A3B3-552B71380A81}">
      <dgm:prSet/>
      <dgm:spPr/>
      <dgm:t>
        <a:bodyPr/>
        <a:lstStyle/>
        <a:p>
          <a:endParaRPr lang="en-US"/>
        </a:p>
      </dgm:t>
    </dgm:pt>
    <dgm:pt modelId="{4B71D192-BA1F-40D2-82B2-CCE0F598A1DC}" type="sibTrans" cxnId="{21CDF017-70CD-4C11-A3B3-552B71380A81}">
      <dgm:prSet/>
      <dgm:spPr/>
      <dgm:t>
        <a:bodyPr/>
        <a:lstStyle/>
        <a:p>
          <a:endParaRPr lang="en-US"/>
        </a:p>
      </dgm:t>
    </dgm:pt>
    <dgm:pt modelId="{B8CF5830-F7AB-42BC-8DD5-E778DAD178A8}">
      <dgm:prSet phldrT="[Text]"/>
      <dgm:spPr/>
      <dgm:t>
        <a:bodyPr/>
        <a:lstStyle/>
        <a:p>
          <a:r>
            <a:rPr lang="en-US" dirty="0" smtClean="0"/>
            <a:t>Load Raw Data into Memory</a:t>
          </a:r>
          <a:endParaRPr lang="en-US" dirty="0"/>
        </a:p>
      </dgm:t>
    </dgm:pt>
    <dgm:pt modelId="{7265BC8C-D666-4184-B45D-1D432E5F37AC}" type="parTrans" cxnId="{FD642E94-2E77-4357-B249-61C3A6B4883B}">
      <dgm:prSet/>
      <dgm:spPr/>
      <dgm:t>
        <a:bodyPr/>
        <a:lstStyle/>
        <a:p>
          <a:endParaRPr lang="en-US"/>
        </a:p>
      </dgm:t>
    </dgm:pt>
    <dgm:pt modelId="{66C2CA02-3BE9-4236-BA57-E2C3F4B53C3D}" type="sibTrans" cxnId="{FD642E94-2E77-4357-B249-61C3A6B4883B}">
      <dgm:prSet/>
      <dgm:spPr/>
      <dgm:t>
        <a:bodyPr/>
        <a:lstStyle/>
        <a:p>
          <a:endParaRPr lang="en-US"/>
        </a:p>
      </dgm:t>
    </dgm:pt>
    <dgm:pt modelId="{82F53376-9FAD-4F19-A80F-517830D850FC}">
      <dgm:prSet phldrT="[Text]"/>
      <dgm:spPr/>
      <dgm:t>
        <a:bodyPr/>
        <a:lstStyle/>
        <a:p>
          <a:r>
            <a:rPr lang="en-US" dirty="0" smtClean="0"/>
            <a:t>Collect events that are in categories of interest</a:t>
          </a:r>
          <a:endParaRPr lang="en-US" dirty="0"/>
        </a:p>
      </dgm:t>
    </dgm:pt>
    <dgm:pt modelId="{E8F168EE-005C-40E0-925D-2E240A7E73D7}" type="parTrans" cxnId="{796A2C2D-777C-4918-BAD0-D6D5D002D31F}">
      <dgm:prSet/>
      <dgm:spPr/>
    </dgm:pt>
    <dgm:pt modelId="{8BD2F2A0-99FA-4091-AA02-7B51A824F199}" type="sibTrans" cxnId="{796A2C2D-777C-4918-BAD0-D6D5D002D31F}">
      <dgm:prSet/>
      <dgm:spPr/>
      <dgm:t>
        <a:bodyPr/>
        <a:lstStyle/>
        <a:p>
          <a:endParaRPr lang="en-US"/>
        </a:p>
      </dgm:t>
    </dgm:pt>
    <dgm:pt modelId="{700382AE-F02B-4656-97DC-446ADE0C1696}">
      <dgm:prSet phldrT="[Text]"/>
      <dgm:spPr/>
      <dgm:t>
        <a:bodyPr/>
        <a:lstStyle/>
        <a:p>
          <a:r>
            <a:rPr lang="en-US" dirty="0" smtClean="0"/>
            <a:t>Collate event metadata for Kinematic Reference</a:t>
          </a:r>
          <a:endParaRPr lang="en-US" dirty="0"/>
        </a:p>
      </dgm:t>
    </dgm:pt>
    <dgm:pt modelId="{266212EF-ECD3-4A97-8C62-AE2998D5A426}" type="parTrans" cxnId="{F456D770-B738-4A45-A416-65BFD613BB53}">
      <dgm:prSet/>
      <dgm:spPr/>
      <dgm:t>
        <a:bodyPr/>
        <a:lstStyle/>
        <a:p>
          <a:endParaRPr lang="en-US"/>
        </a:p>
      </dgm:t>
    </dgm:pt>
    <dgm:pt modelId="{4E0CC57F-5E7B-45BE-BFD3-30BE8E7A04FD}" type="sibTrans" cxnId="{F456D770-B738-4A45-A416-65BFD613BB53}">
      <dgm:prSet/>
      <dgm:spPr/>
      <dgm:t>
        <a:bodyPr/>
        <a:lstStyle/>
        <a:p>
          <a:endParaRPr lang="en-US"/>
        </a:p>
      </dgm:t>
    </dgm:pt>
    <dgm:pt modelId="{CE6ACCDF-1A38-4790-933A-28096C4F6B30}">
      <dgm:prSet phldrT="[Text]"/>
      <dgm:spPr/>
      <dgm:t>
        <a:bodyPr/>
        <a:lstStyle/>
        <a:p>
          <a:r>
            <a:rPr lang="en-US" dirty="0" smtClean="0"/>
            <a:t>Calculates percentage of reaching time </a:t>
          </a:r>
          <a:r>
            <a:rPr lang="en-US" dirty="0" err="1" smtClean="0"/>
            <a:t>HeadCOM</a:t>
          </a:r>
          <a:r>
            <a:rPr lang="en-US" dirty="0" smtClean="0"/>
            <a:t> was:</a:t>
          </a:r>
          <a:endParaRPr lang="en-US" dirty="0"/>
        </a:p>
      </dgm:t>
    </dgm:pt>
    <dgm:pt modelId="{66F00C12-3C7A-441E-B831-1B1A371A4957}" type="parTrans" cxnId="{FAB6BB61-413E-43AE-9AB5-DD6F553F749B}">
      <dgm:prSet/>
      <dgm:spPr/>
    </dgm:pt>
    <dgm:pt modelId="{DFF6A94F-9974-4257-A668-54410D91ED43}" type="sibTrans" cxnId="{FAB6BB61-413E-43AE-9AB5-DD6F553F749B}">
      <dgm:prSet/>
      <dgm:spPr/>
      <dgm:t>
        <a:bodyPr/>
        <a:lstStyle/>
        <a:p>
          <a:endParaRPr lang="en-US"/>
        </a:p>
      </dgm:t>
    </dgm:pt>
    <dgm:pt modelId="{92A29116-9AD4-4F31-8D69-27923D7C4C86}">
      <dgm:prSet phldrT="[Text]"/>
      <dgm:spPr/>
      <dgm:t>
        <a:bodyPr/>
        <a:lstStyle/>
        <a:p>
          <a:r>
            <a:rPr lang="en-US" dirty="0" smtClean="0"/>
            <a:t>Within a region defined by 50% of BOS</a:t>
          </a:r>
          <a:endParaRPr lang="en-US" dirty="0"/>
        </a:p>
      </dgm:t>
    </dgm:pt>
    <dgm:pt modelId="{5D3BF299-8978-43FB-B232-B33939E258C9}" type="parTrans" cxnId="{831E6E1A-E3BF-4A13-8051-FCC280E39286}">
      <dgm:prSet/>
      <dgm:spPr/>
    </dgm:pt>
    <dgm:pt modelId="{E268ACB0-538E-47C7-9503-69BBC8B4B8C6}" type="sibTrans" cxnId="{831E6E1A-E3BF-4A13-8051-FCC280E39286}">
      <dgm:prSet/>
      <dgm:spPr/>
    </dgm:pt>
    <dgm:pt modelId="{FE8424AE-29A7-4707-B9FD-10F54E306635}">
      <dgm:prSet phldrT="[Text]"/>
      <dgm:spPr/>
      <dgm:t>
        <a:bodyPr/>
        <a:lstStyle/>
        <a:p>
          <a:r>
            <a:rPr lang="en-US" dirty="0" smtClean="0"/>
            <a:t>Within a region defined by BOS</a:t>
          </a:r>
          <a:endParaRPr lang="en-US" dirty="0"/>
        </a:p>
      </dgm:t>
    </dgm:pt>
    <dgm:pt modelId="{E9A9A482-D35F-49CB-A263-8EE207995055}" type="parTrans" cxnId="{B6269BA8-5386-4D1A-9E31-EF59AA102301}">
      <dgm:prSet/>
      <dgm:spPr/>
    </dgm:pt>
    <dgm:pt modelId="{B9254B18-C0FC-4112-B771-951716F95937}" type="sibTrans" cxnId="{B6269BA8-5386-4D1A-9E31-EF59AA102301}">
      <dgm:prSet/>
      <dgm:spPr/>
    </dgm:pt>
    <dgm:pt modelId="{8D73EDF9-433E-4602-8D96-D2B2168DC85B}">
      <dgm:prSet phldrT="[Text]"/>
      <dgm:spPr/>
      <dgm:t>
        <a:bodyPr/>
        <a:lstStyle/>
        <a:p>
          <a:r>
            <a:rPr lang="en-US" dirty="0" smtClean="0"/>
            <a:t>Outside the region defined by BOS</a:t>
          </a:r>
          <a:endParaRPr lang="en-US" dirty="0"/>
        </a:p>
      </dgm:t>
    </dgm:pt>
    <dgm:pt modelId="{C6E71639-3CB3-4059-A944-98EAA836E6D8}" type="parTrans" cxnId="{2E3E71BD-E6DB-41ED-B13E-A3BF843935E0}">
      <dgm:prSet/>
      <dgm:spPr/>
    </dgm:pt>
    <dgm:pt modelId="{0A805D79-6E04-47FD-A269-2791E5513742}" type="sibTrans" cxnId="{2E3E71BD-E6DB-41ED-B13E-A3BF843935E0}">
      <dgm:prSet/>
      <dgm:spPr/>
    </dgm:pt>
    <dgm:pt modelId="{113A4C9B-C8D0-4B88-80BA-B7405EECDEF4}">
      <dgm:prSet phldrT="[Text]"/>
      <dgm:spPr/>
      <dgm:t>
        <a:bodyPr/>
        <a:lstStyle/>
        <a:p>
          <a:r>
            <a:rPr lang="en-US" dirty="0" smtClean="0"/>
            <a:t>Generates and Saves Illustrations of Above </a:t>
          </a:r>
          <a:endParaRPr lang="en-US" dirty="0"/>
        </a:p>
      </dgm:t>
    </dgm:pt>
    <dgm:pt modelId="{CBF1787C-A9FF-4E04-9DDB-744589617FD1}" type="parTrans" cxnId="{0DFA1D35-4958-4131-B73B-9ED57D5B29A8}">
      <dgm:prSet/>
      <dgm:spPr/>
    </dgm:pt>
    <dgm:pt modelId="{23738E68-A4CF-4146-BFC4-6EC0244B2A29}" type="sibTrans" cxnId="{0DFA1D35-4958-4131-B73B-9ED57D5B29A8}">
      <dgm:prSet/>
      <dgm:spPr/>
    </dgm:pt>
    <dgm:pt modelId="{D74ED951-7829-4A7E-9117-7D1719B7A7DE}">
      <dgm:prSet phldrT="[Text]"/>
      <dgm:spPr/>
      <dgm:t>
        <a:bodyPr/>
        <a:lstStyle/>
        <a:p>
          <a:r>
            <a:rPr lang="en-US" dirty="0" smtClean="0"/>
            <a:t>Generates 3D Illustrations of Reaching Hand’s activity over the Kinematic Event</a:t>
          </a:r>
          <a:endParaRPr lang="en-US" dirty="0"/>
        </a:p>
      </dgm:t>
    </dgm:pt>
    <dgm:pt modelId="{7663884B-1436-4691-A194-1269F546E546}" type="parTrans" cxnId="{851C89EE-20A5-4F61-90C5-C4EBF89DDF5C}">
      <dgm:prSet/>
      <dgm:spPr/>
    </dgm:pt>
    <dgm:pt modelId="{A26CB7D0-4A6C-41A3-A024-14F453F638A0}" type="sibTrans" cxnId="{851C89EE-20A5-4F61-90C5-C4EBF89DDF5C}">
      <dgm:prSet/>
      <dgm:spPr/>
      <dgm:t>
        <a:bodyPr/>
        <a:lstStyle/>
        <a:p>
          <a:endParaRPr lang="en-US"/>
        </a:p>
      </dgm:t>
    </dgm:pt>
    <dgm:pt modelId="{B98F690E-0F09-45B4-B295-BFF848C3DCBA}">
      <dgm:prSet phldrT="[Text]"/>
      <dgm:spPr/>
      <dgm:t>
        <a:bodyPr/>
        <a:lstStyle/>
        <a:p>
          <a:r>
            <a:rPr lang="en-US" dirty="0" smtClean="0"/>
            <a:t>Illustrations saved to Disk</a:t>
          </a:r>
          <a:endParaRPr lang="en-US" dirty="0"/>
        </a:p>
      </dgm:t>
    </dgm:pt>
    <dgm:pt modelId="{BBBA0E5F-DEBE-4AF3-A1BC-951B731727F6}" type="parTrans" cxnId="{B7923C88-0F6C-414F-9567-66934945C169}">
      <dgm:prSet/>
      <dgm:spPr/>
    </dgm:pt>
    <dgm:pt modelId="{AAE70698-F7CD-48C9-A404-58426E4C2310}" type="sibTrans" cxnId="{B7923C88-0F6C-414F-9567-66934945C169}">
      <dgm:prSet/>
      <dgm:spPr/>
    </dgm:pt>
    <dgm:pt modelId="{6C504BF7-DB5A-4197-BD51-45AF907E6B87}">
      <dgm:prSet phldrT="[Text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1" action="ppaction://hlinksldjump"/>
            </a:rPr>
            <a:t>See Appendices for Full List of Calculated Metrics</a:t>
          </a:r>
          <a:endParaRPr lang="en-US" dirty="0"/>
        </a:p>
      </dgm:t>
    </dgm:pt>
    <dgm:pt modelId="{1FE5815E-DD96-4648-87E8-EEC6972E9980}" type="parTrans" cxnId="{A8443BEB-1492-452B-B9B3-8994B58F2D6C}">
      <dgm:prSet/>
      <dgm:spPr/>
    </dgm:pt>
    <dgm:pt modelId="{BC6D3502-00D0-4B19-9219-F7A14A3CD366}" type="sibTrans" cxnId="{A8443BEB-1492-452B-B9B3-8994B58F2D6C}">
      <dgm:prSet/>
      <dgm:spPr/>
    </dgm:pt>
    <dgm:pt modelId="{DC0417A5-477E-470B-94CA-A6C943156D52}">
      <dgm:prSet phldrT="[Text]"/>
      <dgm:spPr/>
      <dgm:t>
        <a:bodyPr/>
        <a:lstStyle/>
        <a:p>
          <a:r>
            <a:rPr lang="en-US" dirty="0" smtClean="0"/>
            <a:t>Metrics Collated and Saved to Disk for insertion to SPSS</a:t>
          </a:r>
          <a:endParaRPr lang="en-US" dirty="0"/>
        </a:p>
      </dgm:t>
    </dgm:pt>
    <dgm:pt modelId="{0CC4F99B-6E0E-444E-8684-8E6C1D77C4DD}" type="parTrans" cxnId="{63849F6C-E0A2-48C3-9443-28D6D708E320}">
      <dgm:prSet/>
      <dgm:spPr/>
    </dgm:pt>
    <dgm:pt modelId="{12533FB5-AF9F-4FB9-9AD8-96CDB70620A8}" type="sibTrans" cxnId="{63849F6C-E0A2-48C3-9443-28D6D708E320}">
      <dgm:prSet/>
      <dgm:spPr/>
    </dgm:pt>
    <dgm:pt modelId="{8CAB4ED7-1C31-44D3-A172-BCA082366233}" type="pres">
      <dgm:prSet presAssocID="{FC2F243D-9576-4083-B026-7D7E2CDFE123}" presName="Name0" presStyleCnt="0">
        <dgm:presLayoutVars>
          <dgm:dir/>
          <dgm:resizeHandles val="exact"/>
        </dgm:presLayoutVars>
      </dgm:prSet>
      <dgm:spPr/>
    </dgm:pt>
    <dgm:pt modelId="{947F9C88-3094-4020-AB19-0F728A7B881E}" type="pres">
      <dgm:prSet presAssocID="{5D3BE9AC-32E0-4EEC-B236-9AF77B20A7E3}" presName="node" presStyleLbl="node1" presStyleIdx="0" presStyleCnt="5" custScaleY="56001">
        <dgm:presLayoutVars>
          <dgm:bulletEnabled val="1"/>
        </dgm:presLayoutVars>
      </dgm:prSet>
      <dgm:spPr/>
    </dgm:pt>
    <dgm:pt modelId="{568B1A42-53B0-40D1-A637-A442E15881F6}" type="pres">
      <dgm:prSet presAssocID="{EDD483B8-A41E-4EC5-AF5A-5BA3A9DA05AE}" presName="sibTrans" presStyleLbl="sibTrans1D1" presStyleIdx="0" presStyleCnt="4"/>
      <dgm:spPr/>
    </dgm:pt>
    <dgm:pt modelId="{2326CE99-B47F-4F7B-9ABB-FE097A227D06}" type="pres">
      <dgm:prSet presAssocID="{EDD483B8-A41E-4EC5-AF5A-5BA3A9DA05AE}" presName="connectorText" presStyleLbl="sibTrans1D1" presStyleIdx="0" presStyleCnt="4"/>
      <dgm:spPr/>
    </dgm:pt>
    <dgm:pt modelId="{65829040-524D-4085-95DB-446F780F4781}" type="pres">
      <dgm:prSet presAssocID="{EC7314B9-3E65-4D35-8593-ECF3392C6DB0}" presName="node" presStyleLbl="node1" presStyleIdx="1" presStyleCnt="5" custScaleY="54378">
        <dgm:presLayoutVars>
          <dgm:bulletEnabled val="1"/>
        </dgm:presLayoutVars>
      </dgm:prSet>
      <dgm:spPr/>
    </dgm:pt>
    <dgm:pt modelId="{E347C51C-1FD7-48D4-ABBE-3E2BC9052195}" type="pres">
      <dgm:prSet presAssocID="{F68988F1-544C-495B-97E4-B70C8D752DB2}" presName="sibTrans" presStyleLbl="sibTrans1D1" presStyleIdx="1" presStyleCnt="4"/>
      <dgm:spPr/>
    </dgm:pt>
    <dgm:pt modelId="{DFAC8D22-8203-4300-A8A8-FA30A840D691}" type="pres">
      <dgm:prSet presAssocID="{F68988F1-544C-495B-97E4-B70C8D752DB2}" presName="connectorText" presStyleLbl="sibTrans1D1" presStyleIdx="1" presStyleCnt="4"/>
      <dgm:spPr/>
    </dgm:pt>
    <dgm:pt modelId="{32E2049B-6BA7-4CB7-B56E-0B8708BA75E3}" type="pres">
      <dgm:prSet presAssocID="{6C0DD710-C1D3-49D2-99EE-CA60B2D18BE2}" presName="node" presStyleLbl="node1" presStyleIdx="2" presStyleCnt="5" custScaleY="880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9AD10-E8D4-409F-958D-67D29F5B5CA4}" type="pres">
      <dgm:prSet presAssocID="{974792FB-7D7A-4F9E-A21C-842806A2E977}" presName="sibTrans" presStyleLbl="sibTrans1D1" presStyleIdx="2" presStyleCnt="4"/>
      <dgm:spPr/>
    </dgm:pt>
    <dgm:pt modelId="{9D38FCCB-9F3D-4D29-82A6-8E2F538AC7E9}" type="pres">
      <dgm:prSet presAssocID="{974792FB-7D7A-4F9E-A21C-842806A2E977}" presName="connectorText" presStyleLbl="sibTrans1D1" presStyleIdx="2" presStyleCnt="4"/>
      <dgm:spPr/>
    </dgm:pt>
    <dgm:pt modelId="{F53F1316-8EF0-4F62-8B75-96D9337428F0}" type="pres">
      <dgm:prSet presAssocID="{E90580BC-ADBB-4885-8EB4-04AEB6196EF5}" presName="node" presStyleLbl="node1" presStyleIdx="3" presStyleCnt="5" custScaleY="574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F955E2-B07A-4696-B89A-FF5A8A164BF2}" type="pres">
      <dgm:prSet presAssocID="{2207B842-93A5-4A70-BB3C-298F13B4A8C8}" presName="sibTrans" presStyleLbl="sibTrans1D1" presStyleIdx="3" presStyleCnt="4"/>
      <dgm:spPr/>
    </dgm:pt>
    <dgm:pt modelId="{6D21DEC0-25B2-45BD-B1FF-40538B128308}" type="pres">
      <dgm:prSet presAssocID="{2207B842-93A5-4A70-BB3C-298F13B4A8C8}" presName="connectorText" presStyleLbl="sibTrans1D1" presStyleIdx="3" presStyleCnt="4"/>
      <dgm:spPr/>
    </dgm:pt>
    <dgm:pt modelId="{337FEA69-90F9-4423-BE77-F30F4C34960A}" type="pres">
      <dgm:prSet presAssocID="{43EF8924-A848-4641-8AAF-AA56C39EBF36}" presName="node" presStyleLbl="node1" presStyleIdx="4" presStyleCnt="5" custScaleY="800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923C88-0F6C-414F-9567-66934945C169}" srcId="{E90580BC-ADBB-4885-8EB4-04AEB6196EF5}" destId="{B98F690E-0F09-45B4-B295-BFF848C3DCBA}" srcOrd="1" destOrd="0" parTransId="{BBBA0E5F-DEBE-4AF3-A1BC-951B731727F6}" sibTransId="{AAE70698-F7CD-48C9-A404-58426E4C2310}"/>
    <dgm:cxn modelId="{D327CE31-73EA-4C22-BF10-E71A15BBD152}" type="presOf" srcId="{113A4C9B-C8D0-4B88-80BA-B7405EECDEF4}" destId="{32E2049B-6BA7-4CB7-B56E-0B8708BA75E3}" srcOrd="0" destOrd="5" presId="urn:microsoft.com/office/officeart/2005/8/layout/bProcess3"/>
    <dgm:cxn modelId="{FD642E94-2E77-4357-B249-61C3A6B4883B}" srcId="{5D3BE9AC-32E0-4EEC-B236-9AF77B20A7E3}" destId="{B8CF5830-F7AB-42BC-8DD5-E778DAD178A8}" srcOrd="2" destOrd="0" parTransId="{7265BC8C-D666-4184-B45D-1D432E5F37AC}" sibTransId="{66C2CA02-3BE9-4236-BA57-E2C3F4B53C3D}"/>
    <dgm:cxn modelId="{51446CFA-A9E5-413F-95F3-F04972A901F9}" type="presOf" srcId="{6C0DD710-C1D3-49D2-99EE-CA60B2D18BE2}" destId="{32E2049B-6BA7-4CB7-B56E-0B8708BA75E3}" srcOrd="0" destOrd="0" presId="urn:microsoft.com/office/officeart/2005/8/layout/bProcess3"/>
    <dgm:cxn modelId="{6B3AD08B-FD6A-4793-B734-6FD46A1BEE8B}" type="presOf" srcId="{6C504BF7-DB5A-4197-BD51-45AF907E6B87}" destId="{337FEA69-90F9-4423-BE77-F30F4C34960A}" srcOrd="0" destOrd="1" presId="urn:microsoft.com/office/officeart/2005/8/layout/bProcess3"/>
    <dgm:cxn modelId="{AAD31387-392E-4227-85FB-7DF37506C013}" srcId="{FC2F243D-9576-4083-B026-7D7E2CDFE123}" destId="{5D3BE9AC-32E0-4EEC-B236-9AF77B20A7E3}" srcOrd="0" destOrd="0" parTransId="{9343A74E-E092-421B-A362-274D3EC2C8ED}" sibTransId="{EDD483B8-A41E-4EC5-AF5A-5BA3A9DA05AE}"/>
    <dgm:cxn modelId="{2E3E71BD-E6DB-41ED-B13E-A3BF843935E0}" srcId="{CE6ACCDF-1A38-4790-933A-28096C4F6B30}" destId="{8D73EDF9-433E-4602-8D96-D2B2168DC85B}" srcOrd="2" destOrd="0" parTransId="{C6E71639-3CB3-4059-A944-98EAA836E6D8}" sibTransId="{0A805D79-6E04-47FD-A269-2791E5513742}"/>
    <dgm:cxn modelId="{8ED18355-94C5-42BF-8869-F9498C295AC6}" type="presOf" srcId="{2207B842-93A5-4A70-BB3C-298F13B4A8C8}" destId="{64F955E2-B07A-4696-B89A-FF5A8A164BF2}" srcOrd="0" destOrd="0" presId="urn:microsoft.com/office/officeart/2005/8/layout/bProcess3"/>
    <dgm:cxn modelId="{35F48B86-080F-4773-A48A-49BE84F29A3E}" type="presOf" srcId="{8D73EDF9-433E-4602-8D96-D2B2168DC85B}" destId="{32E2049B-6BA7-4CB7-B56E-0B8708BA75E3}" srcOrd="0" destOrd="4" presId="urn:microsoft.com/office/officeart/2005/8/layout/bProcess3"/>
    <dgm:cxn modelId="{55197C30-7B4B-42F9-BEE3-FCAC66C73E89}" type="presOf" srcId="{EC7314B9-3E65-4D35-8593-ECF3392C6DB0}" destId="{65829040-524D-4085-95DB-446F780F4781}" srcOrd="0" destOrd="0" presId="urn:microsoft.com/office/officeart/2005/8/layout/bProcess3"/>
    <dgm:cxn modelId="{85BA9E0F-D2A0-405C-81F7-DF8542E9DB1F}" type="presOf" srcId="{B8CF5830-F7AB-42BC-8DD5-E778DAD178A8}" destId="{947F9C88-3094-4020-AB19-0F728A7B881E}" srcOrd="0" destOrd="3" presId="urn:microsoft.com/office/officeart/2005/8/layout/bProcess3"/>
    <dgm:cxn modelId="{F175CA00-4697-49B6-A8EF-06BC2B21C902}" type="presOf" srcId="{5D3BE9AC-32E0-4EEC-B236-9AF77B20A7E3}" destId="{947F9C88-3094-4020-AB19-0F728A7B881E}" srcOrd="0" destOrd="0" presId="urn:microsoft.com/office/officeart/2005/8/layout/bProcess3"/>
    <dgm:cxn modelId="{BFE9EC5B-FF6F-4062-A783-AA8BA1DED196}" type="presOf" srcId="{EDD483B8-A41E-4EC5-AF5A-5BA3A9DA05AE}" destId="{2326CE99-B47F-4F7B-9ABB-FE097A227D06}" srcOrd="1" destOrd="0" presId="urn:microsoft.com/office/officeart/2005/8/layout/bProcess3"/>
    <dgm:cxn modelId="{3AEC860E-672F-4AF4-B9B4-C0E9041F8888}" type="presOf" srcId="{FC2F243D-9576-4083-B026-7D7E2CDFE123}" destId="{8CAB4ED7-1C31-44D3-A172-BCA082366233}" srcOrd="0" destOrd="0" presId="urn:microsoft.com/office/officeart/2005/8/layout/bProcess3"/>
    <dgm:cxn modelId="{63849F6C-E0A2-48C3-9443-28D6D708E320}" srcId="{43EF8924-A848-4641-8AAF-AA56C39EBF36}" destId="{DC0417A5-477E-470B-94CA-A6C943156D52}" srcOrd="1" destOrd="0" parTransId="{0CC4F99B-6E0E-444E-8684-8E6C1D77C4DD}" sibTransId="{12533FB5-AF9F-4FB9-9AD8-96CDB70620A8}"/>
    <dgm:cxn modelId="{851C89EE-20A5-4F61-90C5-C4EBF89DDF5C}" srcId="{E90580BC-ADBB-4885-8EB4-04AEB6196EF5}" destId="{D74ED951-7829-4A7E-9117-7D1719B7A7DE}" srcOrd="0" destOrd="0" parTransId="{7663884B-1436-4691-A194-1269F546E546}" sibTransId="{A26CB7D0-4A6C-41A3-A024-14F453F638A0}"/>
    <dgm:cxn modelId="{30848944-B0BD-4490-90AF-5CE3559AD61D}" type="presOf" srcId="{43EF8924-A848-4641-8AAF-AA56C39EBF36}" destId="{337FEA69-90F9-4423-BE77-F30F4C34960A}" srcOrd="0" destOrd="0" presId="urn:microsoft.com/office/officeart/2005/8/layout/bProcess3"/>
    <dgm:cxn modelId="{7EB2CE81-7D3C-4C39-8E2C-0E90B22E7CF7}" type="presOf" srcId="{FE8424AE-29A7-4707-B9FD-10F54E306635}" destId="{32E2049B-6BA7-4CB7-B56E-0B8708BA75E3}" srcOrd="0" destOrd="3" presId="urn:microsoft.com/office/officeart/2005/8/layout/bProcess3"/>
    <dgm:cxn modelId="{1F822D55-ACB3-4A43-B695-4DC39A120000}" type="presOf" srcId="{DC0417A5-477E-470B-94CA-A6C943156D52}" destId="{337FEA69-90F9-4423-BE77-F30F4C34960A}" srcOrd="0" destOrd="2" presId="urn:microsoft.com/office/officeart/2005/8/layout/bProcess3"/>
    <dgm:cxn modelId="{E662DF49-3DC6-49A7-A5F9-311E961A89DB}" srcId="{FC2F243D-9576-4083-B026-7D7E2CDFE123}" destId="{E90580BC-ADBB-4885-8EB4-04AEB6196EF5}" srcOrd="3" destOrd="0" parTransId="{63AB2397-8210-4E9F-ADBA-9C8E4959E9D2}" sibTransId="{2207B842-93A5-4A70-BB3C-298F13B4A8C8}"/>
    <dgm:cxn modelId="{ADFBD049-BCF4-463E-BFCF-1E7E25281A16}" type="presOf" srcId="{CE6ACCDF-1A38-4790-933A-28096C4F6B30}" destId="{32E2049B-6BA7-4CB7-B56E-0B8708BA75E3}" srcOrd="0" destOrd="1" presId="urn:microsoft.com/office/officeart/2005/8/layout/bProcess3"/>
    <dgm:cxn modelId="{3987B6D3-759A-468B-8655-5A2F0C3B0E3D}" type="presOf" srcId="{E90580BC-ADBB-4885-8EB4-04AEB6196EF5}" destId="{F53F1316-8EF0-4F62-8B75-96D9337428F0}" srcOrd="0" destOrd="0" presId="urn:microsoft.com/office/officeart/2005/8/layout/bProcess3"/>
    <dgm:cxn modelId="{D56B9028-89ED-494D-B91C-7BD10AB1E065}" type="presOf" srcId="{92A29116-9AD4-4F31-8D69-27923D7C4C86}" destId="{32E2049B-6BA7-4CB7-B56E-0B8708BA75E3}" srcOrd="0" destOrd="2" presId="urn:microsoft.com/office/officeart/2005/8/layout/bProcess3"/>
    <dgm:cxn modelId="{A8443BEB-1492-452B-B9B3-8994B58F2D6C}" srcId="{43EF8924-A848-4641-8AAF-AA56C39EBF36}" destId="{6C504BF7-DB5A-4197-BD51-45AF907E6B87}" srcOrd="0" destOrd="0" parTransId="{1FE5815E-DD96-4648-87E8-EEC6972E9980}" sibTransId="{BC6D3502-00D0-4B19-9219-F7A14A3CD366}"/>
    <dgm:cxn modelId="{6A5B6DCB-0FE3-495B-A98B-4510D5DC3D41}" type="presOf" srcId="{F68988F1-544C-495B-97E4-B70C8D752DB2}" destId="{E347C51C-1FD7-48D4-ABBE-3E2BC9052195}" srcOrd="0" destOrd="0" presId="urn:microsoft.com/office/officeart/2005/8/layout/bProcess3"/>
    <dgm:cxn modelId="{C4C068BE-F325-4C13-BC23-66173F699217}" srcId="{FC2F243D-9576-4083-B026-7D7E2CDFE123}" destId="{43EF8924-A848-4641-8AAF-AA56C39EBF36}" srcOrd="4" destOrd="0" parTransId="{6D35C33C-EC67-4DF8-A5AE-E30792A76166}" sibTransId="{B242E892-2429-40DE-BF00-0C1376E4D3C0}"/>
    <dgm:cxn modelId="{368DD3D6-6267-4A39-B23D-FE2D437AC374}" type="presOf" srcId="{82F53376-9FAD-4F19-A80F-517830D850FC}" destId="{65829040-524D-4085-95DB-446F780F4781}" srcOrd="0" destOrd="1" presId="urn:microsoft.com/office/officeart/2005/8/layout/bProcess3"/>
    <dgm:cxn modelId="{FCDE11FE-7064-4369-94FE-B5FF0C4E9945}" srcId="{FC2F243D-9576-4083-B026-7D7E2CDFE123}" destId="{6C0DD710-C1D3-49D2-99EE-CA60B2D18BE2}" srcOrd="2" destOrd="0" parTransId="{B3608DAB-AABD-488A-9045-C4EF5CD15E38}" sibTransId="{974792FB-7D7A-4F9E-A21C-842806A2E977}"/>
    <dgm:cxn modelId="{FAB6BB61-413E-43AE-9AB5-DD6F553F749B}" srcId="{6C0DD710-C1D3-49D2-99EE-CA60B2D18BE2}" destId="{CE6ACCDF-1A38-4790-933A-28096C4F6B30}" srcOrd="0" destOrd="0" parTransId="{66F00C12-3C7A-441E-B831-1B1A371A4957}" sibTransId="{DFF6A94F-9974-4257-A668-54410D91ED43}"/>
    <dgm:cxn modelId="{8F13A411-3B44-4ACC-8026-802B84EEA8F1}" type="presOf" srcId="{974792FB-7D7A-4F9E-A21C-842806A2E977}" destId="{FA49AD10-E8D4-409F-958D-67D29F5B5CA4}" srcOrd="0" destOrd="0" presId="urn:microsoft.com/office/officeart/2005/8/layout/bProcess3"/>
    <dgm:cxn modelId="{F456D770-B738-4A45-A416-65BFD613BB53}" srcId="{EC7314B9-3E65-4D35-8593-ECF3392C6DB0}" destId="{700382AE-F02B-4656-97DC-446ADE0C1696}" srcOrd="1" destOrd="0" parTransId="{266212EF-ECD3-4A97-8C62-AE2998D5A426}" sibTransId="{4E0CC57F-5E7B-45BE-BFD3-30BE8E7A04FD}"/>
    <dgm:cxn modelId="{B4A0D369-FC68-485A-B25C-17F85E86070E}" type="presOf" srcId="{2207B842-93A5-4A70-BB3C-298F13B4A8C8}" destId="{6D21DEC0-25B2-45BD-B1FF-40538B128308}" srcOrd="1" destOrd="0" presId="urn:microsoft.com/office/officeart/2005/8/layout/bProcess3"/>
    <dgm:cxn modelId="{2562DFEE-AE39-48F5-A5C4-DD1620697826}" type="presOf" srcId="{700382AE-F02B-4656-97DC-446ADE0C1696}" destId="{65829040-524D-4085-95DB-446F780F4781}" srcOrd="0" destOrd="2" presId="urn:microsoft.com/office/officeart/2005/8/layout/bProcess3"/>
    <dgm:cxn modelId="{21CDF017-70CD-4C11-A3B3-552B71380A81}" srcId="{5D3BE9AC-32E0-4EEC-B236-9AF77B20A7E3}" destId="{C7C97210-320F-43EB-A9E4-91DD1A791BC0}" srcOrd="1" destOrd="0" parTransId="{47111857-22ED-4524-AB90-D46E9E6C4555}" sibTransId="{4B71D192-BA1F-40D2-82B2-CCE0F598A1DC}"/>
    <dgm:cxn modelId="{6B5FC011-4AA8-41A3-8197-027E2F8C80E8}" type="presOf" srcId="{EDD483B8-A41E-4EC5-AF5A-5BA3A9DA05AE}" destId="{568B1A42-53B0-40D1-A637-A442E15881F6}" srcOrd="0" destOrd="0" presId="urn:microsoft.com/office/officeart/2005/8/layout/bProcess3"/>
    <dgm:cxn modelId="{0DFA1D35-4958-4131-B73B-9ED57D5B29A8}" srcId="{6C0DD710-C1D3-49D2-99EE-CA60B2D18BE2}" destId="{113A4C9B-C8D0-4B88-80BA-B7405EECDEF4}" srcOrd="1" destOrd="0" parTransId="{CBF1787C-A9FF-4E04-9DDB-744589617FD1}" sibTransId="{23738E68-A4CF-4146-BFC4-6EC0244B2A29}"/>
    <dgm:cxn modelId="{396F2703-0B1E-48FC-BA11-444ED5DE93D6}" type="presOf" srcId="{F68988F1-544C-495B-97E4-B70C8D752DB2}" destId="{DFAC8D22-8203-4300-A8A8-FA30A840D691}" srcOrd="1" destOrd="0" presId="urn:microsoft.com/office/officeart/2005/8/layout/bProcess3"/>
    <dgm:cxn modelId="{B6269BA8-5386-4D1A-9E31-EF59AA102301}" srcId="{CE6ACCDF-1A38-4790-933A-28096C4F6B30}" destId="{FE8424AE-29A7-4707-B9FD-10F54E306635}" srcOrd="1" destOrd="0" parTransId="{E9A9A482-D35F-49CB-A263-8EE207995055}" sibTransId="{B9254B18-C0FC-4112-B771-951716F95937}"/>
    <dgm:cxn modelId="{8AAFBE2B-0BFA-444B-8EF5-4ECFF8672E6B}" type="presOf" srcId="{00396497-0EA8-4369-859B-E2E1DADF8098}" destId="{947F9C88-3094-4020-AB19-0F728A7B881E}" srcOrd="0" destOrd="1" presId="urn:microsoft.com/office/officeart/2005/8/layout/bProcess3"/>
    <dgm:cxn modelId="{F0792AC2-D0D3-4724-892F-53A0E93B9E6A}" type="presOf" srcId="{B98F690E-0F09-45B4-B295-BFF848C3DCBA}" destId="{F53F1316-8EF0-4F62-8B75-96D9337428F0}" srcOrd="0" destOrd="2" presId="urn:microsoft.com/office/officeart/2005/8/layout/bProcess3"/>
    <dgm:cxn modelId="{D8D0DDE8-A8F5-49CE-B5EF-6B43ABB9BE5F}" type="presOf" srcId="{D74ED951-7829-4A7E-9117-7D1719B7A7DE}" destId="{F53F1316-8EF0-4F62-8B75-96D9337428F0}" srcOrd="0" destOrd="1" presId="urn:microsoft.com/office/officeart/2005/8/layout/bProcess3"/>
    <dgm:cxn modelId="{AD39E78D-9238-4446-A7ED-C845949E7046}" srcId="{5D3BE9AC-32E0-4EEC-B236-9AF77B20A7E3}" destId="{00396497-0EA8-4369-859B-E2E1DADF8098}" srcOrd="0" destOrd="0" parTransId="{AD5892C1-A847-4969-9F72-4442151C919D}" sibTransId="{EC29FFB9-8EA2-4258-9E22-1A98148725D2}"/>
    <dgm:cxn modelId="{831E6E1A-E3BF-4A13-8051-FCC280E39286}" srcId="{CE6ACCDF-1A38-4790-933A-28096C4F6B30}" destId="{92A29116-9AD4-4F31-8D69-27923D7C4C86}" srcOrd="0" destOrd="0" parTransId="{5D3BF299-8978-43FB-B232-B33939E258C9}" sibTransId="{E268ACB0-538E-47C7-9503-69BBC8B4B8C6}"/>
    <dgm:cxn modelId="{8B09FA19-BD22-4660-8DBC-F239FA7D2066}" srcId="{FC2F243D-9576-4083-B026-7D7E2CDFE123}" destId="{EC7314B9-3E65-4D35-8593-ECF3392C6DB0}" srcOrd="1" destOrd="0" parTransId="{DD07CEA2-0D83-454C-99C4-6AC5363C084A}" sibTransId="{F68988F1-544C-495B-97E4-B70C8D752DB2}"/>
    <dgm:cxn modelId="{36C5C041-81D0-4116-AF7F-4183CBECCAE3}" type="presOf" srcId="{974792FB-7D7A-4F9E-A21C-842806A2E977}" destId="{9D38FCCB-9F3D-4D29-82A6-8E2F538AC7E9}" srcOrd="1" destOrd="0" presId="urn:microsoft.com/office/officeart/2005/8/layout/bProcess3"/>
    <dgm:cxn modelId="{15E57A0B-32F5-4F75-82AC-F7C41BFED2D3}" type="presOf" srcId="{C7C97210-320F-43EB-A9E4-91DD1A791BC0}" destId="{947F9C88-3094-4020-AB19-0F728A7B881E}" srcOrd="0" destOrd="2" presId="urn:microsoft.com/office/officeart/2005/8/layout/bProcess3"/>
    <dgm:cxn modelId="{796A2C2D-777C-4918-BAD0-D6D5D002D31F}" srcId="{EC7314B9-3E65-4D35-8593-ECF3392C6DB0}" destId="{82F53376-9FAD-4F19-A80F-517830D850FC}" srcOrd="0" destOrd="0" parTransId="{E8F168EE-005C-40E0-925D-2E240A7E73D7}" sibTransId="{8BD2F2A0-99FA-4091-AA02-7B51A824F199}"/>
    <dgm:cxn modelId="{28844F44-E250-4B8E-AF9C-03B50BA1875A}" type="presParOf" srcId="{8CAB4ED7-1C31-44D3-A172-BCA082366233}" destId="{947F9C88-3094-4020-AB19-0F728A7B881E}" srcOrd="0" destOrd="0" presId="urn:microsoft.com/office/officeart/2005/8/layout/bProcess3"/>
    <dgm:cxn modelId="{89E260E0-0698-4591-88DD-6B11EDDC552F}" type="presParOf" srcId="{8CAB4ED7-1C31-44D3-A172-BCA082366233}" destId="{568B1A42-53B0-40D1-A637-A442E15881F6}" srcOrd="1" destOrd="0" presId="urn:microsoft.com/office/officeart/2005/8/layout/bProcess3"/>
    <dgm:cxn modelId="{3B2F3D56-7CA1-472F-96B6-9F7E40CAE736}" type="presParOf" srcId="{568B1A42-53B0-40D1-A637-A442E15881F6}" destId="{2326CE99-B47F-4F7B-9ABB-FE097A227D06}" srcOrd="0" destOrd="0" presId="urn:microsoft.com/office/officeart/2005/8/layout/bProcess3"/>
    <dgm:cxn modelId="{F0AD0AF0-6994-4E1F-99F8-1633A5E65033}" type="presParOf" srcId="{8CAB4ED7-1C31-44D3-A172-BCA082366233}" destId="{65829040-524D-4085-95DB-446F780F4781}" srcOrd="2" destOrd="0" presId="urn:microsoft.com/office/officeart/2005/8/layout/bProcess3"/>
    <dgm:cxn modelId="{95D696CA-A472-4319-8323-B40640E76E7D}" type="presParOf" srcId="{8CAB4ED7-1C31-44D3-A172-BCA082366233}" destId="{E347C51C-1FD7-48D4-ABBE-3E2BC9052195}" srcOrd="3" destOrd="0" presId="urn:microsoft.com/office/officeart/2005/8/layout/bProcess3"/>
    <dgm:cxn modelId="{1D3114C6-7A67-4D53-AEB9-178ACD1ABF27}" type="presParOf" srcId="{E347C51C-1FD7-48D4-ABBE-3E2BC9052195}" destId="{DFAC8D22-8203-4300-A8A8-FA30A840D691}" srcOrd="0" destOrd="0" presId="urn:microsoft.com/office/officeart/2005/8/layout/bProcess3"/>
    <dgm:cxn modelId="{1FE9076E-C867-41C9-B9CA-40E7D471556A}" type="presParOf" srcId="{8CAB4ED7-1C31-44D3-A172-BCA082366233}" destId="{32E2049B-6BA7-4CB7-B56E-0B8708BA75E3}" srcOrd="4" destOrd="0" presId="urn:microsoft.com/office/officeart/2005/8/layout/bProcess3"/>
    <dgm:cxn modelId="{707A9EE1-B3D4-49E0-B834-34E118308ADF}" type="presParOf" srcId="{8CAB4ED7-1C31-44D3-A172-BCA082366233}" destId="{FA49AD10-E8D4-409F-958D-67D29F5B5CA4}" srcOrd="5" destOrd="0" presId="urn:microsoft.com/office/officeart/2005/8/layout/bProcess3"/>
    <dgm:cxn modelId="{7C9A3383-C49B-407F-8C40-84000B15ECD7}" type="presParOf" srcId="{FA49AD10-E8D4-409F-958D-67D29F5B5CA4}" destId="{9D38FCCB-9F3D-4D29-82A6-8E2F538AC7E9}" srcOrd="0" destOrd="0" presId="urn:microsoft.com/office/officeart/2005/8/layout/bProcess3"/>
    <dgm:cxn modelId="{2D70C1C7-3EF5-42AD-B740-895F503D8E68}" type="presParOf" srcId="{8CAB4ED7-1C31-44D3-A172-BCA082366233}" destId="{F53F1316-8EF0-4F62-8B75-96D9337428F0}" srcOrd="6" destOrd="0" presId="urn:microsoft.com/office/officeart/2005/8/layout/bProcess3"/>
    <dgm:cxn modelId="{4777C87E-8A14-485E-9A2B-3D09E13EA732}" type="presParOf" srcId="{8CAB4ED7-1C31-44D3-A172-BCA082366233}" destId="{64F955E2-B07A-4696-B89A-FF5A8A164BF2}" srcOrd="7" destOrd="0" presId="urn:microsoft.com/office/officeart/2005/8/layout/bProcess3"/>
    <dgm:cxn modelId="{86703A10-5438-4E18-9C40-7042F8407D9A}" type="presParOf" srcId="{64F955E2-B07A-4696-B89A-FF5A8A164BF2}" destId="{6D21DEC0-25B2-45BD-B1FF-40538B128308}" srcOrd="0" destOrd="0" presId="urn:microsoft.com/office/officeart/2005/8/layout/bProcess3"/>
    <dgm:cxn modelId="{7DF925B2-5CFF-48DC-AE83-4DAC543E2496}" type="presParOf" srcId="{8CAB4ED7-1C31-44D3-A172-BCA082366233}" destId="{337FEA69-90F9-4423-BE77-F30F4C34960A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E7A806-64EC-4058-B739-8A7AD7E4250A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B986A4-2A54-499F-9271-6DEC6C9B403A}">
      <dgm:prSet phldrT="[Text]"/>
      <dgm:spPr/>
      <dgm:t>
        <a:bodyPr/>
        <a:lstStyle/>
        <a:p>
          <a:r>
            <a:rPr lang="en-US" dirty="0" smtClean="0"/>
            <a:t>Setup</a:t>
          </a:r>
          <a:endParaRPr lang="en-US" dirty="0"/>
        </a:p>
      </dgm:t>
    </dgm:pt>
    <dgm:pt modelId="{671C2D6D-9178-4A13-A666-B13E91F1C0FF}" type="parTrans" cxnId="{BFF6B656-E589-4943-AB1B-4B25F47E9879}">
      <dgm:prSet/>
      <dgm:spPr/>
      <dgm:t>
        <a:bodyPr/>
        <a:lstStyle/>
        <a:p>
          <a:endParaRPr lang="en-US"/>
        </a:p>
      </dgm:t>
    </dgm:pt>
    <dgm:pt modelId="{171CB382-5613-4E37-A1FD-6535EB674328}" type="sibTrans" cxnId="{BFF6B656-E589-4943-AB1B-4B25F47E9879}">
      <dgm:prSet/>
      <dgm:spPr/>
      <dgm:t>
        <a:bodyPr/>
        <a:lstStyle/>
        <a:p>
          <a:endParaRPr lang="en-US"/>
        </a:p>
      </dgm:t>
    </dgm:pt>
    <dgm:pt modelId="{CE5C4F69-F916-43B5-84B9-34C09A8A9DFF}">
      <dgm:prSet phldrT="[Text]"/>
      <dgm:spPr/>
      <dgm:t>
        <a:bodyPr/>
        <a:lstStyle/>
        <a:p>
          <a:r>
            <a:rPr lang="en-US" dirty="0" smtClean="0"/>
            <a:t>Visually Inspect Frequency Domain of EMG Data</a:t>
          </a:r>
          <a:endParaRPr lang="en-US" dirty="0"/>
        </a:p>
      </dgm:t>
    </dgm:pt>
    <dgm:pt modelId="{E2EDB71A-35F0-4B55-9A51-E4AA428887D8}" type="parTrans" cxnId="{4F7990EB-ECFF-4C73-BF12-2DD321CF02F2}">
      <dgm:prSet/>
      <dgm:spPr/>
      <dgm:t>
        <a:bodyPr/>
        <a:lstStyle/>
        <a:p>
          <a:endParaRPr lang="en-US"/>
        </a:p>
      </dgm:t>
    </dgm:pt>
    <dgm:pt modelId="{7562D86D-39AA-4F38-9445-B9E681B0C4E8}" type="sibTrans" cxnId="{4F7990EB-ECFF-4C73-BF12-2DD321CF02F2}">
      <dgm:prSet/>
      <dgm:spPr/>
      <dgm:t>
        <a:bodyPr/>
        <a:lstStyle/>
        <a:p>
          <a:endParaRPr lang="en-US"/>
        </a:p>
      </dgm:t>
    </dgm:pt>
    <dgm:pt modelId="{8290731C-5106-4A69-81F2-2AB429F9F25E}">
      <dgm:prSet phldrT="[Text]"/>
      <dgm:spPr/>
      <dgm:t>
        <a:bodyPr/>
        <a:lstStyle/>
        <a:p>
          <a:r>
            <a:rPr lang="en-US" dirty="0" smtClean="0"/>
            <a:t>Remove known noise sources from Data</a:t>
          </a:r>
          <a:endParaRPr lang="en-US" dirty="0"/>
        </a:p>
      </dgm:t>
    </dgm:pt>
    <dgm:pt modelId="{46426452-61E7-4FEB-86BF-DB5259834DB9}" type="parTrans" cxnId="{7B9011D1-BDA1-4328-9D2D-32297FEE6266}">
      <dgm:prSet/>
      <dgm:spPr/>
      <dgm:t>
        <a:bodyPr/>
        <a:lstStyle/>
        <a:p>
          <a:endParaRPr lang="en-US"/>
        </a:p>
      </dgm:t>
    </dgm:pt>
    <dgm:pt modelId="{2195D042-507B-4781-A87E-E9AE0663305A}" type="sibTrans" cxnId="{7B9011D1-BDA1-4328-9D2D-32297FEE6266}">
      <dgm:prSet/>
      <dgm:spPr/>
      <dgm:t>
        <a:bodyPr/>
        <a:lstStyle/>
        <a:p>
          <a:endParaRPr lang="en-US"/>
        </a:p>
      </dgm:t>
    </dgm:pt>
    <dgm:pt modelId="{C00B11E0-74C4-44E2-BB08-E4FF7784A8FB}">
      <dgm:prSet phldrT="[Text]"/>
      <dgm:spPr/>
      <dgm:t>
        <a:bodyPr/>
        <a:lstStyle/>
        <a:p>
          <a:r>
            <a:rPr lang="en-US" dirty="0" smtClean="0"/>
            <a:t>Clean EKG noise from EMG</a:t>
          </a:r>
          <a:endParaRPr lang="en-US" dirty="0"/>
        </a:p>
      </dgm:t>
    </dgm:pt>
    <dgm:pt modelId="{FD36319D-074B-4841-ACEC-A1791336B7BF}" type="parTrans" cxnId="{DE51D9AE-D31A-47AA-898B-34AE5440104A}">
      <dgm:prSet/>
      <dgm:spPr/>
      <dgm:t>
        <a:bodyPr/>
        <a:lstStyle/>
        <a:p>
          <a:endParaRPr lang="en-US"/>
        </a:p>
      </dgm:t>
    </dgm:pt>
    <dgm:pt modelId="{4FEEF150-22D2-4003-8955-98A02D6EEF1F}" type="sibTrans" cxnId="{DE51D9AE-D31A-47AA-898B-34AE5440104A}">
      <dgm:prSet/>
      <dgm:spPr/>
      <dgm:t>
        <a:bodyPr/>
        <a:lstStyle/>
        <a:p>
          <a:endParaRPr lang="en-US"/>
        </a:p>
      </dgm:t>
    </dgm:pt>
    <dgm:pt modelId="{1ACC736A-A29C-4121-ACF6-6729447B2074}">
      <dgm:prSet phldrT="[Text]"/>
      <dgm:spPr/>
      <dgm:t>
        <a:bodyPr/>
        <a:lstStyle/>
        <a:p>
          <a:r>
            <a:rPr lang="en-US" dirty="0" smtClean="0"/>
            <a:t>Select Subject Data</a:t>
          </a:r>
          <a:endParaRPr lang="en-US" dirty="0"/>
        </a:p>
      </dgm:t>
    </dgm:pt>
    <dgm:pt modelId="{BE012984-6BDD-47E0-A20B-73CAE06AF021}" type="parTrans" cxnId="{82AC77A9-9A25-4575-A8B3-55D5FF3C8319}">
      <dgm:prSet/>
      <dgm:spPr/>
      <dgm:t>
        <a:bodyPr/>
        <a:lstStyle/>
        <a:p>
          <a:endParaRPr lang="en-US"/>
        </a:p>
      </dgm:t>
    </dgm:pt>
    <dgm:pt modelId="{E910A9EC-8345-4D3E-A9FC-B0E0630830A7}" type="sibTrans" cxnId="{82AC77A9-9A25-4575-A8B3-55D5FF3C8319}">
      <dgm:prSet/>
      <dgm:spPr/>
      <dgm:t>
        <a:bodyPr/>
        <a:lstStyle/>
        <a:p>
          <a:endParaRPr lang="en-US"/>
        </a:p>
      </dgm:t>
    </dgm:pt>
    <dgm:pt modelId="{0FF21F84-8A82-4F9F-8CBB-C57340B45B27}">
      <dgm:prSet phldrT="[Text]"/>
      <dgm:spPr/>
      <dgm:t>
        <a:bodyPr/>
        <a:lstStyle/>
        <a:p>
          <a:r>
            <a:rPr lang="en-US" dirty="0" smtClean="0"/>
            <a:t>Declare Constants</a:t>
          </a:r>
          <a:endParaRPr lang="en-US" dirty="0"/>
        </a:p>
      </dgm:t>
    </dgm:pt>
    <dgm:pt modelId="{3FD19AC4-BFD5-40B6-A5EC-2D3597B11BAE}" type="parTrans" cxnId="{F7CB560F-F006-4577-A17F-752E7FA5581B}">
      <dgm:prSet/>
      <dgm:spPr/>
      <dgm:t>
        <a:bodyPr/>
        <a:lstStyle/>
        <a:p>
          <a:endParaRPr lang="en-US"/>
        </a:p>
      </dgm:t>
    </dgm:pt>
    <dgm:pt modelId="{7D94D08C-B08E-4C73-8B1F-5B4035477D4A}" type="sibTrans" cxnId="{F7CB560F-F006-4577-A17F-752E7FA5581B}">
      <dgm:prSet/>
      <dgm:spPr/>
      <dgm:t>
        <a:bodyPr/>
        <a:lstStyle/>
        <a:p>
          <a:endParaRPr lang="en-US"/>
        </a:p>
      </dgm:t>
    </dgm:pt>
    <dgm:pt modelId="{5D0B015A-044C-4D4D-A801-A6218F367B24}">
      <dgm:prSet phldrT="[Text]"/>
      <dgm:spPr/>
      <dgm:t>
        <a:bodyPr/>
        <a:lstStyle/>
        <a:p>
          <a:r>
            <a:rPr lang="en-US" dirty="0" smtClean="0"/>
            <a:t>Load Raw Data into Memory</a:t>
          </a:r>
          <a:endParaRPr lang="en-US" dirty="0"/>
        </a:p>
      </dgm:t>
    </dgm:pt>
    <dgm:pt modelId="{3EB6861D-991A-45BC-9B15-6EBD8A4DBDAB}" type="parTrans" cxnId="{065DB9EA-F59B-498E-8E24-AB18C8DD701B}">
      <dgm:prSet/>
      <dgm:spPr/>
      <dgm:t>
        <a:bodyPr/>
        <a:lstStyle/>
        <a:p>
          <a:endParaRPr lang="en-US"/>
        </a:p>
      </dgm:t>
    </dgm:pt>
    <dgm:pt modelId="{7D4879BF-7143-45C0-B290-3E71438982D0}" type="sibTrans" cxnId="{065DB9EA-F59B-498E-8E24-AB18C8DD701B}">
      <dgm:prSet/>
      <dgm:spPr/>
      <dgm:t>
        <a:bodyPr/>
        <a:lstStyle/>
        <a:p>
          <a:endParaRPr lang="en-US"/>
        </a:p>
      </dgm:t>
    </dgm:pt>
    <dgm:pt modelId="{545FF1C2-380C-44DA-8566-2557C87D746F}">
      <dgm:prSet phldrT="[Text]"/>
      <dgm:spPr/>
      <dgm:t>
        <a:bodyPr/>
        <a:lstStyle/>
        <a:p>
          <a:r>
            <a:rPr lang="en-US" dirty="0" smtClean="0"/>
            <a:t>Step done at User Discretion</a:t>
          </a:r>
          <a:endParaRPr lang="en-US" dirty="0"/>
        </a:p>
      </dgm:t>
    </dgm:pt>
    <dgm:pt modelId="{98472F73-2867-4F1B-8F27-0610D3D0EAFF}" type="parTrans" cxnId="{E70BE734-3BB1-4B2F-9044-0826D57D2552}">
      <dgm:prSet/>
      <dgm:spPr/>
      <dgm:t>
        <a:bodyPr/>
        <a:lstStyle/>
        <a:p>
          <a:endParaRPr lang="en-US"/>
        </a:p>
      </dgm:t>
    </dgm:pt>
    <dgm:pt modelId="{669ADCA6-5945-4957-A562-FABF0FD0D5A9}" type="sibTrans" cxnId="{E70BE734-3BB1-4B2F-9044-0826D57D2552}">
      <dgm:prSet/>
      <dgm:spPr/>
      <dgm:t>
        <a:bodyPr/>
        <a:lstStyle/>
        <a:p>
          <a:endParaRPr lang="en-US"/>
        </a:p>
      </dgm:t>
    </dgm:pt>
    <dgm:pt modelId="{0BDFE147-AD8B-4480-B092-13305CA82CF7}">
      <dgm:prSet phldrT="[Text]"/>
      <dgm:spPr/>
      <dgm:t>
        <a:bodyPr/>
        <a:lstStyle/>
        <a:p>
          <a:r>
            <a:rPr lang="en-US" dirty="0" smtClean="0"/>
            <a:t>60 Hz</a:t>
          </a:r>
          <a:endParaRPr lang="en-US" dirty="0"/>
        </a:p>
      </dgm:t>
    </dgm:pt>
    <dgm:pt modelId="{98342EBC-9E78-4C8F-A51F-97BA0B997493}" type="parTrans" cxnId="{E838474D-7462-46A6-8D11-DDAE0AC8EB3C}">
      <dgm:prSet/>
      <dgm:spPr/>
      <dgm:t>
        <a:bodyPr/>
        <a:lstStyle/>
        <a:p>
          <a:endParaRPr lang="en-US"/>
        </a:p>
      </dgm:t>
    </dgm:pt>
    <dgm:pt modelId="{FA6EEF26-F318-49E7-87D8-47151DD20963}" type="sibTrans" cxnId="{E838474D-7462-46A6-8D11-DDAE0AC8EB3C}">
      <dgm:prSet/>
      <dgm:spPr/>
      <dgm:t>
        <a:bodyPr/>
        <a:lstStyle/>
        <a:p>
          <a:endParaRPr lang="en-US"/>
        </a:p>
      </dgm:t>
    </dgm:pt>
    <dgm:pt modelId="{2B432EB2-280D-4E55-9B26-A2657DCD3E9C}">
      <dgm:prSet phldrT="[Text]"/>
      <dgm:spPr/>
      <dgm:t>
        <a:bodyPr/>
        <a:lstStyle/>
        <a:p>
          <a:r>
            <a:rPr lang="en-US" dirty="0" smtClean="0"/>
            <a:t>84 Hz and Harmonics</a:t>
          </a:r>
          <a:endParaRPr lang="en-US" dirty="0"/>
        </a:p>
      </dgm:t>
    </dgm:pt>
    <dgm:pt modelId="{DEA0B688-ADDC-4FC8-B13F-573CFF98F562}" type="parTrans" cxnId="{0C74C025-33D6-419D-A935-9815F1275C96}">
      <dgm:prSet/>
      <dgm:spPr/>
      <dgm:t>
        <a:bodyPr/>
        <a:lstStyle/>
        <a:p>
          <a:endParaRPr lang="en-US"/>
        </a:p>
      </dgm:t>
    </dgm:pt>
    <dgm:pt modelId="{EBAFF191-8A8A-4819-A221-68A4627FFEA3}" type="sibTrans" cxnId="{0C74C025-33D6-419D-A935-9815F1275C96}">
      <dgm:prSet/>
      <dgm:spPr/>
      <dgm:t>
        <a:bodyPr/>
        <a:lstStyle/>
        <a:p>
          <a:endParaRPr lang="en-US"/>
        </a:p>
      </dgm:t>
    </dgm:pt>
    <dgm:pt modelId="{B13F2357-6A50-457A-AFE6-E3E155CD9727}">
      <dgm:prSet phldrT="[Text]"/>
      <dgm:spPr/>
      <dgm:t>
        <a:bodyPr/>
        <a:lstStyle/>
        <a:p>
          <a:r>
            <a:rPr lang="en-US" dirty="0" smtClean="0"/>
            <a:t>Source: Magnetic Tracking System</a:t>
          </a:r>
          <a:endParaRPr lang="en-US" dirty="0"/>
        </a:p>
      </dgm:t>
    </dgm:pt>
    <dgm:pt modelId="{2C9DF657-90B2-4468-AE51-0867ECED8A1E}" type="parTrans" cxnId="{13121135-6E91-495F-86B6-BA172C4ADD02}">
      <dgm:prSet/>
      <dgm:spPr/>
      <dgm:t>
        <a:bodyPr/>
        <a:lstStyle/>
        <a:p>
          <a:endParaRPr lang="en-US"/>
        </a:p>
      </dgm:t>
    </dgm:pt>
    <dgm:pt modelId="{31CD9B03-AAE2-41B9-A866-CDAAEF5F0187}" type="sibTrans" cxnId="{13121135-6E91-495F-86B6-BA172C4ADD02}">
      <dgm:prSet/>
      <dgm:spPr/>
      <dgm:t>
        <a:bodyPr/>
        <a:lstStyle/>
        <a:p>
          <a:endParaRPr lang="en-US"/>
        </a:p>
      </dgm:t>
    </dgm:pt>
    <dgm:pt modelId="{7B63A5CB-5D74-4027-91C8-979FEC36E934}">
      <dgm:prSet phldrT="[Text]"/>
      <dgm:spPr/>
      <dgm:t>
        <a:bodyPr/>
        <a:lstStyle/>
        <a:p>
          <a:r>
            <a:rPr lang="en-US" dirty="0" smtClean="0"/>
            <a:t>Option to visually inspect filter efficacy.</a:t>
          </a:r>
          <a:endParaRPr lang="en-US" dirty="0"/>
        </a:p>
      </dgm:t>
    </dgm:pt>
    <dgm:pt modelId="{8D2EA77B-92C6-474B-8776-B752A1202AC8}" type="parTrans" cxnId="{B8A4BD87-8954-4DE1-989F-4E89903DA039}">
      <dgm:prSet/>
      <dgm:spPr/>
      <dgm:t>
        <a:bodyPr/>
        <a:lstStyle/>
        <a:p>
          <a:endParaRPr lang="en-US"/>
        </a:p>
      </dgm:t>
    </dgm:pt>
    <dgm:pt modelId="{A5855850-BA6B-49A3-BDAB-5BD05B89530F}" type="sibTrans" cxnId="{B8A4BD87-8954-4DE1-989F-4E89903DA039}">
      <dgm:prSet/>
      <dgm:spPr/>
      <dgm:t>
        <a:bodyPr/>
        <a:lstStyle/>
        <a:p>
          <a:endParaRPr lang="en-US"/>
        </a:p>
      </dgm:t>
    </dgm:pt>
    <dgm:pt modelId="{49901146-B40A-4159-BC2B-F13282C53B5F}">
      <dgm:prSet phldrT="[Text]"/>
      <dgm:spPr/>
      <dgm:t>
        <a:bodyPr/>
        <a:lstStyle/>
        <a:p>
          <a:r>
            <a:rPr lang="en-US" dirty="0" smtClean="0"/>
            <a:t>4</a:t>
          </a:r>
          <a:r>
            <a:rPr lang="en-US" baseline="30000" dirty="0" smtClean="0"/>
            <a:t>th</a:t>
          </a:r>
          <a:r>
            <a:rPr lang="en-US" dirty="0" smtClean="0"/>
            <a:t> order Butterworth notch filters, zero-lag</a:t>
          </a:r>
          <a:endParaRPr lang="en-US" dirty="0"/>
        </a:p>
      </dgm:t>
    </dgm:pt>
    <dgm:pt modelId="{B968EFAD-16BA-448D-ADF9-C8548E1B83D5}" type="parTrans" cxnId="{E7D59C5A-29D5-401D-9952-6D9616F6A2AD}">
      <dgm:prSet/>
      <dgm:spPr/>
      <dgm:t>
        <a:bodyPr/>
        <a:lstStyle/>
        <a:p>
          <a:endParaRPr lang="en-US"/>
        </a:p>
      </dgm:t>
    </dgm:pt>
    <dgm:pt modelId="{82C3C065-AA15-4CB9-8EB2-DD6044B34C9B}" type="sibTrans" cxnId="{E7D59C5A-29D5-401D-9952-6D9616F6A2AD}">
      <dgm:prSet/>
      <dgm:spPr/>
      <dgm:t>
        <a:bodyPr/>
        <a:lstStyle/>
        <a:p>
          <a:endParaRPr lang="en-US"/>
        </a:p>
      </dgm:t>
    </dgm:pt>
    <dgm:pt modelId="{8A6CFAC5-39B9-4694-83B3-47DD62C0E39F}">
      <dgm:prSet phldrT="[Text]"/>
      <dgm:spPr/>
      <dgm:t>
        <a:bodyPr/>
        <a:lstStyle/>
        <a:p>
          <a:r>
            <a:rPr lang="en-US" dirty="0" smtClean="0"/>
            <a:t>User visually classifies threshold of EKG activity using selected EKG channel</a:t>
          </a:r>
          <a:endParaRPr lang="en-US" dirty="0"/>
        </a:p>
      </dgm:t>
    </dgm:pt>
    <dgm:pt modelId="{B0FE1BC1-C501-4FEF-8AD6-72E323DF31C1}" type="parTrans" cxnId="{4A19AAF9-6D67-49DF-B31A-0C58537DD5E5}">
      <dgm:prSet/>
      <dgm:spPr/>
      <dgm:t>
        <a:bodyPr/>
        <a:lstStyle/>
        <a:p>
          <a:endParaRPr lang="en-US"/>
        </a:p>
      </dgm:t>
    </dgm:pt>
    <dgm:pt modelId="{F3AB9AE2-CFA5-4BD1-AB48-1C3C71898C2A}" type="sibTrans" cxnId="{4A19AAF9-6D67-49DF-B31A-0C58537DD5E5}">
      <dgm:prSet/>
      <dgm:spPr/>
      <dgm:t>
        <a:bodyPr/>
        <a:lstStyle/>
        <a:p>
          <a:endParaRPr lang="en-US"/>
        </a:p>
      </dgm:t>
    </dgm:pt>
    <dgm:pt modelId="{DBBBB483-107B-414E-A14B-790BA6BAAB1F}">
      <dgm:prSet phldrT="[Text]"/>
      <dgm:spPr/>
      <dgm:t>
        <a:bodyPr/>
        <a:lstStyle/>
        <a:p>
          <a:r>
            <a:rPr lang="en-US" dirty="0" smtClean="0"/>
            <a:t>EKG content of each EMG channel estimated as per </a:t>
          </a:r>
          <a:r>
            <a:rPr lang="en-US" dirty="0" err="1" smtClean="0"/>
            <a:t>Saadvra</a:t>
          </a:r>
          <a:r>
            <a:rPr lang="en-US" dirty="0" smtClean="0"/>
            <a:t> algorithm</a:t>
          </a:r>
          <a:endParaRPr lang="en-US" dirty="0"/>
        </a:p>
      </dgm:t>
    </dgm:pt>
    <dgm:pt modelId="{8B79155C-AF6F-4AFE-AD33-B33DE59BB1D5}" type="parTrans" cxnId="{89617C59-798C-42E6-A4D9-D562D3A104E5}">
      <dgm:prSet/>
      <dgm:spPr/>
      <dgm:t>
        <a:bodyPr/>
        <a:lstStyle/>
        <a:p>
          <a:endParaRPr lang="en-US"/>
        </a:p>
      </dgm:t>
    </dgm:pt>
    <dgm:pt modelId="{15016D97-7583-4300-A93B-9A0FB9DFF38D}" type="sibTrans" cxnId="{89617C59-798C-42E6-A4D9-D562D3A104E5}">
      <dgm:prSet/>
      <dgm:spPr/>
      <dgm:t>
        <a:bodyPr/>
        <a:lstStyle/>
        <a:p>
          <a:endParaRPr lang="en-US"/>
        </a:p>
      </dgm:t>
    </dgm:pt>
    <dgm:pt modelId="{6AE65B1A-CE26-4058-81B8-D7A0B1D717C9}">
      <dgm:prSet phldrT="[Text]"/>
      <dgm:spPr/>
      <dgm:t>
        <a:bodyPr/>
        <a:lstStyle/>
        <a:p>
          <a:r>
            <a:rPr lang="en-US" dirty="0" smtClean="0"/>
            <a:t>User visually compares EMG with and without EKG subtracted against calculated EKG estimate</a:t>
          </a:r>
          <a:endParaRPr lang="en-US" dirty="0"/>
        </a:p>
      </dgm:t>
    </dgm:pt>
    <dgm:pt modelId="{490CF4C6-E835-4040-B810-BA4C10200CB6}" type="parTrans" cxnId="{A74CE73F-4EC8-4161-A953-1BB195FA9C7C}">
      <dgm:prSet/>
      <dgm:spPr/>
      <dgm:t>
        <a:bodyPr/>
        <a:lstStyle/>
        <a:p>
          <a:endParaRPr lang="en-US"/>
        </a:p>
      </dgm:t>
    </dgm:pt>
    <dgm:pt modelId="{23E5DCA8-8A9C-4ECC-8F38-CD06963826C2}" type="sibTrans" cxnId="{A74CE73F-4EC8-4161-A953-1BB195FA9C7C}">
      <dgm:prSet/>
      <dgm:spPr/>
      <dgm:t>
        <a:bodyPr/>
        <a:lstStyle/>
        <a:p>
          <a:endParaRPr lang="en-US"/>
        </a:p>
      </dgm:t>
    </dgm:pt>
    <dgm:pt modelId="{53085365-BE18-4EDC-8C45-0297EF18952A}">
      <dgm:prSet phldrT="[Text]"/>
      <dgm:spPr/>
      <dgm:t>
        <a:bodyPr/>
        <a:lstStyle/>
        <a:p>
          <a:r>
            <a:rPr lang="en-US" dirty="0" smtClean="0"/>
            <a:t>User can </a:t>
          </a:r>
          <a:r>
            <a:rPr lang="en-US" dirty="0" err="1" smtClean="0"/>
            <a:t>repick</a:t>
          </a:r>
          <a:r>
            <a:rPr lang="en-US" dirty="0" smtClean="0"/>
            <a:t> EKG threshold and repeat</a:t>
          </a:r>
          <a:endParaRPr lang="en-US" dirty="0"/>
        </a:p>
      </dgm:t>
    </dgm:pt>
    <dgm:pt modelId="{3E7ED5DC-35C1-47CE-B0DC-7BFAF951A131}" type="parTrans" cxnId="{B9574872-917C-4F97-AAC1-C893E027AB71}">
      <dgm:prSet/>
      <dgm:spPr/>
      <dgm:t>
        <a:bodyPr/>
        <a:lstStyle/>
        <a:p>
          <a:endParaRPr lang="en-US"/>
        </a:p>
      </dgm:t>
    </dgm:pt>
    <dgm:pt modelId="{649E3796-F97F-43A8-9336-0774974066FB}" type="sibTrans" cxnId="{B9574872-917C-4F97-AAC1-C893E027AB71}">
      <dgm:prSet/>
      <dgm:spPr/>
      <dgm:t>
        <a:bodyPr/>
        <a:lstStyle/>
        <a:p>
          <a:endParaRPr lang="en-US"/>
        </a:p>
      </dgm:t>
    </dgm:pt>
    <dgm:pt modelId="{D4E3DB48-0FD6-442C-B149-94DC2F808945}">
      <dgm:prSet phldrT="[Text]"/>
      <dgm:spPr/>
      <dgm:t>
        <a:bodyPr/>
        <a:lstStyle/>
        <a:p>
          <a:r>
            <a:rPr lang="en-US" dirty="0" smtClean="0"/>
            <a:t>User individually chooses to apply EKG subtraction</a:t>
          </a:r>
          <a:endParaRPr lang="en-US" dirty="0"/>
        </a:p>
      </dgm:t>
    </dgm:pt>
    <dgm:pt modelId="{CAB687DE-5FC3-434A-B51E-B5F88070F990}" type="parTrans" cxnId="{1CF8B930-C4A9-4CCD-A162-C3EA7F77B50B}">
      <dgm:prSet/>
      <dgm:spPr/>
      <dgm:t>
        <a:bodyPr/>
        <a:lstStyle/>
        <a:p>
          <a:endParaRPr lang="en-US"/>
        </a:p>
      </dgm:t>
    </dgm:pt>
    <dgm:pt modelId="{99A56028-676A-4559-9740-6B2563EEA5BC}" type="sibTrans" cxnId="{1CF8B930-C4A9-4CCD-A162-C3EA7F77B50B}">
      <dgm:prSet/>
      <dgm:spPr/>
      <dgm:t>
        <a:bodyPr/>
        <a:lstStyle/>
        <a:p>
          <a:endParaRPr lang="en-US"/>
        </a:p>
      </dgm:t>
    </dgm:pt>
    <dgm:pt modelId="{91FD005C-6868-4257-812E-3BC18EC0FD4E}">
      <dgm:prSet phldrT="[Text]"/>
      <dgm:spPr/>
      <dgm:t>
        <a:bodyPr/>
        <a:lstStyle/>
        <a:p>
          <a:r>
            <a:rPr lang="en-US" dirty="0" smtClean="0"/>
            <a:t>Filter EMG Data</a:t>
          </a:r>
          <a:endParaRPr lang="en-US" dirty="0"/>
        </a:p>
      </dgm:t>
    </dgm:pt>
    <dgm:pt modelId="{78764C94-B27E-43CE-9426-5BE02346FC58}" type="parTrans" cxnId="{38D9F0B5-8EF9-4E72-A4B9-FC1EAE02C706}">
      <dgm:prSet/>
      <dgm:spPr/>
      <dgm:t>
        <a:bodyPr/>
        <a:lstStyle/>
        <a:p>
          <a:endParaRPr lang="en-US"/>
        </a:p>
      </dgm:t>
    </dgm:pt>
    <dgm:pt modelId="{F8B85207-17D6-4D8A-933B-9DE54D952701}" type="sibTrans" cxnId="{38D9F0B5-8EF9-4E72-A4B9-FC1EAE02C706}">
      <dgm:prSet/>
      <dgm:spPr/>
      <dgm:t>
        <a:bodyPr/>
        <a:lstStyle/>
        <a:p>
          <a:endParaRPr lang="en-US"/>
        </a:p>
      </dgm:t>
    </dgm:pt>
    <dgm:pt modelId="{572C6559-28CB-47DE-9DAD-22FAB839E969}">
      <dgm:prSet phldrT="[Text]"/>
      <dgm:spPr/>
      <dgm:t>
        <a:bodyPr/>
        <a:lstStyle/>
        <a:p>
          <a:r>
            <a:rPr lang="en-US" dirty="0" smtClean="0"/>
            <a:t>TD Subjects (</a:t>
          </a:r>
          <a:r>
            <a:rPr lang="en-US" dirty="0" err="1" smtClean="0"/>
            <a:t>Thielen</a:t>
          </a:r>
          <a:r>
            <a:rPr lang="en-US" dirty="0" smtClean="0"/>
            <a:t> and Spencer)</a:t>
          </a:r>
          <a:endParaRPr lang="en-US" dirty="0"/>
        </a:p>
      </dgm:t>
    </dgm:pt>
    <dgm:pt modelId="{EFC0E17F-5CC5-4CDC-AE25-2ABDEA48F440}" type="parTrans" cxnId="{F657F563-BFE4-4509-8997-5F3F2A7641AC}">
      <dgm:prSet/>
      <dgm:spPr/>
      <dgm:t>
        <a:bodyPr/>
        <a:lstStyle/>
        <a:p>
          <a:endParaRPr lang="en-US"/>
        </a:p>
      </dgm:t>
    </dgm:pt>
    <dgm:pt modelId="{FD5C19E2-FB1B-4514-A642-3DE7150D0F99}" type="sibTrans" cxnId="{F657F563-BFE4-4509-8997-5F3F2A7641AC}">
      <dgm:prSet/>
      <dgm:spPr/>
      <dgm:t>
        <a:bodyPr/>
        <a:lstStyle/>
        <a:p>
          <a:endParaRPr lang="en-US"/>
        </a:p>
      </dgm:t>
    </dgm:pt>
    <dgm:pt modelId="{45E6B3AD-3C04-4EA4-B0F2-C18B3E10906A}">
      <dgm:prSet phldrT="[Text]"/>
      <dgm:spPr/>
      <dgm:t>
        <a:bodyPr/>
        <a:lstStyle/>
        <a:p>
          <a:r>
            <a:rPr lang="en-US" dirty="0" smtClean="0"/>
            <a:t>4</a:t>
          </a:r>
          <a:r>
            <a:rPr lang="en-US" baseline="30000" dirty="0" smtClean="0"/>
            <a:t>th</a:t>
          </a:r>
          <a:r>
            <a:rPr lang="en-US" dirty="0" smtClean="0"/>
            <a:t> Order Butterworth, 10-160Hz </a:t>
          </a:r>
          <a:r>
            <a:rPr lang="en-US" dirty="0" err="1" smtClean="0"/>
            <a:t>Bandpass</a:t>
          </a:r>
          <a:r>
            <a:rPr lang="en-US" dirty="0" smtClean="0"/>
            <a:t> Filtered, zero-lag</a:t>
          </a:r>
          <a:endParaRPr lang="en-US" dirty="0"/>
        </a:p>
      </dgm:t>
    </dgm:pt>
    <dgm:pt modelId="{F5312422-8A41-4D35-B411-591B53CCC0E8}" type="parTrans" cxnId="{3404D2B6-7C9F-441B-94DF-EAF25FDE5F03}">
      <dgm:prSet/>
      <dgm:spPr/>
      <dgm:t>
        <a:bodyPr/>
        <a:lstStyle/>
        <a:p>
          <a:endParaRPr lang="en-US"/>
        </a:p>
      </dgm:t>
    </dgm:pt>
    <dgm:pt modelId="{C37764F5-D4BC-44BD-8BF8-E29F42812BD8}" type="sibTrans" cxnId="{3404D2B6-7C9F-441B-94DF-EAF25FDE5F03}">
      <dgm:prSet/>
      <dgm:spPr/>
      <dgm:t>
        <a:bodyPr/>
        <a:lstStyle/>
        <a:p>
          <a:endParaRPr lang="en-US"/>
        </a:p>
      </dgm:t>
    </dgm:pt>
    <dgm:pt modelId="{7D08EAC9-5175-4189-9438-A753C614D900}">
      <dgm:prSet phldrT="[Text]"/>
      <dgm:spPr/>
      <dgm:t>
        <a:bodyPr/>
        <a:lstStyle/>
        <a:p>
          <a:r>
            <a:rPr lang="en-US" dirty="0" smtClean="0"/>
            <a:t>Full Wave Rectification</a:t>
          </a:r>
          <a:endParaRPr lang="en-US" dirty="0"/>
        </a:p>
      </dgm:t>
    </dgm:pt>
    <dgm:pt modelId="{129362F4-1C9F-4E49-BCE6-19E45F71A0C3}" type="parTrans" cxnId="{8D2C7C1F-85F9-46FE-AA13-031B7118EB5A}">
      <dgm:prSet/>
      <dgm:spPr/>
      <dgm:t>
        <a:bodyPr/>
        <a:lstStyle/>
        <a:p>
          <a:endParaRPr lang="en-US"/>
        </a:p>
      </dgm:t>
    </dgm:pt>
    <dgm:pt modelId="{E602931A-D49A-4A5E-8AC3-AD9F735130A5}" type="sibTrans" cxnId="{8D2C7C1F-85F9-46FE-AA13-031B7118EB5A}">
      <dgm:prSet/>
      <dgm:spPr/>
      <dgm:t>
        <a:bodyPr/>
        <a:lstStyle/>
        <a:p>
          <a:endParaRPr lang="en-US"/>
        </a:p>
      </dgm:t>
    </dgm:pt>
    <dgm:pt modelId="{EAA4DD6A-2A9A-41F9-BF9C-7BCF6926D50F}">
      <dgm:prSet phldrT="[Text]"/>
      <dgm:spPr/>
      <dgm:t>
        <a:bodyPr/>
        <a:lstStyle/>
        <a:p>
          <a:r>
            <a:rPr lang="en-US" dirty="0" smtClean="0"/>
            <a:t>Box Car Averaged</a:t>
          </a:r>
          <a:endParaRPr lang="en-US" dirty="0"/>
        </a:p>
      </dgm:t>
    </dgm:pt>
    <dgm:pt modelId="{BCA5447F-2DB6-424F-AF0D-8206465F2457}" type="parTrans" cxnId="{67B63914-6E6F-40C0-AFEA-4BEEB836AADD}">
      <dgm:prSet/>
      <dgm:spPr/>
      <dgm:t>
        <a:bodyPr/>
        <a:lstStyle/>
        <a:p>
          <a:endParaRPr lang="en-US"/>
        </a:p>
      </dgm:t>
    </dgm:pt>
    <dgm:pt modelId="{2E031460-60A5-42D0-8C2F-C08BD7339074}" type="sibTrans" cxnId="{67B63914-6E6F-40C0-AFEA-4BEEB836AADD}">
      <dgm:prSet/>
      <dgm:spPr/>
      <dgm:t>
        <a:bodyPr/>
        <a:lstStyle/>
        <a:p>
          <a:endParaRPr lang="en-US"/>
        </a:p>
      </dgm:t>
    </dgm:pt>
    <dgm:pt modelId="{77675D24-BBC3-4FA3-AAB6-3F55B1ECF143}">
      <dgm:prSet phldrT="[Text]"/>
      <dgm:spPr/>
      <dgm:t>
        <a:bodyPr/>
        <a:lstStyle/>
        <a:p>
          <a:r>
            <a:rPr lang="en-US" dirty="0" smtClean="0"/>
            <a:t>CP Subjects</a:t>
          </a:r>
          <a:endParaRPr lang="en-US" dirty="0"/>
        </a:p>
      </dgm:t>
    </dgm:pt>
    <dgm:pt modelId="{61F79659-E7CC-40D6-AB68-D0E35C5C2971}" type="parTrans" cxnId="{2ECF4B6D-C7D9-41BA-9057-3158FCABA8B4}">
      <dgm:prSet/>
      <dgm:spPr/>
      <dgm:t>
        <a:bodyPr/>
        <a:lstStyle/>
        <a:p>
          <a:endParaRPr lang="en-US"/>
        </a:p>
      </dgm:t>
    </dgm:pt>
    <dgm:pt modelId="{A791555B-2FD3-418E-8745-FE771EC6739D}" type="sibTrans" cxnId="{2ECF4B6D-C7D9-41BA-9057-3158FCABA8B4}">
      <dgm:prSet/>
      <dgm:spPr/>
      <dgm:t>
        <a:bodyPr/>
        <a:lstStyle/>
        <a:p>
          <a:endParaRPr lang="en-US"/>
        </a:p>
      </dgm:t>
    </dgm:pt>
    <dgm:pt modelId="{B1520F25-FB66-4C80-A7BC-F1F536B1D99D}">
      <dgm:prSet phldrT="[Text]"/>
      <dgm:spPr/>
      <dgm:t>
        <a:bodyPr/>
        <a:lstStyle/>
        <a:p>
          <a:r>
            <a:rPr lang="en-US" dirty="0" smtClean="0"/>
            <a:t>Pending Victor’s Documentation</a:t>
          </a:r>
          <a:endParaRPr lang="en-US" dirty="0"/>
        </a:p>
      </dgm:t>
    </dgm:pt>
    <dgm:pt modelId="{389140D9-89A8-4850-8465-BDA7B0451B08}" type="parTrans" cxnId="{F3A12213-9465-4CC9-98F6-8D1E49EBB3A3}">
      <dgm:prSet/>
      <dgm:spPr/>
      <dgm:t>
        <a:bodyPr/>
        <a:lstStyle/>
        <a:p>
          <a:endParaRPr lang="en-US"/>
        </a:p>
      </dgm:t>
    </dgm:pt>
    <dgm:pt modelId="{CFA3AE7E-5996-4ECA-B854-F1B6BA9F59AA}" type="sibTrans" cxnId="{F3A12213-9465-4CC9-98F6-8D1E49EBB3A3}">
      <dgm:prSet/>
      <dgm:spPr/>
      <dgm:t>
        <a:bodyPr/>
        <a:lstStyle/>
        <a:p>
          <a:endParaRPr lang="en-US"/>
        </a:p>
      </dgm:t>
    </dgm:pt>
    <dgm:pt modelId="{D23D0D65-EC71-41B9-A808-5A829BACD330}">
      <dgm:prSet phldrT="[Text]"/>
      <dgm:spPr/>
      <dgm:t>
        <a:bodyPr/>
        <a:lstStyle/>
        <a:p>
          <a:r>
            <a:rPr lang="en-US" dirty="0" err="1" smtClean="0"/>
            <a:t>Wrapup</a:t>
          </a:r>
          <a:endParaRPr lang="en-US" dirty="0"/>
        </a:p>
      </dgm:t>
    </dgm:pt>
    <dgm:pt modelId="{B477721A-C469-4C76-9E55-0DA0D0BC659B}" type="parTrans" cxnId="{C3EF1A2D-8667-4690-A18B-C755C9F771CD}">
      <dgm:prSet/>
      <dgm:spPr/>
      <dgm:t>
        <a:bodyPr/>
        <a:lstStyle/>
        <a:p>
          <a:endParaRPr lang="en-US"/>
        </a:p>
      </dgm:t>
    </dgm:pt>
    <dgm:pt modelId="{27C18D14-EED0-4EF7-BAED-3FA7B57B513D}" type="sibTrans" cxnId="{C3EF1A2D-8667-4690-A18B-C755C9F771CD}">
      <dgm:prSet/>
      <dgm:spPr/>
      <dgm:t>
        <a:bodyPr/>
        <a:lstStyle/>
        <a:p>
          <a:endParaRPr lang="en-US"/>
        </a:p>
      </dgm:t>
    </dgm:pt>
    <dgm:pt modelId="{BAFDE582-935C-4EE9-8E9A-3718F01E83D6}">
      <dgm:prSet phldrT="[Text]"/>
      <dgm:spPr/>
      <dgm:t>
        <a:bodyPr/>
        <a:lstStyle/>
        <a:p>
          <a:r>
            <a:rPr lang="en-US" dirty="0" smtClean="0"/>
            <a:t>Merge EMG of back muscles if option selected for Subject Group</a:t>
          </a:r>
          <a:endParaRPr lang="en-US" dirty="0"/>
        </a:p>
      </dgm:t>
    </dgm:pt>
    <dgm:pt modelId="{2577C690-006A-4355-99D4-66D662587629}" type="parTrans" cxnId="{62C03C0D-95E8-431F-8889-B7C59DF93B4E}">
      <dgm:prSet/>
      <dgm:spPr/>
      <dgm:t>
        <a:bodyPr/>
        <a:lstStyle/>
        <a:p>
          <a:endParaRPr lang="en-US"/>
        </a:p>
      </dgm:t>
    </dgm:pt>
    <dgm:pt modelId="{58A6398B-DBC5-4A50-BF29-F8226913D9A3}" type="sibTrans" cxnId="{62C03C0D-95E8-431F-8889-B7C59DF93B4E}">
      <dgm:prSet/>
      <dgm:spPr/>
      <dgm:t>
        <a:bodyPr/>
        <a:lstStyle/>
        <a:p>
          <a:endParaRPr lang="en-US"/>
        </a:p>
      </dgm:t>
    </dgm:pt>
    <dgm:pt modelId="{0DA9C35D-D2CF-4A89-9005-DBE5CC72480A}">
      <dgm:prSet phldrT="[Text]"/>
      <dgm:spPr/>
      <dgm:t>
        <a:bodyPr/>
        <a:lstStyle/>
        <a:p>
          <a:r>
            <a:rPr lang="en-US" dirty="0" smtClean="0"/>
            <a:t>Convert EMG from V to mV</a:t>
          </a:r>
          <a:endParaRPr lang="en-US" dirty="0"/>
        </a:p>
      </dgm:t>
    </dgm:pt>
    <dgm:pt modelId="{9BBEEAB5-2825-4C4D-A37E-2C17795B2859}" type="parTrans" cxnId="{22ED6457-1F17-4511-82F4-B93C10517363}">
      <dgm:prSet/>
      <dgm:spPr/>
      <dgm:t>
        <a:bodyPr/>
        <a:lstStyle/>
        <a:p>
          <a:endParaRPr lang="en-US"/>
        </a:p>
      </dgm:t>
    </dgm:pt>
    <dgm:pt modelId="{DECFD765-0542-4B36-92E8-A7E5918B8E20}" type="sibTrans" cxnId="{22ED6457-1F17-4511-82F4-B93C10517363}">
      <dgm:prSet/>
      <dgm:spPr/>
      <dgm:t>
        <a:bodyPr/>
        <a:lstStyle/>
        <a:p>
          <a:endParaRPr lang="en-US"/>
        </a:p>
      </dgm:t>
    </dgm:pt>
    <dgm:pt modelId="{EBF5C2B4-20A8-4305-9EEE-9DCB2BC20AC5}">
      <dgm:prSet phldrT="[Text]"/>
      <dgm:spPr/>
      <dgm:t>
        <a:bodyPr/>
        <a:lstStyle/>
        <a:p>
          <a:r>
            <a:rPr lang="en-US" dirty="0" smtClean="0"/>
            <a:t>Save processed EMG to disk</a:t>
          </a:r>
          <a:endParaRPr lang="en-US" dirty="0"/>
        </a:p>
      </dgm:t>
    </dgm:pt>
    <dgm:pt modelId="{5A64FF2E-4C67-4EB0-8155-58D4F0253AE6}" type="parTrans" cxnId="{7387CC76-CA1B-4045-AA74-601C6A7EF956}">
      <dgm:prSet/>
      <dgm:spPr/>
      <dgm:t>
        <a:bodyPr/>
        <a:lstStyle/>
        <a:p>
          <a:endParaRPr lang="en-US"/>
        </a:p>
      </dgm:t>
    </dgm:pt>
    <dgm:pt modelId="{DE293D5B-CC52-46D8-8CD8-38931EB34A1C}" type="sibTrans" cxnId="{7387CC76-CA1B-4045-AA74-601C6A7EF956}">
      <dgm:prSet/>
      <dgm:spPr/>
      <dgm:t>
        <a:bodyPr/>
        <a:lstStyle/>
        <a:p>
          <a:endParaRPr lang="en-US"/>
        </a:p>
      </dgm:t>
    </dgm:pt>
    <dgm:pt modelId="{613FD92F-5FC2-4C6E-BDB5-830A688C97E0}">
      <dgm:prSet phldrT="[Text]"/>
      <dgm:spPr/>
      <dgm:t>
        <a:bodyPr/>
        <a:lstStyle/>
        <a:p>
          <a:r>
            <a:rPr lang="en-US" dirty="0" smtClean="0"/>
            <a:t>Adjust EMG Data based on Gains settings</a:t>
          </a:r>
          <a:endParaRPr lang="en-US" dirty="0"/>
        </a:p>
      </dgm:t>
    </dgm:pt>
    <dgm:pt modelId="{A2D20DFF-42CE-439A-ACF0-D2201A067F1A}" type="parTrans" cxnId="{44DAC416-DBC2-4112-984C-42BF3401B5EB}">
      <dgm:prSet/>
      <dgm:spPr/>
      <dgm:t>
        <a:bodyPr/>
        <a:lstStyle/>
        <a:p>
          <a:endParaRPr lang="en-US"/>
        </a:p>
      </dgm:t>
    </dgm:pt>
    <dgm:pt modelId="{3256EF56-1EE8-4737-AF12-AC68A6C149D8}" type="sibTrans" cxnId="{44DAC416-DBC2-4112-984C-42BF3401B5EB}">
      <dgm:prSet/>
      <dgm:spPr/>
      <dgm:t>
        <a:bodyPr/>
        <a:lstStyle/>
        <a:p>
          <a:endParaRPr lang="en-US"/>
        </a:p>
      </dgm:t>
    </dgm:pt>
    <dgm:pt modelId="{2D1006CE-85DE-498B-95EB-CB78E6502DB7}" type="pres">
      <dgm:prSet presAssocID="{A1E7A806-64EC-4058-B739-8A7AD7E4250A}" presName="Name0" presStyleCnt="0">
        <dgm:presLayoutVars>
          <dgm:dir/>
          <dgm:resizeHandles val="exact"/>
        </dgm:presLayoutVars>
      </dgm:prSet>
      <dgm:spPr/>
    </dgm:pt>
    <dgm:pt modelId="{993FA413-BDEE-476E-9DC7-BDAD1E279343}" type="pres">
      <dgm:prSet presAssocID="{10B986A4-2A54-499F-9271-6DEC6C9B403A}" presName="node" presStyleLbl="node1" presStyleIdx="0" presStyleCnt="6" custScaleX="91561" custScaleY="830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0AD537-6971-42E5-89B5-20DEF0C4522F}" type="pres">
      <dgm:prSet presAssocID="{171CB382-5613-4E37-A1FD-6535EB674328}" presName="sibTrans" presStyleLbl="sibTrans1D1" presStyleIdx="0" presStyleCnt="5"/>
      <dgm:spPr/>
    </dgm:pt>
    <dgm:pt modelId="{FF769D7D-6D9A-40F3-9D1E-899990F6CAB2}" type="pres">
      <dgm:prSet presAssocID="{171CB382-5613-4E37-A1FD-6535EB674328}" presName="connectorText" presStyleLbl="sibTrans1D1" presStyleIdx="0" presStyleCnt="5"/>
      <dgm:spPr/>
    </dgm:pt>
    <dgm:pt modelId="{FBCFBA26-C125-49E4-AB1F-21C7E23A20C5}" type="pres">
      <dgm:prSet presAssocID="{CE5C4F69-F916-43B5-84B9-34C09A8A9DFF}" presName="node" presStyleLbl="node1" presStyleIdx="1" presStyleCnt="6" custScaleX="59974" custScaleY="56001">
        <dgm:presLayoutVars>
          <dgm:bulletEnabled val="1"/>
        </dgm:presLayoutVars>
      </dgm:prSet>
      <dgm:spPr/>
    </dgm:pt>
    <dgm:pt modelId="{DADFBF66-5050-470F-9FA6-79EA084640F4}" type="pres">
      <dgm:prSet presAssocID="{7562D86D-39AA-4F38-9445-B9E681B0C4E8}" presName="sibTrans" presStyleLbl="sibTrans1D1" presStyleIdx="1" presStyleCnt="5"/>
      <dgm:spPr/>
    </dgm:pt>
    <dgm:pt modelId="{904578BC-C284-4EEF-A517-E51629A0A76C}" type="pres">
      <dgm:prSet presAssocID="{7562D86D-39AA-4F38-9445-B9E681B0C4E8}" presName="connectorText" presStyleLbl="sibTrans1D1" presStyleIdx="1" presStyleCnt="5"/>
      <dgm:spPr/>
    </dgm:pt>
    <dgm:pt modelId="{3184E164-9737-4A54-9338-4603F621BAC9}" type="pres">
      <dgm:prSet presAssocID="{8290731C-5106-4A69-81F2-2AB429F9F25E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D13D7C-FE3B-4E36-8E17-E185069041D3}" type="pres">
      <dgm:prSet presAssocID="{2195D042-507B-4781-A87E-E9AE0663305A}" presName="sibTrans" presStyleLbl="sibTrans1D1" presStyleIdx="2" presStyleCnt="5"/>
      <dgm:spPr/>
    </dgm:pt>
    <dgm:pt modelId="{70014389-1907-4F82-925D-8CCAADF7A08F}" type="pres">
      <dgm:prSet presAssocID="{2195D042-507B-4781-A87E-E9AE0663305A}" presName="connectorText" presStyleLbl="sibTrans1D1" presStyleIdx="2" presStyleCnt="5"/>
      <dgm:spPr/>
    </dgm:pt>
    <dgm:pt modelId="{F97C07C8-4F43-4702-80DF-EBBCD9EE9A4A}" type="pres">
      <dgm:prSet presAssocID="{C00B11E0-74C4-44E2-BB08-E4FF7784A8F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0F9D8-4234-4CB1-AD2B-0B77A290ED7B}" type="pres">
      <dgm:prSet presAssocID="{4FEEF150-22D2-4003-8955-98A02D6EEF1F}" presName="sibTrans" presStyleLbl="sibTrans1D1" presStyleIdx="3" presStyleCnt="5"/>
      <dgm:spPr/>
    </dgm:pt>
    <dgm:pt modelId="{5D9DB28E-DD0F-4E44-935E-3DAF4B1F3312}" type="pres">
      <dgm:prSet presAssocID="{4FEEF150-22D2-4003-8955-98A02D6EEF1F}" presName="connectorText" presStyleLbl="sibTrans1D1" presStyleIdx="3" presStyleCnt="5"/>
      <dgm:spPr/>
    </dgm:pt>
    <dgm:pt modelId="{3C4CD9AF-BDF7-4DE8-8475-7519241ECAF9}" type="pres">
      <dgm:prSet presAssocID="{91FD005C-6868-4257-812E-3BC18EC0FD4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C6EE89-B9E3-48C5-9759-FCDC0919C1F3}" type="pres">
      <dgm:prSet presAssocID="{F8B85207-17D6-4D8A-933B-9DE54D952701}" presName="sibTrans" presStyleLbl="sibTrans1D1" presStyleIdx="4" presStyleCnt="5"/>
      <dgm:spPr/>
    </dgm:pt>
    <dgm:pt modelId="{1F578A5A-3888-43A6-BB8F-563781DD7BA5}" type="pres">
      <dgm:prSet presAssocID="{F8B85207-17D6-4D8A-933B-9DE54D952701}" presName="connectorText" presStyleLbl="sibTrans1D1" presStyleIdx="4" presStyleCnt="5"/>
      <dgm:spPr/>
    </dgm:pt>
    <dgm:pt modelId="{1508FFEB-F1D4-41BE-978E-03E3E8785313}" type="pres">
      <dgm:prSet presAssocID="{D23D0D65-EC71-41B9-A808-5A829BACD33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F6B656-E589-4943-AB1B-4B25F47E9879}" srcId="{A1E7A806-64EC-4058-B739-8A7AD7E4250A}" destId="{10B986A4-2A54-499F-9271-6DEC6C9B403A}" srcOrd="0" destOrd="0" parTransId="{671C2D6D-9178-4A13-A666-B13E91F1C0FF}" sibTransId="{171CB382-5613-4E37-A1FD-6535EB674328}"/>
    <dgm:cxn modelId="{DF2E659D-BE3B-4E4F-A402-88504B86EFC1}" type="presOf" srcId="{7D08EAC9-5175-4189-9438-A753C614D900}" destId="{3C4CD9AF-BDF7-4DE8-8475-7519241ECAF9}" srcOrd="0" destOrd="3" presId="urn:microsoft.com/office/officeart/2005/8/layout/bProcess3"/>
    <dgm:cxn modelId="{D2A7A0EB-B0BE-4379-9D47-30480526AF09}" type="presOf" srcId="{45E6B3AD-3C04-4EA4-B0F2-C18B3E10906A}" destId="{3C4CD9AF-BDF7-4DE8-8475-7519241ECAF9}" srcOrd="0" destOrd="2" presId="urn:microsoft.com/office/officeart/2005/8/layout/bProcess3"/>
    <dgm:cxn modelId="{F7CB560F-F006-4577-A17F-752E7FA5581B}" srcId="{10B986A4-2A54-499F-9271-6DEC6C9B403A}" destId="{0FF21F84-8A82-4F9F-8CBB-C57340B45B27}" srcOrd="1" destOrd="0" parTransId="{3FD19AC4-BFD5-40B6-A5EC-2D3597B11BAE}" sibTransId="{7D94D08C-B08E-4C73-8B1F-5B4035477D4A}"/>
    <dgm:cxn modelId="{69CA8297-4F03-48CF-AEAC-70E86B6CBBB8}" type="presOf" srcId="{545FF1C2-380C-44DA-8566-2557C87D746F}" destId="{FBCFBA26-C125-49E4-AB1F-21C7E23A20C5}" srcOrd="0" destOrd="1" presId="urn:microsoft.com/office/officeart/2005/8/layout/bProcess3"/>
    <dgm:cxn modelId="{8D2C7C1F-85F9-46FE-AA13-031B7118EB5A}" srcId="{572C6559-28CB-47DE-9DAD-22FAB839E969}" destId="{7D08EAC9-5175-4189-9438-A753C614D900}" srcOrd="1" destOrd="0" parTransId="{129362F4-1C9F-4E49-BCE6-19E45F71A0C3}" sibTransId="{E602931A-D49A-4A5E-8AC3-AD9F735130A5}"/>
    <dgm:cxn modelId="{4A19AAF9-6D67-49DF-B31A-0C58537DD5E5}" srcId="{C00B11E0-74C4-44E2-BB08-E4FF7784A8FB}" destId="{8A6CFAC5-39B9-4694-83B3-47DD62C0E39F}" srcOrd="0" destOrd="0" parTransId="{B0FE1BC1-C501-4FEF-8AD6-72E323DF31C1}" sibTransId="{F3AB9AE2-CFA5-4BD1-AB48-1C3C71898C2A}"/>
    <dgm:cxn modelId="{366B920F-EED2-47D0-8FA3-AEE170D4A937}" type="presOf" srcId="{171CB382-5613-4E37-A1FD-6535EB674328}" destId="{FF769D7D-6D9A-40F3-9D1E-899990F6CAB2}" srcOrd="1" destOrd="0" presId="urn:microsoft.com/office/officeart/2005/8/layout/bProcess3"/>
    <dgm:cxn modelId="{74A92C95-9180-48E8-97D3-F712CF6A0FD5}" type="presOf" srcId="{0BDFE147-AD8B-4480-B092-13305CA82CF7}" destId="{3184E164-9737-4A54-9338-4603F621BAC9}" srcOrd="0" destOrd="2" presId="urn:microsoft.com/office/officeart/2005/8/layout/bProcess3"/>
    <dgm:cxn modelId="{E7D59C5A-29D5-401D-9952-6D9616F6A2AD}" srcId="{8290731C-5106-4A69-81F2-2AB429F9F25E}" destId="{49901146-B40A-4159-BC2B-F13282C53B5F}" srcOrd="0" destOrd="0" parTransId="{B968EFAD-16BA-448D-ADF9-C8548E1B83D5}" sibTransId="{82C3C065-AA15-4CB9-8EB2-DD6044B34C9B}"/>
    <dgm:cxn modelId="{4F7990EB-ECFF-4C73-BF12-2DD321CF02F2}" srcId="{A1E7A806-64EC-4058-B739-8A7AD7E4250A}" destId="{CE5C4F69-F916-43B5-84B9-34C09A8A9DFF}" srcOrd="1" destOrd="0" parTransId="{E2EDB71A-35F0-4B55-9A51-E4AA428887D8}" sibTransId="{7562D86D-39AA-4F38-9445-B9E681B0C4E8}"/>
    <dgm:cxn modelId="{7B9011D1-BDA1-4328-9D2D-32297FEE6266}" srcId="{A1E7A806-64EC-4058-B739-8A7AD7E4250A}" destId="{8290731C-5106-4A69-81F2-2AB429F9F25E}" srcOrd="2" destOrd="0" parTransId="{46426452-61E7-4FEB-86BF-DB5259834DB9}" sibTransId="{2195D042-507B-4781-A87E-E9AE0663305A}"/>
    <dgm:cxn modelId="{1CF8B930-C4A9-4CCD-A162-C3EA7F77B50B}" srcId="{6AE65B1A-CE26-4058-81B8-D7A0B1D717C9}" destId="{D4E3DB48-0FD6-442C-B149-94DC2F808945}" srcOrd="1" destOrd="0" parTransId="{CAB687DE-5FC3-434A-B51E-B5F88070F990}" sibTransId="{99A56028-676A-4559-9740-6B2563EEA5BC}"/>
    <dgm:cxn modelId="{FFA38200-D97B-4464-BAEA-994E91597327}" type="presOf" srcId="{D23D0D65-EC71-41B9-A808-5A829BACD330}" destId="{1508FFEB-F1D4-41BE-978E-03E3E8785313}" srcOrd="0" destOrd="0" presId="urn:microsoft.com/office/officeart/2005/8/layout/bProcess3"/>
    <dgm:cxn modelId="{3BC5AAC7-D4F6-4C18-8E15-821C3A39CE27}" type="presOf" srcId="{2195D042-507B-4781-A87E-E9AE0663305A}" destId="{4FD13D7C-FE3B-4E36-8E17-E185069041D3}" srcOrd="0" destOrd="0" presId="urn:microsoft.com/office/officeart/2005/8/layout/bProcess3"/>
    <dgm:cxn modelId="{7FEE5240-7701-4055-BA27-F0BC12FC5336}" type="presOf" srcId="{6AE65B1A-CE26-4058-81B8-D7A0B1D717C9}" destId="{F97C07C8-4F43-4702-80DF-EBBCD9EE9A4A}" srcOrd="0" destOrd="3" presId="urn:microsoft.com/office/officeart/2005/8/layout/bProcess3"/>
    <dgm:cxn modelId="{4B9E60A1-5A10-48C8-BAB9-0689DBD2CFE1}" type="presOf" srcId="{DBBBB483-107B-414E-A14B-790BA6BAAB1F}" destId="{F97C07C8-4F43-4702-80DF-EBBCD9EE9A4A}" srcOrd="0" destOrd="2" presId="urn:microsoft.com/office/officeart/2005/8/layout/bProcess3"/>
    <dgm:cxn modelId="{66271234-FFFA-4E38-A296-27779EF94B99}" type="presOf" srcId="{7562D86D-39AA-4F38-9445-B9E681B0C4E8}" destId="{904578BC-C284-4EEF-A517-E51629A0A76C}" srcOrd="1" destOrd="0" presId="urn:microsoft.com/office/officeart/2005/8/layout/bProcess3"/>
    <dgm:cxn modelId="{62755D6D-C0AE-4C8E-949F-3BE0850E5538}" type="presOf" srcId="{4FEEF150-22D2-4003-8955-98A02D6EEF1F}" destId="{37E0F9D8-4234-4CB1-AD2B-0B77A290ED7B}" srcOrd="0" destOrd="0" presId="urn:microsoft.com/office/officeart/2005/8/layout/bProcess3"/>
    <dgm:cxn modelId="{274E43D0-23C8-48F4-A3FA-BC163DC08EF7}" type="presOf" srcId="{91FD005C-6868-4257-812E-3BC18EC0FD4E}" destId="{3C4CD9AF-BDF7-4DE8-8475-7519241ECAF9}" srcOrd="0" destOrd="0" presId="urn:microsoft.com/office/officeart/2005/8/layout/bProcess3"/>
    <dgm:cxn modelId="{B9574872-917C-4F97-AAC1-C893E027AB71}" srcId="{6AE65B1A-CE26-4058-81B8-D7A0B1D717C9}" destId="{53085365-BE18-4EDC-8C45-0297EF18952A}" srcOrd="0" destOrd="0" parTransId="{3E7ED5DC-35C1-47CE-B0DC-7BFAF951A131}" sibTransId="{649E3796-F97F-43A8-9336-0774974066FB}"/>
    <dgm:cxn modelId="{1491FF20-9BC7-46C9-9530-BAB9181811A3}" type="presOf" srcId="{1ACC736A-A29C-4121-ACF6-6729447B2074}" destId="{993FA413-BDEE-476E-9DC7-BDAD1E279343}" srcOrd="0" destOrd="1" presId="urn:microsoft.com/office/officeart/2005/8/layout/bProcess3"/>
    <dgm:cxn modelId="{E838474D-7462-46A6-8D11-DDAE0AC8EB3C}" srcId="{8290731C-5106-4A69-81F2-2AB429F9F25E}" destId="{0BDFE147-AD8B-4480-B092-13305CA82CF7}" srcOrd="1" destOrd="0" parTransId="{98342EBC-9E78-4C8F-A51F-97BA0B997493}" sibTransId="{FA6EEF26-F318-49E7-87D8-47151DD20963}"/>
    <dgm:cxn modelId="{F657F563-BFE4-4509-8997-5F3F2A7641AC}" srcId="{91FD005C-6868-4257-812E-3BC18EC0FD4E}" destId="{572C6559-28CB-47DE-9DAD-22FAB839E969}" srcOrd="0" destOrd="0" parTransId="{EFC0E17F-5CC5-4CDC-AE25-2ABDEA48F440}" sibTransId="{FD5C19E2-FB1B-4514-A642-3DE7150D0F99}"/>
    <dgm:cxn modelId="{A74CE73F-4EC8-4161-A953-1BB195FA9C7C}" srcId="{C00B11E0-74C4-44E2-BB08-E4FF7784A8FB}" destId="{6AE65B1A-CE26-4058-81B8-D7A0B1D717C9}" srcOrd="2" destOrd="0" parTransId="{490CF4C6-E835-4040-B810-BA4C10200CB6}" sibTransId="{23E5DCA8-8A9C-4ECC-8F38-CD06963826C2}"/>
    <dgm:cxn modelId="{C783ACB7-7878-4988-8A3C-FBEE4E2990AD}" type="presOf" srcId="{BAFDE582-935C-4EE9-8E9A-3718F01E83D6}" destId="{1508FFEB-F1D4-41BE-978E-03E3E8785313}" srcOrd="0" destOrd="1" presId="urn:microsoft.com/office/officeart/2005/8/layout/bProcess3"/>
    <dgm:cxn modelId="{DFFDF253-02D3-4EB6-B852-78A9F108819E}" type="presOf" srcId="{4FEEF150-22D2-4003-8955-98A02D6EEF1F}" destId="{5D9DB28E-DD0F-4E44-935E-3DAF4B1F3312}" srcOrd="1" destOrd="0" presId="urn:microsoft.com/office/officeart/2005/8/layout/bProcess3"/>
    <dgm:cxn modelId="{C065D618-EE27-4883-947C-EB9E3DBBFAD8}" type="presOf" srcId="{8290731C-5106-4A69-81F2-2AB429F9F25E}" destId="{3184E164-9737-4A54-9338-4603F621BAC9}" srcOrd="0" destOrd="0" presId="urn:microsoft.com/office/officeart/2005/8/layout/bProcess3"/>
    <dgm:cxn modelId="{7387CC76-CA1B-4045-AA74-601C6A7EF956}" srcId="{D23D0D65-EC71-41B9-A808-5A829BACD330}" destId="{EBF5C2B4-20A8-4305-9EEE-9DCB2BC20AC5}" srcOrd="2" destOrd="0" parTransId="{5A64FF2E-4C67-4EB0-8155-58D4F0253AE6}" sibTransId="{DE293D5B-CC52-46D8-8CD8-38931EB34A1C}"/>
    <dgm:cxn modelId="{E70BE734-3BB1-4B2F-9044-0826D57D2552}" srcId="{CE5C4F69-F916-43B5-84B9-34C09A8A9DFF}" destId="{545FF1C2-380C-44DA-8566-2557C87D746F}" srcOrd="0" destOrd="0" parTransId="{98472F73-2867-4F1B-8F27-0610D3D0EAFF}" sibTransId="{669ADCA6-5945-4957-A562-FABF0FD0D5A9}"/>
    <dgm:cxn modelId="{B8A4BD87-8954-4DE1-989F-4E89903DA039}" srcId="{8290731C-5106-4A69-81F2-2AB429F9F25E}" destId="{7B63A5CB-5D74-4027-91C8-979FEC36E934}" srcOrd="3" destOrd="0" parTransId="{8D2EA77B-92C6-474B-8776-B752A1202AC8}" sibTransId="{A5855850-BA6B-49A3-BDAB-5BD05B89530F}"/>
    <dgm:cxn modelId="{141ADDEB-97B0-4F2D-8F48-FEC47DE324F8}" type="presOf" srcId="{C00B11E0-74C4-44E2-BB08-E4FF7784A8FB}" destId="{F97C07C8-4F43-4702-80DF-EBBCD9EE9A4A}" srcOrd="0" destOrd="0" presId="urn:microsoft.com/office/officeart/2005/8/layout/bProcess3"/>
    <dgm:cxn modelId="{3E9510A2-98B3-438C-A874-B6F82D864080}" type="presOf" srcId="{53085365-BE18-4EDC-8C45-0297EF18952A}" destId="{F97C07C8-4F43-4702-80DF-EBBCD9EE9A4A}" srcOrd="0" destOrd="4" presId="urn:microsoft.com/office/officeart/2005/8/layout/bProcess3"/>
    <dgm:cxn modelId="{205C93DD-5BE4-436C-81E9-DB07DF60B8C3}" type="presOf" srcId="{D4E3DB48-0FD6-442C-B149-94DC2F808945}" destId="{F97C07C8-4F43-4702-80DF-EBBCD9EE9A4A}" srcOrd="0" destOrd="5" presId="urn:microsoft.com/office/officeart/2005/8/layout/bProcess3"/>
    <dgm:cxn modelId="{25A3E847-B019-44CE-8011-329A4D0A93A7}" type="presOf" srcId="{0DA9C35D-D2CF-4A89-9005-DBE5CC72480A}" destId="{1508FFEB-F1D4-41BE-978E-03E3E8785313}" srcOrd="0" destOrd="2" presId="urn:microsoft.com/office/officeart/2005/8/layout/bProcess3"/>
    <dgm:cxn modelId="{E0EA43B6-AB91-4C34-A7B0-C30D85833D8E}" type="presOf" srcId="{A1E7A806-64EC-4058-B739-8A7AD7E4250A}" destId="{2D1006CE-85DE-498B-95EB-CB78E6502DB7}" srcOrd="0" destOrd="0" presId="urn:microsoft.com/office/officeart/2005/8/layout/bProcess3"/>
    <dgm:cxn modelId="{67B63914-6E6F-40C0-AFEA-4BEEB836AADD}" srcId="{572C6559-28CB-47DE-9DAD-22FAB839E969}" destId="{EAA4DD6A-2A9A-41F9-BF9C-7BCF6926D50F}" srcOrd="2" destOrd="0" parTransId="{BCA5447F-2DB6-424F-AF0D-8206465F2457}" sibTransId="{2E031460-60A5-42D0-8C2F-C08BD7339074}"/>
    <dgm:cxn modelId="{650B0EAB-7E6C-4414-8006-13729AD14A28}" type="presOf" srcId="{2195D042-507B-4781-A87E-E9AE0663305A}" destId="{70014389-1907-4F82-925D-8CCAADF7A08F}" srcOrd="1" destOrd="0" presId="urn:microsoft.com/office/officeart/2005/8/layout/bProcess3"/>
    <dgm:cxn modelId="{4A5F7173-5F80-409D-B122-761BE1FE6233}" type="presOf" srcId="{CE5C4F69-F916-43B5-84B9-34C09A8A9DFF}" destId="{FBCFBA26-C125-49E4-AB1F-21C7E23A20C5}" srcOrd="0" destOrd="0" presId="urn:microsoft.com/office/officeart/2005/8/layout/bProcess3"/>
    <dgm:cxn modelId="{5B0EC029-F192-41C5-8379-6013BEAFDF93}" type="presOf" srcId="{F8B85207-17D6-4D8A-933B-9DE54D952701}" destId="{1F578A5A-3888-43A6-BB8F-563781DD7BA5}" srcOrd="1" destOrd="0" presId="urn:microsoft.com/office/officeart/2005/8/layout/bProcess3"/>
    <dgm:cxn modelId="{44318E56-03B5-4351-8FF9-D1C78CEC740B}" type="presOf" srcId="{613FD92F-5FC2-4C6E-BDB5-830A688C97E0}" destId="{993FA413-BDEE-476E-9DC7-BDAD1E279343}" srcOrd="0" destOrd="4" presId="urn:microsoft.com/office/officeart/2005/8/layout/bProcess3"/>
    <dgm:cxn modelId="{770099F9-7288-43E3-A457-C5CCE151D6EA}" type="presOf" srcId="{B13F2357-6A50-457A-AFE6-E3E155CD9727}" destId="{3184E164-9737-4A54-9338-4603F621BAC9}" srcOrd="0" destOrd="4" presId="urn:microsoft.com/office/officeart/2005/8/layout/bProcess3"/>
    <dgm:cxn modelId="{22ED6457-1F17-4511-82F4-B93C10517363}" srcId="{D23D0D65-EC71-41B9-A808-5A829BACD330}" destId="{0DA9C35D-D2CF-4A89-9005-DBE5CC72480A}" srcOrd="1" destOrd="0" parTransId="{9BBEEAB5-2825-4C4D-A37E-2C17795B2859}" sibTransId="{DECFD765-0542-4B36-92E8-A7E5918B8E20}"/>
    <dgm:cxn modelId="{69C4CF00-6B42-4DB7-9186-77881533D15B}" type="presOf" srcId="{8A6CFAC5-39B9-4694-83B3-47DD62C0E39F}" destId="{F97C07C8-4F43-4702-80DF-EBBCD9EE9A4A}" srcOrd="0" destOrd="1" presId="urn:microsoft.com/office/officeart/2005/8/layout/bProcess3"/>
    <dgm:cxn modelId="{2ECF4B6D-C7D9-41BA-9057-3158FCABA8B4}" srcId="{91FD005C-6868-4257-812E-3BC18EC0FD4E}" destId="{77675D24-BBC3-4FA3-AAB6-3F55B1ECF143}" srcOrd="1" destOrd="0" parTransId="{61F79659-E7CC-40D6-AB68-D0E35C5C2971}" sibTransId="{A791555B-2FD3-418E-8745-FE771EC6739D}"/>
    <dgm:cxn modelId="{3404D2B6-7C9F-441B-94DF-EAF25FDE5F03}" srcId="{572C6559-28CB-47DE-9DAD-22FAB839E969}" destId="{45E6B3AD-3C04-4EA4-B0F2-C18B3E10906A}" srcOrd="0" destOrd="0" parTransId="{F5312422-8A41-4D35-B411-591B53CCC0E8}" sibTransId="{C37764F5-D4BC-44BD-8BF8-E29F42812BD8}"/>
    <dgm:cxn modelId="{A4DD327E-97A3-4EB3-9961-4D4B1C91BF21}" type="presOf" srcId="{EAA4DD6A-2A9A-41F9-BF9C-7BCF6926D50F}" destId="{3C4CD9AF-BDF7-4DE8-8475-7519241ECAF9}" srcOrd="0" destOrd="4" presId="urn:microsoft.com/office/officeart/2005/8/layout/bProcess3"/>
    <dgm:cxn modelId="{63C10DCA-5513-4302-9CDB-402C4D58574F}" type="presOf" srcId="{0FF21F84-8A82-4F9F-8CBB-C57340B45B27}" destId="{993FA413-BDEE-476E-9DC7-BDAD1E279343}" srcOrd="0" destOrd="2" presId="urn:microsoft.com/office/officeart/2005/8/layout/bProcess3"/>
    <dgm:cxn modelId="{FCDD21C1-01B9-493D-AC41-FD389451EA58}" type="presOf" srcId="{EBF5C2B4-20A8-4305-9EEE-9DCB2BC20AC5}" destId="{1508FFEB-F1D4-41BE-978E-03E3E8785313}" srcOrd="0" destOrd="3" presId="urn:microsoft.com/office/officeart/2005/8/layout/bProcess3"/>
    <dgm:cxn modelId="{2027F818-3FD2-43AC-B185-03399FE5D141}" type="presOf" srcId="{77675D24-BBC3-4FA3-AAB6-3F55B1ECF143}" destId="{3C4CD9AF-BDF7-4DE8-8475-7519241ECAF9}" srcOrd="0" destOrd="5" presId="urn:microsoft.com/office/officeart/2005/8/layout/bProcess3"/>
    <dgm:cxn modelId="{89617C59-798C-42E6-A4D9-D562D3A104E5}" srcId="{C00B11E0-74C4-44E2-BB08-E4FF7784A8FB}" destId="{DBBBB483-107B-414E-A14B-790BA6BAAB1F}" srcOrd="1" destOrd="0" parTransId="{8B79155C-AF6F-4AFE-AD33-B33DE59BB1D5}" sibTransId="{15016D97-7583-4300-A93B-9A0FB9DFF38D}"/>
    <dgm:cxn modelId="{62C03C0D-95E8-431F-8889-B7C59DF93B4E}" srcId="{D23D0D65-EC71-41B9-A808-5A829BACD330}" destId="{BAFDE582-935C-4EE9-8E9A-3718F01E83D6}" srcOrd="0" destOrd="0" parTransId="{2577C690-006A-4355-99D4-66D662587629}" sibTransId="{58A6398B-DBC5-4A50-BF29-F8226913D9A3}"/>
    <dgm:cxn modelId="{61DE58F6-94FE-49E3-87BD-2C22392C3A9F}" type="presOf" srcId="{572C6559-28CB-47DE-9DAD-22FAB839E969}" destId="{3C4CD9AF-BDF7-4DE8-8475-7519241ECAF9}" srcOrd="0" destOrd="1" presId="urn:microsoft.com/office/officeart/2005/8/layout/bProcess3"/>
    <dgm:cxn modelId="{772367A7-161A-40CF-AA93-6B6FD5122EBC}" type="presOf" srcId="{5D0B015A-044C-4D4D-A801-A6218F367B24}" destId="{993FA413-BDEE-476E-9DC7-BDAD1E279343}" srcOrd="0" destOrd="3" presId="urn:microsoft.com/office/officeart/2005/8/layout/bProcess3"/>
    <dgm:cxn modelId="{0F872663-FB36-4E41-9714-CA13F7E42AC7}" type="presOf" srcId="{7B63A5CB-5D74-4027-91C8-979FEC36E934}" destId="{3184E164-9737-4A54-9338-4603F621BAC9}" srcOrd="0" destOrd="5" presId="urn:microsoft.com/office/officeart/2005/8/layout/bProcess3"/>
    <dgm:cxn modelId="{C3EF1A2D-8667-4690-A18B-C755C9F771CD}" srcId="{A1E7A806-64EC-4058-B739-8A7AD7E4250A}" destId="{D23D0D65-EC71-41B9-A808-5A829BACD330}" srcOrd="5" destOrd="0" parTransId="{B477721A-C469-4C76-9E55-0DA0D0BC659B}" sibTransId="{27C18D14-EED0-4EF7-BAED-3FA7B57B513D}"/>
    <dgm:cxn modelId="{8F73A850-2B7A-4A60-86A7-B73A221C7794}" type="presOf" srcId="{F8B85207-17D6-4D8A-933B-9DE54D952701}" destId="{23C6EE89-B9E3-48C5-9759-FCDC0919C1F3}" srcOrd="0" destOrd="0" presId="urn:microsoft.com/office/officeart/2005/8/layout/bProcess3"/>
    <dgm:cxn modelId="{FF4F98D0-5431-41F0-8299-CC312D107B01}" type="presOf" srcId="{10B986A4-2A54-499F-9271-6DEC6C9B403A}" destId="{993FA413-BDEE-476E-9DC7-BDAD1E279343}" srcOrd="0" destOrd="0" presId="urn:microsoft.com/office/officeart/2005/8/layout/bProcess3"/>
    <dgm:cxn modelId="{065DB9EA-F59B-498E-8E24-AB18C8DD701B}" srcId="{10B986A4-2A54-499F-9271-6DEC6C9B403A}" destId="{5D0B015A-044C-4D4D-A801-A6218F367B24}" srcOrd="2" destOrd="0" parTransId="{3EB6861D-991A-45BC-9B15-6EBD8A4DBDAB}" sibTransId="{7D4879BF-7143-45C0-B290-3E71438982D0}"/>
    <dgm:cxn modelId="{13121135-6E91-495F-86B6-BA172C4ADD02}" srcId="{2B432EB2-280D-4E55-9B26-A2657DCD3E9C}" destId="{B13F2357-6A50-457A-AFE6-E3E155CD9727}" srcOrd="0" destOrd="0" parTransId="{2C9DF657-90B2-4468-AE51-0867ECED8A1E}" sibTransId="{31CD9B03-AAE2-41B9-A866-CDAAEF5F0187}"/>
    <dgm:cxn modelId="{38D9F0B5-8EF9-4E72-A4B9-FC1EAE02C706}" srcId="{A1E7A806-64EC-4058-B739-8A7AD7E4250A}" destId="{91FD005C-6868-4257-812E-3BC18EC0FD4E}" srcOrd="4" destOrd="0" parTransId="{78764C94-B27E-43CE-9426-5BE02346FC58}" sibTransId="{F8B85207-17D6-4D8A-933B-9DE54D952701}"/>
    <dgm:cxn modelId="{F3A12213-9465-4CC9-98F6-8D1E49EBB3A3}" srcId="{77675D24-BBC3-4FA3-AAB6-3F55B1ECF143}" destId="{B1520F25-FB66-4C80-A7BC-F1F536B1D99D}" srcOrd="0" destOrd="0" parTransId="{389140D9-89A8-4850-8465-BDA7B0451B08}" sibTransId="{CFA3AE7E-5996-4ECA-B854-F1B6BA9F59AA}"/>
    <dgm:cxn modelId="{DE51D9AE-D31A-47AA-898B-34AE5440104A}" srcId="{A1E7A806-64EC-4058-B739-8A7AD7E4250A}" destId="{C00B11E0-74C4-44E2-BB08-E4FF7784A8FB}" srcOrd="3" destOrd="0" parTransId="{FD36319D-074B-4841-ACEC-A1791336B7BF}" sibTransId="{4FEEF150-22D2-4003-8955-98A02D6EEF1F}"/>
    <dgm:cxn modelId="{44DAC416-DBC2-4112-984C-42BF3401B5EB}" srcId="{10B986A4-2A54-499F-9271-6DEC6C9B403A}" destId="{613FD92F-5FC2-4C6E-BDB5-830A688C97E0}" srcOrd="3" destOrd="0" parTransId="{A2D20DFF-42CE-439A-ACF0-D2201A067F1A}" sibTransId="{3256EF56-1EE8-4737-AF12-AC68A6C149D8}"/>
    <dgm:cxn modelId="{7CC93462-7376-42B0-A62D-F2A196E7DF24}" type="presOf" srcId="{7562D86D-39AA-4F38-9445-B9E681B0C4E8}" destId="{DADFBF66-5050-470F-9FA6-79EA084640F4}" srcOrd="0" destOrd="0" presId="urn:microsoft.com/office/officeart/2005/8/layout/bProcess3"/>
    <dgm:cxn modelId="{F42C3518-302F-4093-BCB6-D4C7CD8E9E8D}" type="presOf" srcId="{B1520F25-FB66-4C80-A7BC-F1F536B1D99D}" destId="{3C4CD9AF-BDF7-4DE8-8475-7519241ECAF9}" srcOrd="0" destOrd="6" presId="urn:microsoft.com/office/officeart/2005/8/layout/bProcess3"/>
    <dgm:cxn modelId="{0055865F-968E-4C06-B0FC-96C03A769D5A}" type="presOf" srcId="{49901146-B40A-4159-BC2B-F13282C53B5F}" destId="{3184E164-9737-4A54-9338-4603F621BAC9}" srcOrd="0" destOrd="1" presId="urn:microsoft.com/office/officeart/2005/8/layout/bProcess3"/>
    <dgm:cxn modelId="{82AC77A9-9A25-4575-A8B3-55D5FF3C8319}" srcId="{10B986A4-2A54-499F-9271-6DEC6C9B403A}" destId="{1ACC736A-A29C-4121-ACF6-6729447B2074}" srcOrd="0" destOrd="0" parTransId="{BE012984-6BDD-47E0-A20B-73CAE06AF021}" sibTransId="{E910A9EC-8345-4D3E-A9FC-B0E0630830A7}"/>
    <dgm:cxn modelId="{CD90EC7E-1151-4331-8DE9-AFDC32AD5C1B}" type="presOf" srcId="{171CB382-5613-4E37-A1FD-6535EB674328}" destId="{EE0AD537-6971-42E5-89B5-20DEF0C4522F}" srcOrd="0" destOrd="0" presId="urn:microsoft.com/office/officeart/2005/8/layout/bProcess3"/>
    <dgm:cxn modelId="{798CE2FD-4464-4508-A58E-81523B65436C}" type="presOf" srcId="{2B432EB2-280D-4E55-9B26-A2657DCD3E9C}" destId="{3184E164-9737-4A54-9338-4603F621BAC9}" srcOrd="0" destOrd="3" presId="urn:microsoft.com/office/officeart/2005/8/layout/bProcess3"/>
    <dgm:cxn modelId="{0C74C025-33D6-419D-A935-9815F1275C96}" srcId="{8290731C-5106-4A69-81F2-2AB429F9F25E}" destId="{2B432EB2-280D-4E55-9B26-A2657DCD3E9C}" srcOrd="2" destOrd="0" parTransId="{DEA0B688-ADDC-4FC8-B13F-573CFF98F562}" sibTransId="{EBAFF191-8A8A-4819-A221-68A4627FFEA3}"/>
    <dgm:cxn modelId="{281CB5AC-71AD-493B-9EBF-C1F3C6D8CA26}" type="presParOf" srcId="{2D1006CE-85DE-498B-95EB-CB78E6502DB7}" destId="{993FA413-BDEE-476E-9DC7-BDAD1E279343}" srcOrd="0" destOrd="0" presId="urn:microsoft.com/office/officeart/2005/8/layout/bProcess3"/>
    <dgm:cxn modelId="{8875F386-1715-4B25-A604-9CF447855977}" type="presParOf" srcId="{2D1006CE-85DE-498B-95EB-CB78E6502DB7}" destId="{EE0AD537-6971-42E5-89B5-20DEF0C4522F}" srcOrd="1" destOrd="0" presId="urn:microsoft.com/office/officeart/2005/8/layout/bProcess3"/>
    <dgm:cxn modelId="{941A2AFB-C510-4A07-9D5A-D186C0506378}" type="presParOf" srcId="{EE0AD537-6971-42E5-89B5-20DEF0C4522F}" destId="{FF769D7D-6D9A-40F3-9D1E-899990F6CAB2}" srcOrd="0" destOrd="0" presId="urn:microsoft.com/office/officeart/2005/8/layout/bProcess3"/>
    <dgm:cxn modelId="{2078EFD0-CD2C-4632-885A-85BD78A61E98}" type="presParOf" srcId="{2D1006CE-85DE-498B-95EB-CB78E6502DB7}" destId="{FBCFBA26-C125-49E4-AB1F-21C7E23A20C5}" srcOrd="2" destOrd="0" presId="urn:microsoft.com/office/officeart/2005/8/layout/bProcess3"/>
    <dgm:cxn modelId="{86FB0BB7-EA97-443E-BA43-0A04C009E608}" type="presParOf" srcId="{2D1006CE-85DE-498B-95EB-CB78E6502DB7}" destId="{DADFBF66-5050-470F-9FA6-79EA084640F4}" srcOrd="3" destOrd="0" presId="urn:microsoft.com/office/officeart/2005/8/layout/bProcess3"/>
    <dgm:cxn modelId="{6E8C571B-C7B2-4432-8CD0-7841750E6CDF}" type="presParOf" srcId="{DADFBF66-5050-470F-9FA6-79EA084640F4}" destId="{904578BC-C284-4EEF-A517-E51629A0A76C}" srcOrd="0" destOrd="0" presId="urn:microsoft.com/office/officeart/2005/8/layout/bProcess3"/>
    <dgm:cxn modelId="{93D98A6E-DA8A-4F7E-BA81-659D4DDBACF7}" type="presParOf" srcId="{2D1006CE-85DE-498B-95EB-CB78E6502DB7}" destId="{3184E164-9737-4A54-9338-4603F621BAC9}" srcOrd="4" destOrd="0" presId="urn:microsoft.com/office/officeart/2005/8/layout/bProcess3"/>
    <dgm:cxn modelId="{07DDC211-CF43-49BB-AFB2-0CA22C328364}" type="presParOf" srcId="{2D1006CE-85DE-498B-95EB-CB78E6502DB7}" destId="{4FD13D7C-FE3B-4E36-8E17-E185069041D3}" srcOrd="5" destOrd="0" presId="urn:microsoft.com/office/officeart/2005/8/layout/bProcess3"/>
    <dgm:cxn modelId="{76299448-1C56-4630-916F-78BB7B4194B9}" type="presParOf" srcId="{4FD13D7C-FE3B-4E36-8E17-E185069041D3}" destId="{70014389-1907-4F82-925D-8CCAADF7A08F}" srcOrd="0" destOrd="0" presId="urn:microsoft.com/office/officeart/2005/8/layout/bProcess3"/>
    <dgm:cxn modelId="{657DF25D-D9D9-4CBA-92FB-63B3CF78033C}" type="presParOf" srcId="{2D1006CE-85DE-498B-95EB-CB78E6502DB7}" destId="{F97C07C8-4F43-4702-80DF-EBBCD9EE9A4A}" srcOrd="6" destOrd="0" presId="urn:microsoft.com/office/officeart/2005/8/layout/bProcess3"/>
    <dgm:cxn modelId="{ABB63F8E-F8B3-4E14-9E4E-E2DFFC6DB52F}" type="presParOf" srcId="{2D1006CE-85DE-498B-95EB-CB78E6502DB7}" destId="{37E0F9D8-4234-4CB1-AD2B-0B77A290ED7B}" srcOrd="7" destOrd="0" presId="urn:microsoft.com/office/officeart/2005/8/layout/bProcess3"/>
    <dgm:cxn modelId="{729908A1-817A-40B0-A31D-C65B8C4AB792}" type="presParOf" srcId="{37E0F9D8-4234-4CB1-AD2B-0B77A290ED7B}" destId="{5D9DB28E-DD0F-4E44-935E-3DAF4B1F3312}" srcOrd="0" destOrd="0" presId="urn:microsoft.com/office/officeart/2005/8/layout/bProcess3"/>
    <dgm:cxn modelId="{DF1BDA97-0C9E-4453-8DD2-15B38F36F643}" type="presParOf" srcId="{2D1006CE-85DE-498B-95EB-CB78E6502DB7}" destId="{3C4CD9AF-BDF7-4DE8-8475-7519241ECAF9}" srcOrd="8" destOrd="0" presId="urn:microsoft.com/office/officeart/2005/8/layout/bProcess3"/>
    <dgm:cxn modelId="{F145C154-0C35-46B4-BFA4-F178E727BE13}" type="presParOf" srcId="{2D1006CE-85DE-498B-95EB-CB78E6502DB7}" destId="{23C6EE89-B9E3-48C5-9759-FCDC0919C1F3}" srcOrd="9" destOrd="0" presId="urn:microsoft.com/office/officeart/2005/8/layout/bProcess3"/>
    <dgm:cxn modelId="{194D7357-96AB-4941-951F-B3569132F9D7}" type="presParOf" srcId="{23C6EE89-B9E3-48C5-9759-FCDC0919C1F3}" destId="{1F578A5A-3888-43A6-BB8F-563781DD7BA5}" srcOrd="0" destOrd="0" presId="urn:microsoft.com/office/officeart/2005/8/layout/bProcess3"/>
    <dgm:cxn modelId="{EBB4E03B-ADF5-4125-A221-EBD4288A75FD}" type="presParOf" srcId="{2D1006CE-85DE-498B-95EB-CB78E6502DB7}" destId="{1508FFEB-F1D4-41BE-978E-03E3E8785313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181543-B970-4CBE-AB13-1846BE44892A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AB2427-4ED6-4098-A67E-B816B851C910}">
      <dgm:prSet phldrT="[Text]"/>
      <dgm:spPr/>
      <dgm:t>
        <a:bodyPr/>
        <a:lstStyle/>
        <a:p>
          <a:r>
            <a:rPr lang="en-US" dirty="0" smtClean="0"/>
            <a:t>Setup</a:t>
          </a:r>
          <a:endParaRPr lang="en-US" dirty="0"/>
        </a:p>
      </dgm:t>
    </dgm:pt>
    <dgm:pt modelId="{8EDFA113-EEF3-41B2-ADBE-B31DE96632A8}" type="parTrans" cxnId="{F733D4C8-3479-400D-BCE6-B6A35B467D1A}">
      <dgm:prSet/>
      <dgm:spPr/>
      <dgm:t>
        <a:bodyPr/>
        <a:lstStyle/>
        <a:p>
          <a:endParaRPr lang="en-US"/>
        </a:p>
      </dgm:t>
    </dgm:pt>
    <dgm:pt modelId="{E1CF5F65-B070-490B-BEA3-59CB1944B457}" type="sibTrans" cxnId="{F733D4C8-3479-400D-BCE6-B6A35B467D1A}">
      <dgm:prSet/>
      <dgm:spPr/>
      <dgm:t>
        <a:bodyPr/>
        <a:lstStyle/>
        <a:p>
          <a:endParaRPr lang="en-US"/>
        </a:p>
      </dgm:t>
    </dgm:pt>
    <dgm:pt modelId="{DD975544-A6E9-4B2B-AE0C-9240AE819FB7}">
      <dgm:prSet phldrT="[Text]"/>
      <dgm:spPr/>
      <dgm:t>
        <a:bodyPr/>
        <a:lstStyle/>
        <a:p>
          <a:r>
            <a:rPr lang="en-US" dirty="0" smtClean="0"/>
            <a:t>Review Quiet Segment</a:t>
          </a:r>
          <a:endParaRPr lang="en-US" dirty="0"/>
        </a:p>
      </dgm:t>
    </dgm:pt>
    <dgm:pt modelId="{7FD48F9D-B154-4E18-BAC6-C0674A8FDE2B}" type="parTrans" cxnId="{063C9E5B-A6F7-40C2-B5AB-1506C9697DA7}">
      <dgm:prSet/>
      <dgm:spPr/>
      <dgm:t>
        <a:bodyPr/>
        <a:lstStyle/>
        <a:p>
          <a:endParaRPr lang="en-US"/>
        </a:p>
      </dgm:t>
    </dgm:pt>
    <dgm:pt modelId="{C71FF04D-191E-491C-AEF5-DBB3834071FD}" type="sibTrans" cxnId="{063C9E5B-A6F7-40C2-B5AB-1506C9697DA7}">
      <dgm:prSet/>
      <dgm:spPr/>
      <dgm:t>
        <a:bodyPr/>
        <a:lstStyle/>
        <a:p>
          <a:endParaRPr lang="en-US"/>
        </a:p>
      </dgm:t>
    </dgm:pt>
    <dgm:pt modelId="{573FC95A-3FD8-41C0-B159-45385718F089}">
      <dgm:prSet phldrT="[Text]"/>
      <dgm:spPr/>
      <dgm:t>
        <a:bodyPr/>
        <a:lstStyle/>
        <a:p>
          <a:r>
            <a:rPr lang="en-US" dirty="0" smtClean="0"/>
            <a:t>Normalize EMG</a:t>
          </a:r>
          <a:endParaRPr lang="en-US" dirty="0"/>
        </a:p>
      </dgm:t>
    </dgm:pt>
    <dgm:pt modelId="{06F82CBD-1FFB-4816-931E-94216C614CE4}" type="parTrans" cxnId="{629BE919-3E50-451E-93E1-076E06A450D8}">
      <dgm:prSet/>
      <dgm:spPr/>
      <dgm:t>
        <a:bodyPr/>
        <a:lstStyle/>
        <a:p>
          <a:endParaRPr lang="en-US"/>
        </a:p>
      </dgm:t>
    </dgm:pt>
    <dgm:pt modelId="{7AD7DAD9-0D18-4010-841A-BCB72523C1EB}" type="sibTrans" cxnId="{629BE919-3E50-451E-93E1-076E06A450D8}">
      <dgm:prSet/>
      <dgm:spPr/>
      <dgm:t>
        <a:bodyPr/>
        <a:lstStyle/>
        <a:p>
          <a:endParaRPr lang="en-US"/>
        </a:p>
      </dgm:t>
    </dgm:pt>
    <dgm:pt modelId="{54DFB46D-1752-43A9-9D94-74F83E208FD1}">
      <dgm:prSet phldrT="[Text]"/>
      <dgm:spPr/>
      <dgm:t>
        <a:bodyPr/>
        <a:lstStyle/>
        <a:p>
          <a:r>
            <a:rPr lang="en-US" dirty="0" smtClean="0"/>
            <a:t>Determine EMG Activation Regions</a:t>
          </a:r>
          <a:endParaRPr lang="en-US" dirty="0"/>
        </a:p>
      </dgm:t>
    </dgm:pt>
    <dgm:pt modelId="{F5B504F4-76DF-469B-810C-A658A92389BD}" type="parTrans" cxnId="{792F3FBE-5983-4136-A57F-B8BBCBBFB5B4}">
      <dgm:prSet/>
      <dgm:spPr/>
      <dgm:t>
        <a:bodyPr/>
        <a:lstStyle/>
        <a:p>
          <a:endParaRPr lang="en-US"/>
        </a:p>
      </dgm:t>
    </dgm:pt>
    <dgm:pt modelId="{D58272F4-D610-4DA6-A076-20CA1F0E5A9B}" type="sibTrans" cxnId="{792F3FBE-5983-4136-A57F-B8BBCBBFB5B4}">
      <dgm:prSet/>
      <dgm:spPr/>
      <dgm:t>
        <a:bodyPr/>
        <a:lstStyle/>
        <a:p>
          <a:endParaRPr lang="en-US"/>
        </a:p>
      </dgm:t>
    </dgm:pt>
    <dgm:pt modelId="{84953D90-071A-4B49-BD6B-14BAE8DCD3AF}">
      <dgm:prSet phldrT="[Text]"/>
      <dgm:spPr/>
      <dgm:t>
        <a:bodyPr/>
        <a:lstStyle/>
        <a:p>
          <a:r>
            <a:rPr lang="en-US" dirty="0" smtClean="0"/>
            <a:t>Select Subject Data</a:t>
          </a:r>
          <a:endParaRPr lang="en-US" dirty="0"/>
        </a:p>
      </dgm:t>
    </dgm:pt>
    <dgm:pt modelId="{6567D4F1-7B88-4D1B-A252-CAFD74B94CAA}" type="parTrans" cxnId="{27E1234D-F971-4377-9F4E-3C23043F07AB}">
      <dgm:prSet/>
      <dgm:spPr/>
      <dgm:t>
        <a:bodyPr/>
        <a:lstStyle/>
        <a:p>
          <a:endParaRPr lang="en-US"/>
        </a:p>
      </dgm:t>
    </dgm:pt>
    <dgm:pt modelId="{C8F4A698-A3DA-41A7-82CB-7BCCB41C83ED}" type="sibTrans" cxnId="{27E1234D-F971-4377-9F4E-3C23043F07AB}">
      <dgm:prSet/>
      <dgm:spPr/>
      <dgm:t>
        <a:bodyPr/>
        <a:lstStyle/>
        <a:p>
          <a:endParaRPr lang="en-US"/>
        </a:p>
      </dgm:t>
    </dgm:pt>
    <dgm:pt modelId="{7EB5478C-B9C0-4767-9D29-B6AC2E58419C}">
      <dgm:prSet phldrT="[Text]"/>
      <dgm:spPr/>
      <dgm:t>
        <a:bodyPr/>
        <a:lstStyle/>
        <a:p>
          <a:r>
            <a:rPr lang="en-US" dirty="0" smtClean="0"/>
            <a:t>Declare Constants</a:t>
          </a:r>
          <a:endParaRPr lang="en-US" dirty="0"/>
        </a:p>
      </dgm:t>
    </dgm:pt>
    <dgm:pt modelId="{3B57DC62-8674-450E-9D40-424278AF9546}" type="parTrans" cxnId="{0DD370B5-A22E-4717-836D-AA0017FAFFB2}">
      <dgm:prSet/>
      <dgm:spPr/>
      <dgm:t>
        <a:bodyPr/>
        <a:lstStyle/>
        <a:p>
          <a:endParaRPr lang="en-US"/>
        </a:p>
      </dgm:t>
    </dgm:pt>
    <dgm:pt modelId="{1153B442-CAE4-4773-A333-0CDCCA7F5610}" type="sibTrans" cxnId="{0DD370B5-A22E-4717-836D-AA0017FAFFB2}">
      <dgm:prSet/>
      <dgm:spPr/>
      <dgm:t>
        <a:bodyPr/>
        <a:lstStyle/>
        <a:p>
          <a:endParaRPr lang="en-US"/>
        </a:p>
      </dgm:t>
    </dgm:pt>
    <dgm:pt modelId="{75360FD0-977C-4B26-83FA-A6344784413A}">
      <dgm:prSet phldrT="[Text]"/>
      <dgm:spPr/>
      <dgm:t>
        <a:bodyPr/>
        <a:lstStyle/>
        <a:p>
          <a:r>
            <a:rPr lang="en-US" dirty="0" smtClean="0"/>
            <a:t>Load Raw Data into Memory</a:t>
          </a:r>
          <a:endParaRPr lang="en-US" dirty="0"/>
        </a:p>
      </dgm:t>
    </dgm:pt>
    <dgm:pt modelId="{93F5D16C-6D34-4B69-8090-D0990CBD5426}" type="parTrans" cxnId="{A88B4C08-0F4A-4DF9-BBE7-B9B2B9BED5BF}">
      <dgm:prSet/>
      <dgm:spPr/>
      <dgm:t>
        <a:bodyPr/>
        <a:lstStyle/>
        <a:p>
          <a:endParaRPr lang="en-US"/>
        </a:p>
      </dgm:t>
    </dgm:pt>
    <dgm:pt modelId="{E1EE6BEA-737D-4257-9EB4-72C6E0F4ECA5}" type="sibTrans" cxnId="{A88B4C08-0F4A-4DF9-BBE7-B9B2B9BED5BF}">
      <dgm:prSet/>
      <dgm:spPr/>
      <dgm:t>
        <a:bodyPr/>
        <a:lstStyle/>
        <a:p>
          <a:endParaRPr lang="en-US"/>
        </a:p>
      </dgm:t>
    </dgm:pt>
    <dgm:pt modelId="{651C5238-BCAD-4820-951B-D83877E87958}">
      <dgm:prSet phldrT="[Text]"/>
      <dgm:spPr/>
      <dgm:t>
        <a:bodyPr/>
        <a:lstStyle/>
        <a:p>
          <a:r>
            <a:rPr lang="en-US" dirty="0" smtClean="0"/>
            <a:t>Determine Quietest Segment</a:t>
          </a:r>
          <a:endParaRPr lang="en-US" dirty="0"/>
        </a:p>
      </dgm:t>
    </dgm:pt>
    <dgm:pt modelId="{81187740-6283-48CA-A8AE-703B093820AE}" type="parTrans" cxnId="{2FF7DF17-F94F-4602-9756-13EF012CC1AE}">
      <dgm:prSet/>
      <dgm:spPr/>
      <dgm:t>
        <a:bodyPr/>
        <a:lstStyle/>
        <a:p>
          <a:endParaRPr lang="en-US"/>
        </a:p>
      </dgm:t>
    </dgm:pt>
    <dgm:pt modelId="{AC99CF18-833E-4957-AF0D-CF7372907434}" type="sibTrans" cxnId="{2FF7DF17-F94F-4602-9756-13EF012CC1AE}">
      <dgm:prSet/>
      <dgm:spPr/>
      <dgm:t>
        <a:bodyPr/>
        <a:lstStyle/>
        <a:p>
          <a:endParaRPr lang="en-US"/>
        </a:p>
      </dgm:t>
    </dgm:pt>
    <dgm:pt modelId="{7117773A-EB2A-4DAF-9F47-8B4F7AF5891E}">
      <dgm:prSet phldrT="[Text]"/>
      <dgm:spPr/>
      <dgm:t>
        <a:bodyPr/>
        <a:lstStyle/>
        <a:p>
          <a:r>
            <a:rPr lang="en-US" dirty="0" smtClean="0"/>
            <a:t>Length of quiet region set by user</a:t>
          </a:r>
          <a:endParaRPr lang="en-US" dirty="0"/>
        </a:p>
      </dgm:t>
    </dgm:pt>
    <dgm:pt modelId="{8FABE899-E6C3-4215-92A3-522DBF876E50}" type="parTrans" cxnId="{1CB341EE-CF88-44E6-B8BA-BBD944B6126A}">
      <dgm:prSet/>
      <dgm:spPr/>
      <dgm:t>
        <a:bodyPr/>
        <a:lstStyle/>
        <a:p>
          <a:endParaRPr lang="en-US"/>
        </a:p>
      </dgm:t>
    </dgm:pt>
    <dgm:pt modelId="{73B13F9D-F7A5-4404-AB59-B830CA29382F}" type="sibTrans" cxnId="{1CB341EE-CF88-44E6-B8BA-BBD944B6126A}">
      <dgm:prSet/>
      <dgm:spPr/>
      <dgm:t>
        <a:bodyPr/>
        <a:lstStyle/>
        <a:p>
          <a:endParaRPr lang="en-US"/>
        </a:p>
      </dgm:t>
    </dgm:pt>
    <dgm:pt modelId="{6B679A0B-771D-4C31-AE58-FE15555963DA}">
      <dgm:prSet phldrT="[Text]"/>
      <dgm:spPr/>
      <dgm:t>
        <a:bodyPr/>
        <a:lstStyle/>
        <a:p>
          <a:r>
            <a:rPr lang="en-US" dirty="0" smtClean="0"/>
            <a:t>Finds the region with the least total </a:t>
          </a:r>
          <a:r>
            <a:rPr lang="en-US" dirty="0" err="1" smtClean="0"/>
            <a:t>iEMG</a:t>
          </a:r>
          <a:r>
            <a:rPr lang="en-US" dirty="0" smtClean="0"/>
            <a:t> activity across bins of IEMG activity</a:t>
          </a:r>
          <a:endParaRPr lang="en-US" dirty="0"/>
        </a:p>
      </dgm:t>
    </dgm:pt>
    <dgm:pt modelId="{02636532-69C4-4963-A60A-586242E1AF30}" type="parTrans" cxnId="{324DEC32-D527-4821-BB07-36C4B65255AC}">
      <dgm:prSet/>
      <dgm:spPr/>
      <dgm:t>
        <a:bodyPr/>
        <a:lstStyle/>
        <a:p>
          <a:endParaRPr lang="en-US"/>
        </a:p>
      </dgm:t>
    </dgm:pt>
    <dgm:pt modelId="{67C240E8-38A9-4E27-A62E-BF7A31B864FD}" type="sibTrans" cxnId="{324DEC32-D527-4821-BB07-36C4B65255AC}">
      <dgm:prSet/>
      <dgm:spPr/>
      <dgm:t>
        <a:bodyPr/>
        <a:lstStyle/>
        <a:p>
          <a:endParaRPr lang="en-US"/>
        </a:p>
      </dgm:t>
    </dgm:pt>
    <dgm:pt modelId="{AADDF4BF-44A3-4075-8F41-E0968C8FD9B5}">
      <dgm:prSet phldrT="[Text]"/>
      <dgm:spPr/>
      <dgm:t>
        <a:bodyPr/>
        <a:lstStyle/>
        <a:p>
          <a:r>
            <a:rPr lang="en-US" dirty="0" smtClean="0"/>
            <a:t>Returns average IEMG activity in quiet region</a:t>
          </a:r>
          <a:endParaRPr lang="en-US" dirty="0"/>
        </a:p>
      </dgm:t>
    </dgm:pt>
    <dgm:pt modelId="{B0F55C92-9367-417D-9B74-C699AC1E8E2C}" type="parTrans" cxnId="{B06ED73C-A695-4113-9EAE-3CEF9DA21BDE}">
      <dgm:prSet/>
      <dgm:spPr/>
      <dgm:t>
        <a:bodyPr/>
        <a:lstStyle/>
        <a:p>
          <a:endParaRPr lang="en-US"/>
        </a:p>
      </dgm:t>
    </dgm:pt>
    <dgm:pt modelId="{B1E5B8FF-77AF-4D3C-BB5D-1523BC84CECB}" type="sibTrans" cxnId="{B06ED73C-A695-4113-9EAE-3CEF9DA21BDE}">
      <dgm:prSet/>
      <dgm:spPr/>
      <dgm:t>
        <a:bodyPr/>
        <a:lstStyle/>
        <a:p>
          <a:endParaRPr lang="en-US"/>
        </a:p>
      </dgm:t>
    </dgm:pt>
    <dgm:pt modelId="{32D4E442-FBFE-4902-9598-8E885755AFDD}">
      <dgm:prSet phldrT="[Text]"/>
      <dgm:spPr/>
      <dgm:t>
        <a:bodyPr/>
        <a:lstStyle/>
        <a:p>
          <a:r>
            <a:rPr lang="en-US" dirty="0" smtClean="0"/>
            <a:t>IEMG bin size set by user</a:t>
          </a:r>
          <a:endParaRPr lang="en-US" dirty="0"/>
        </a:p>
      </dgm:t>
    </dgm:pt>
    <dgm:pt modelId="{8F251C46-C278-4ACD-90F2-4D383693A5E1}" type="parTrans" cxnId="{A8195FA4-18DA-4CBA-8B84-A6263B9F5AAF}">
      <dgm:prSet/>
      <dgm:spPr/>
      <dgm:t>
        <a:bodyPr/>
        <a:lstStyle/>
        <a:p>
          <a:endParaRPr lang="en-US"/>
        </a:p>
      </dgm:t>
    </dgm:pt>
    <dgm:pt modelId="{F3EFA820-9F9C-4E97-909B-10233A010490}" type="sibTrans" cxnId="{A8195FA4-18DA-4CBA-8B84-A6263B9F5AAF}">
      <dgm:prSet/>
      <dgm:spPr/>
      <dgm:t>
        <a:bodyPr/>
        <a:lstStyle/>
        <a:p>
          <a:endParaRPr lang="en-US"/>
        </a:p>
      </dgm:t>
    </dgm:pt>
    <dgm:pt modelId="{B6B07163-57D5-4013-A3D8-45C17E5B55B2}">
      <dgm:prSet phldrT="[Text]"/>
      <dgm:spPr/>
      <dgm:t>
        <a:bodyPr/>
        <a:lstStyle/>
        <a:p>
          <a:r>
            <a:rPr lang="en-US" dirty="0" smtClean="0"/>
            <a:t>Scans EMG across all levels of support collected</a:t>
          </a:r>
          <a:endParaRPr lang="en-US" dirty="0"/>
        </a:p>
      </dgm:t>
    </dgm:pt>
    <dgm:pt modelId="{DD2EE62A-AF15-44FC-BFEE-C92910AC4D9D}" type="parTrans" cxnId="{1F8B0FA8-9FC4-41BA-8B6B-B706A4AA1CD3}">
      <dgm:prSet/>
      <dgm:spPr/>
      <dgm:t>
        <a:bodyPr/>
        <a:lstStyle/>
        <a:p>
          <a:endParaRPr lang="en-US"/>
        </a:p>
      </dgm:t>
    </dgm:pt>
    <dgm:pt modelId="{6C7706A3-9370-4A7E-9FB8-8E270110A35A}" type="sibTrans" cxnId="{1F8B0FA8-9FC4-41BA-8B6B-B706A4AA1CD3}">
      <dgm:prSet/>
      <dgm:spPr/>
      <dgm:t>
        <a:bodyPr/>
        <a:lstStyle/>
        <a:p>
          <a:endParaRPr lang="en-US"/>
        </a:p>
      </dgm:t>
    </dgm:pt>
    <dgm:pt modelId="{C4C1D74B-AE40-4A4C-8C71-EE7DF9F4CF7B}">
      <dgm:prSet phldrT="[Text]"/>
      <dgm:spPr/>
      <dgm:t>
        <a:bodyPr/>
        <a:lstStyle/>
        <a:p>
          <a:r>
            <a:rPr lang="en-US" dirty="0" smtClean="0"/>
            <a:t>Graphical tool that displays EMG data from all levels of support</a:t>
          </a:r>
          <a:endParaRPr lang="en-US" dirty="0"/>
        </a:p>
      </dgm:t>
    </dgm:pt>
    <dgm:pt modelId="{62CC6B88-5B79-4E61-BC36-CDDF45EDD377}" type="parTrans" cxnId="{4FBAEAF8-61BB-4050-B2CD-0B53A60828ED}">
      <dgm:prSet/>
      <dgm:spPr/>
      <dgm:t>
        <a:bodyPr/>
        <a:lstStyle/>
        <a:p>
          <a:endParaRPr lang="en-US"/>
        </a:p>
      </dgm:t>
    </dgm:pt>
    <dgm:pt modelId="{458AF46A-3792-4919-B227-66A1DC428656}" type="sibTrans" cxnId="{4FBAEAF8-61BB-4050-B2CD-0B53A60828ED}">
      <dgm:prSet/>
      <dgm:spPr/>
      <dgm:t>
        <a:bodyPr/>
        <a:lstStyle/>
        <a:p>
          <a:endParaRPr lang="en-US"/>
        </a:p>
      </dgm:t>
    </dgm:pt>
    <dgm:pt modelId="{3AA89011-724F-4036-89F8-BCF8F2F5E982}">
      <dgm:prSet phldrT="[Text]"/>
      <dgm:spPr/>
      <dgm:t>
        <a:bodyPr/>
        <a:lstStyle/>
        <a:p>
          <a:r>
            <a:rPr lang="en-US" dirty="0" smtClean="0"/>
            <a:t>The region of EMG used for determining the quietest segment is highlighted</a:t>
          </a:r>
          <a:endParaRPr lang="en-US" dirty="0"/>
        </a:p>
      </dgm:t>
    </dgm:pt>
    <dgm:pt modelId="{699F460F-E8B5-4B64-8F7A-0FF8AF5B2E8B}" type="parTrans" cxnId="{2EF234BA-3CD4-4AB2-A470-6DE936A31176}">
      <dgm:prSet/>
      <dgm:spPr/>
      <dgm:t>
        <a:bodyPr/>
        <a:lstStyle/>
        <a:p>
          <a:endParaRPr lang="en-US"/>
        </a:p>
      </dgm:t>
    </dgm:pt>
    <dgm:pt modelId="{D333A39E-4850-47B0-90BD-CF2E71E4C59E}" type="sibTrans" cxnId="{2EF234BA-3CD4-4AB2-A470-6DE936A31176}">
      <dgm:prSet/>
      <dgm:spPr/>
      <dgm:t>
        <a:bodyPr/>
        <a:lstStyle/>
        <a:p>
          <a:endParaRPr lang="en-US"/>
        </a:p>
      </dgm:t>
    </dgm:pt>
    <dgm:pt modelId="{0621E148-9D65-42FB-82F9-312795A97E37}">
      <dgm:prSet phldrT="[Text]"/>
      <dgm:spPr/>
      <dgm:t>
        <a:bodyPr/>
        <a:lstStyle/>
        <a:p>
          <a:r>
            <a:rPr lang="en-US" dirty="0" smtClean="0"/>
            <a:t>Run at the User’s discretion</a:t>
          </a:r>
          <a:endParaRPr lang="en-US" dirty="0"/>
        </a:p>
      </dgm:t>
    </dgm:pt>
    <dgm:pt modelId="{41E340E6-4B53-47C5-BD66-9E9620B90588}" type="parTrans" cxnId="{C52F64B1-C4FF-47D5-BA7C-EF0427F446D0}">
      <dgm:prSet/>
      <dgm:spPr/>
      <dgm:t>
        <a:bodyPr/>
        <a:lstStyle/>
        <a:p>
          <a:endParaRPr lang="en-US"/>
        </a:p>
      </dgm:t>
    </dgm:pt>
    <dgm:pt modelId="{966FA157-046C-4699-84AB-61AEF0E70352}" type="sibTrans" cxnId="{C52F64B1-C4FF-47D5-BA7C-EF0427F446D0}">
      <dgm:prSet/>
      <dgm:spPr/>
      <dgm:t>
        <a:bodyPr/>
        <a:lstStyle/>
        <a:p>
          <a:endParaRPr lang="en-US"/>
        </a:p>
      </dgm:t>
    </dgm:pt>
    <dgm:pt modelId="{474CF1B0-23C4-4AA5-AC8B-CD7707FA9F45}">
      <dgm:prSet phldrT="[Text]"/>
      <dgm:spPr/>
      <dgm:t>
        <a:bodyPr/>
        <a:lstStyle/>
        <a:p>
          <a:r>
            <a:rPr lang="en-US" dirty="0" smtClean="0"/>
            <a:t>Normalizes all EMG to :</a:t>
          </a:r>
          <a:endParaRPr lang="en-US" dirty="0"/>
        </a:p>
      </dgm:t>
    </dgm:pt>
    <dgm:pt modelId="{727A2346-9CEA-4B86-AE62-098F9B237E72}" type="parTrans" cxnId="{6E3C4467-6FA4-4411-B69B-472CEF1C3299}">
      <dgm:prSet/>
      <dgm:spPr/>
      <dgm:t>
        <a:bodyPr/>
        <a:lstStyle/>
        <a:p>
          <a:endParaRPr lang="en-US"/>
        </a:p>
      </dgm:t>
    </dgm:pt>
    <dgm:pt modelId="{252C23A9-D358-4FDC-9A7C-B15A93861C67}" type="sibTrans" cxnId="{6E3C4467-6FA4-4411-B69B-472CEF1C3299}">
      <dgm:prSet/>
      <dgm:spPr/>
      <dgm:t>
        <a:bodyPr/>
        <a:lstStyle/>
        <a:p>
          <a:endParaRPr lang="en-US"/>
        </a:p>
      </dgm:t>
    </dgm:pt>
    <dgm:pt modelId="{0B9C11C1-A31C-44A0-8582-455D673098FB}">
      <dgm:prSet phldrT="[Text]"/>
      <dgm:spPr/>
      <dgm:t>
        <a:bodyPr/>
        <a:lstStyle/>
        <a:p>
          <a:r>
            <a:rPr lang="en-US" i="1" dirty="0" smtClean="0"/>
            <a:t>N </a:t>
          </a:r>
          <a:r>
            <a:rPr lang="en-US" i="0" dirty="0" smtClean="0"/>
            <a:t>is the user defined number of SDs to normalize to.</a:t>
          </a:r>
          <a:endParaRPr lang="en-US" i="1" dirty="0"/>
        </a:p>
      </dgm:t>
    </dgm:pt>
    <dgm:pt modelId="{F62689CE-9CFB-4AF1-BEEA-693D6D16E70F}" type="parTrans" cxnId="{C5D157E8-5BB3-46A8-B215-05E5DB3531D7}">
      <dgm:prSet/>
      <dgm:spPr/>
      <dgm:t>
        <a:bodyPr/>
        <a:lstStyle/>
        <a:p>
          <a:endParaRPr lang="en-US"/>
        </a:p>
      </dgm:t>
    </dgm:pt>
    <dgm:pt modelId="{70E36028-F414-4E8E-8ADE-6D43AEBBE287}" type="sibTrans" cxnId="{C5D157E8-5BB3-46A8-B215-05E5DB3531D7}">
      <dgm:prSet/>
      <dgm:spPr/>
      <dgm:t>
        <a:bodyPr/>
        <a:lstStyle/>
        <a:p>
          <a:endParaRPr lang="en-US"/>
        </a:p>
      </dgm:t>
    </dgm:pt>
    <dgm:pt modelId="{3BD2528A-6660-4A6E-8935-7A056B0FBCF8}">
      <dgm:prSet phldrT="[Text]"/>
      <dgm:spPr/>
      <dgm:t>
        <a:bodyPr/>
        <a:lstStyle/>
        <a:p>
          <a:r>
            <a:rPr lang="en-US" dirty="0" smtClean="0"/>
            <a:t>(</a:t>
          </a:r>
          <a:r>
            <a:rPr lang="en-US" dirty="0" err="1" smtClean="0"/>
            <a:t>IEMG</a:t>
          </a:r>
          <a:r>
            <a:rPr lang="en-US" baseline="-25000" dirty="0" err="1" smtClean="0"/>
            <a:t>bin</a:t>
          </a:r>
          <a:r>
            <a:rPr lang="en-US" dirty="0" smtClean="0"/>
            <a:t> - </a:t>
          </a:r>
          <a:r>
            <a:rPr lang="en-US" dirty="0" err="1" smtClean="0"/>
            <a:t>normFac</a:t>
          </a:r>
          <a:r>
            <a:rPr lang="en-US" dirty="0" smtClean="0"/>
            <a:t>)/</a:t>
          </a:r>
          <a:r>
            <a:rPr lang="en-US" dirty="0" err="1" smtClean="0"/>
            <a:t>normFac</a:t>
          </a:r>
          <a:endParaRPr lang="en-US" dirty="0"/>
        </a:p>
      </dgm:t>
    </dgm:pt>
    <dgm:pt modelId="{1CDB6ED4-B052-44D0-A576-D0D4A433DD6F}" type="parTrans" cxnId="{867BA446-C118-4853-9660-510C3393B9BA}">
      <dgm:prSet/>
      <dgm:spPr/>
      <dgm:t>
        <a:bodyPr/>
        <a:lstStyle/>
        <a:p>
          <a:endParaRPr lang="en-US"/>
        </a:p>
      </dgm:t>
    </dgm:pt>
    <dgm:pt modelId="{F0943D93-5178-498C-8405-21DE14A4B59D}" type="sibTrans" cxnId="{867BA446-C118-4853-9660-510C3393B9BA}">
      <dgm:prSet/>
      <dgm:spPr/>
      <dgm:t>
        <a:bodyPr/>
        <a:lstStyle/>
        <a:p>
          <a:endParaRPr lang="en-US"/>
        </a:p>
      </dgm:t>
    </dgm:pt>
    <dgm:pt modelId="{6176564E-83B5-47DC-A352-C60A5A6BAFDC}">
      <dgm:prSet phldrT="[Text]"/>
      <dgm:spPr/>
      <dgm:t>
        <a:bodyPr/>
        <a:lstStyle/>
        <a:p>
          <a:r>
            <a:rPr lang="en-US" dirty="0" err="1" smtClean="0"/>
            <a:t>normFac</a:t>
          </a:r>
          <a:r>
            <a:rPr lang="en-US" dirty="0" smtClean="0"/>
            <a:t>=</a:t>
          </a:r>
          <a:r>
            <a:rPr lang="en-US" i="1" dirty="0" smtClean="0"/>
            <a:t>n</a:t>
          </a:r>
          <a:r>
            <a:rPr lang="en-US" dirty="0" smtClean="0"/>
            <a:t>*</a:t>
          </a:r>
          <a:r>
            <a:rPr lang="en-US" dirty="0" err="1" smtClean="0"/>
            <a:t>quietSeg</a:t>
          </a:r>
          <a:r>
            <a:rPr lang="en-US" baseline="-25000" dirty="0" err="1" smtClean="0"/>
            <a:t>SD</a:t>
          </a:r>
          <a:r>
            <a:rPr lang="en-US" dirty="0" smtClean="0"/>
            <a:t> + </a:t>
          </a:r>
          <a:r>
            <a:rPr lang="en-US" dirty="0" err="1" smtClean="0"/>
            <a:t>quietSeg</a:t>
          </a:r>
          <a:r>
            <a:rPr lang="en-US" baseline="-25000" dirty="0" err="1" smtClean="0"/>
            <a:t>AVG</a:t>
          </a:r>
          <a:endParaRPr lang="en-US" baseline="-25000" dirty="0"/>
        </a:p>
      </dgm:t>
    </dgm:pt>
    <dgm:pt modelId="{B792D35D-FF37-4CD3-AB2A-CC0174D28A03}" type="parTrans" cxnId="{CFA5DCB0-EAFF-458F-8FF2-4ADFB0818FAD}">
      <dgm:prSet/>
      <dgm:spPr/>
      <dgm:t>
        <a:bodyPr/>
        <a:lstStyle/>
        <a:p>
          <a:endParaRPr lang="en-US"/>
        </a:p>
      </dgm:t>
    </dgm:pt>
    <dgm:pt modelId="{A51B411B-52B8-4110-8A90-DC1C3F32DC2B}" type="sibTrans" cxnId="{CFA5DCB0-EAFF-458F-8FF2-4ADFB0818FAD}">
      <dgm:prSet/>
      <dgm:spPr/>
      <dgm:t>
        <a:bodyPr/>
        <a:lstStyle/>
        <a:p>
          <a:endParaRPr lang="en-US"/>
        </a:p>
      </dgm:t>
    </dgm:pt>
    <dgm:pt modelId="{1D16C974-2941-49F6-A929-581F2953418C}">
      <dgm:prSet phldrT="[Text]"/>
      <dgm:spPr/>
      <dgm:t>
        <a:bodyPr/>
        <a:lstStyle/>
        <a:p>
          <a:r>
            <a:rPr lang="en-US" dirty="0" smtClean="0"/>
            <a:t>As before, the IEMG bin size is set by user</a:t>
          </a:r>
          <a:endParaRPr lang="en-US" dirty="0"/>
        </a:p>
      </dgm:t>
    </dgm:pt>
    <dgm:pt modelId="{E48EDBC5-0CF9-488E-BAFD-E682567E248B}" type="parTrans" cxnId="{321A4655-5DC2-45F9-800B-2D955756394D}">
      <dgm:prSet/>
      <dgm:spPr/>
      <dgm:t>
        <a:bodyPr/>
        <a:lstStyle/>
        <a:p>
          <a:endParaRPr lang="en-US"/>
        </a:p>
      </dgm:t>
    </dgm:pt>
    <dgm:pt modelId="{C1AFE4E1-8FCD-4959-AF24-47D672798C83}" type="sibTrans" cxnId="{321A4655-5DC2-45F9-800B-2D955756394D}">
      <dgm:prSet/>
      <dgm:spPr/>
      <dgm:t>
        <a:bodyPr/>
        <a:lstStyle/>
        <a:p>
          <a:endParaRPr lang="en-US"/>
        </a:p>
      </dgm:t>
    </dgm:pt>
    <dgm:pt modelId="{08E6C105-5F44-4FF9-BAC8-A06FF7C6EE0A}">
      <dgm:prSet phldrT="[Text]"/>
      <dgm:spPr/>
      <dgm:t>
        <a:bodyPr/>
        <a:lstStyle/>
        <a:p>
          <a:r>
            <a:rPr lang="en-US" dirty="0" smtClean="0"/>
            <a:t>Normalization is done using IEMG</a:t>
          </a:r>
          <a:endParaRPr lang="en-US" dirty="0"/>
        </a:p>
      </dgm:t>
    </dgm:pt>
    <dgm:pt modelId="{877D0BDA-0B16-4F65-9BBF-BE5427F34E56}" type="parTrans" cxnId="{D6296BDD-ED4F-4FA3-AD0F-DA535A522CFC}">
      <dgm:prSet/>
      <dgm:spPr/>
      <dgm:t>
        <a:bodyPr/>
        <a:lstStyle/>
        <a:p>
          <a:endParaRPr lang="en-US"/>
        </a:p>
      </dgm:t>
    </dgm:pt>
    <dgm:pt modelId="{BF1CAC3B-640D-406D-80A7-1D6D7B876E49}" type="sibTrans" cxnId="{D6296BDD-ED4F-4FA3-AD0F-DA535A522CFC}">
      <dgm:prSet/>
      <dgm:spPr/>
      <dgm:t>
        <a:bodyPr/>
        <a:lstStyle/>
        <a:p>
          <a:endParaRPr lang="en-US"/>
        </a:p>
      </dgm:t>
    </dgm:pt>
    <dgm:pt modelId="{24F35EB9-F9D4-4043-98BF-4D6721DB503B}">
      <dgm:prSet phldrT="[Text]"/>
      <dgm:spPr/>
      <dgm:t>
        <a:bodyPr/>
        <a:lstStyle/>
        <a:p>
          <a:r>
            <a:rPr lang="en-US" dirty="0" smtClean="0"/>
            <a:t>Normalized Data is saved to disk</a:t>
          </a:r>
          <a:endParaRPr lang="en-US" dirty="0"/>
        </a:p>
      </dgm:t>
    </dgm:pt>
    <dgm:pt modelId="{706DCD0D-483E-4A77-A10F-426C3B1000F0}" type="parTrans" cxnId="{BC66477D-B051-4BAD-B613-61994E579F94}">
      <dgm:prSet/>
      <dgm:spPr/>
      <dgm:t>
        <a:bodyPr/>
        <a:lstStyle/>
        <a:p>
          <a:endParaRPr lang="en-US"/>
        </a:p>
      </dgm:t>
    </dgm:pt>
    <dgm:pt modelId="{9A18B9E9-404B-47DC-A1C2-9868BFFEE4A9}" type="sibTrans" cxnId="{BC66477D-B051-4BAD-B613-61994E579F94}">
      <dgm:prSet/>
      <dgm:spPr/>
      <dgm:t>
        <a:bodyPr/>
        <a:lstStyle/>
        <a:p>
          <a:endParaRPr lang="en-US"/>
        </a:p>
      </dgm:t>
    </dgm:pt>
    <dgm:pt modelId="{890C5467-34AA-48B7-A1C2-3E9E3EA3491C}">
      <dgm:prSet phldrT="[Text]"/>
      <dgm:spPr/>
      <dgm:t>
        <a:bodyPr/>
        <a:lstStyle/>
        <a:p>
          <a:r>
            <a:rPr lang="en-US" dirty="0" smtClean="0"/>
            <a:t>Regions of Normalized EMG that are potentially activated have values &gt;=1.</a:t>
          </a:r>
          <a:endParaRPr lang="en-US" dirty="0"/>
        </a:p>
      </dgm:t>
    </dgm:pt>
    <dgm:pt modelId="{AA9B8031-BF61-4D61-B257-CD2DF040B227}" type="parTrans" cxnId="{79BE8654-2F61-47C4-9350-064C2D318A6B}">
      <dgm:prSet/>
      <dgm:spPr/>
      <dgm:t>
        <a:bodyPr/>
        <a:lstStyle/>
        <a:p>
          <a:endParaRPr lang="en-US"/>
        </a:p>
      </dgm:t>
    </dgm:pt>
    <dgm:pt modelId="{CF4B9012-9F26-4DA9-B492-31790B1E84C9}" type="sibTrans" cxnId="{79BE8654-2F61-47C4-9350-064C2D318A6B}">
      <dgm:prSet/>
      <dgm:spPr/>
      <dgm:t>
        <a:bodyPr/>
        <a:lstStyle/>
        <a:p>
          <a:endParaRPr lang="en-US"/>
        </a:p>
      </dgm:t>
    </dgm:pt>
    <dgm:pt modelId="{BA4C1238-8343-472F-8565-4960D45D8BC9}">
      <dgm:prSet phldrT="[Text]"/>
      <dgm:spPr/>
      <dgm:t>
        <a:bodyPr/>
        <a:lstStyle/>
        <a:p>
          <a:r>
            <a:rPr lang="en-US" dirty="0" smtClean="0"/>
            <a:t>Regions of Normalized EMG that are potentially deactivated have values &lt; 1.</a:t>
          </a:r>
          <a:endParaRPr lang="en-US" dirty="0"/>
        </a:p>
      </dgm:t>
    </dgm:pt>
    <dgm:pt modelId="{335A1B70-3FA7-418C-A332-0900D2ABC40B}" type="parTrans" cxnId="{440A0330-3936-469F-B8EF-66BB44D8031B}">
      <dgm:prSet/>
      <dgm:spPr/>
      <dgm:t>
        <a:bodyPr/>
        <a:lstStyle/>
        <a:p>
          <a:endParaRPr lang="en-US"/>
        </a:p>
      </dgm:t>
    </dgm:pt>
    <dgm:pt modelId="{787B1B50-8852-4BDD-AC7E-EACCF6A49DA5}" type="sibTrans" cxnId="{440A0330-3936-469F-B8EF-66BB44D8031B}">
      <dgm:prSet/>
      <dgm:spPr/>
      <dgm:t>
        <a:bodyPr/>
        <a:lstStyle/>
        <a:p>
          <a:endParaRPr lang="en-US"/>
        </a:p>
      </dgm:t>
    </dgm:pt>
    <dgm:pt modelId="{25FC8635-CF83-4FBE-A829-6D6483552644}">
      <dgm:prSet phldrT="[Text]"/>
      <dgm:spPr/>
      <dgm:t>
        <a:bodyPr/>
        <a:lstStyle/>
        <a:p>
          <a:r>
            <a:rPr lang="en-US" dirty="0" smtClean="0"/>
            <a:t>When enough consecutive bins of activated data are found, an EMG activation is noted.</a:t>
          </a:r>
          <a:endParaRPr lang="en-US" dirty="0"/>
        </a:p>
      </dgm:t>
    </dgm:pt>
    <dgm:pt modelId="{6E4BE5AB-77D0-4A6E-AE5D-585F0D4A358A}" type="parTrans" cxnId="{0DCBD968-F599-4DE3-BF0F-E8D38C7915B3}">
      <dgm:prSet/>
      <dgm:spPr/>
      <dgm:t>
        <a:bodyPr/>
        <a:lstStyle/>
        <a:p>
          <a:endParaRPr lang="en-US"/>
        </a:p>
      </dgm:t>
    </dgm:pt>
    <dgm:pt modelId="{271B3121-A830-4F54-B8CB-170BC35D15BF}" type="sibTrans" cxnId="{0DCBD968-F599-4DE3-BF0F-E8D38C7915B3}">
      <dgm:prSet/>
      <dgm:spPr/>
      <dgm:t>
        <a:bodyPr/>
        <a:lstStyle/>
        <a:p>
          <a:endParaRPr lang="en-US"/>
        </a:p>
      </dgm:t>
    </dgm:pt>
    <dgm:pt modelId="{0595BE8A-03DB-4D45-BD56-6659B0628348}">
      <dgm:prSet phldrT="[Text]"/>
      <dgm:spPr/>
      <dgm:t>
        <a:bodyPr/>
        <a:lstStyle/>
        <a:p>
          <a:r>
            <a:rPr lang="en-US" dirty="0" smtClean="0"/>
            <a:t>A similar process notes EMG deactivations</a:t>
          </a:r>
          <a:endParaRPr lang="en-US" dirty="0"/>
        </a:p>
      </dgm:t>
    </dgm:pt>
    <dgm:pt modelId="{B8174AEF-DF87-401A-AFDC-C1F8B6BE6CCC}" type="parTrans" cxnId="{6735F3B2-087C-4748-8682-17F57F717898}">
      <dgm:prSet/>
      <dgm:spPr/>
      <dgm:t>
        <a:bodyPr/>
        <a:lstStyle/>
        <a:p>
          <a:endParaRPr lang="en-US"/>
        </a:p>
      </dgm:t>
    </dgm:pt>
    <dgm:pt modelId="{E9A42373-9DB4-4958-97C2-640585E36988}" type="sibTrans" cxnId="{6735F3B2-087C-4748-8682-17F57F717898}">
      <dgm:prSet/>
      <dgm:spPr/>
      <dgm:t>
        <a:bodyPr/>
        <a:lstStyle/>
        <a:p>
          <a:endParaRPr lang="en-US"/>
        </a:p>
      </dgm:t>
    </dgm:pt>
    <dgm:pt modelId="{B258F40A-20FE-4A92-961D-3485606D627D}">
      <dgm:prSet phldrT="[Text]"/>
      <dgm:spPr/>
      <dgm:t>
        <a:bodyPr/>
        <a:lstStyle/>
        <a:p>
          <a:r>
            <a:rPr lang="en-US" dirty="0" smtClean="0"/>
            <a:t>The number of bins needed in both cases is User determined.</a:t>
          </a:r>
          <a:endParaRPr lang="en-US" dirty="0"/>
        </a:p>
      </dgm:t>
    </dgm:pt>
    <dgm:pt modelId="{65DCA748-F52A-4D00-B219-EE07BA5C5415}" type="parTrans" cxnId="{CFEB4E39-E316-4C84-A6E0-948513D0B973}">
      <dgm:prSet/>
      <dgm:spPr/>
      <dgm:t>
        <a:bodyPr/>
        <a:lstStyle/>
        <a:p>
          <a:endParaRPr lang="en-US"/>
        </a:p>
      </dgm:t>
    </dgm:pt>
    <dgm:pt modelId="{D7A46529-E246-4326-AF1F-60AA94784E0F}" type="sibTrans" cxnId="{CFEB4E39-E316-4C84-A6E0-948513D0B973}">
      <dgm:prSet/>
      <dgm:spPr/>
      <dgm:t>
        <a:bodyPr/>
        <a:lstStyle/>
        <a:p>
          <a:endParaRPr lang="en-US"/>
        </a:p>
      </dgm:t>
    </dgm:pt>
    <dgm:pt modelId="{28F399C6-15AB-445E-8CB6-92841C681D3D}">
      <dgm:prSet phldrT="[Text]"/>
      <dgm:spPr/>
      <dgm:t>
        <a:bodyPr/>
        <a:lstStyle/>
        <a:p>
          <a:r>
            <a:rPr lang="en-US" dirty="0" smtClean="0"/>
            <a:t>Activation Region Verification</a:t>
          </a:r>
          <a:endParaRPr lang="en-US" dirty="0"/>
        </a:p>
      </dgm:t>
    </dgm:pt>
    <dgm:pt modelId="{0878BA13-6D8F-4E32-8022-02F534FD9003}" type="parTrans" cxnId="{AAA67177-DFBE-46D1-B385-1C567FDC4DD6}">
      <dgm:prSet/>
      <dgm:spPr/>
      <dgm:t>
        <a:bodyPr/>
        <a:lstStyle/>
        <a:p>
          <a:endParaRPr lang="en-US"/>
        </a:p>
      </dgm:t>
    </dgm:pt>
    <dgm:pt modelId="{CA83F4B4-5790-494C-806F-886933E74412}" type="sibTrans" cxnId="{AAA67177-DFBE-46D1-B385-1C567FDC4DD6}">
      <dgm:prSet/>
      <dgm:spPr/>
      <dgm:t>
        <a:bodyPr/>
        <a:lstStyle/>
        <a:p>
          <a:endParaRPr lang="en-US"/>
        </a:p>
      </dgm:t>
    </dgm:pt>
    <dgm:pt modelId="{F2725ACF-6817-43AA-B230-D40A9225B3C8}">
      <dgm:prSet phldrT="[Text]"/>
      <dgm:spPr/>
      <dgm:t>
        <a:bodyPr/>
        <a:lstStyle/>
        <a:p>
          <a:r>
            <a:rPr lang="en-US" dirty="0" smtClean="0"/>
            <a:t>Graphical tool to display and rate the effectiveness of the EMG Activation Region algorithm</a:t>
          </a:r>
          <a:endParaRPr lang="en-US" dirty="0"/>
        </a:p>
      </dgm:t>
    </dgm:pt>
    <dgm:pt modelId="{1DB44BD7-B141-4B1C-9C44-9F769A2B45D6}" type="parTrans" cxnId="{23652F1E-9E93-49C5-BA53-6A0EC6281F42}">
      <dgm:prSet/>
      <dgm:spPr/>
      <dgm:t>
        <a:bodyPr/>
        <a:lstStyle/>
        <a:p>
          <a:endParaRPr lang="en-US"/>
        </a:p>
      </dgm:t>
    </dgm:pt>
    <dgm:pt modelId="{00A3703E-D5BC-42A0-B3CD-DB655DDA32A8}" type="sibTrans" cxnId="{23652F1E-9E93-49C5-BA53-6A0EC6281F42}">
      <dgm:prSet/>
      <dgm:spPr/>
      <dgm:t>
        <a:bodyPr/>
        <a:lstStyle/>
        <a:p>
          <a:endParaRPr lang="en-US"/>
        </a:p>
      </dgm:t>
    </dgm:pt>
    <dgm:pt modelId="{4156A2A3-7990-4DAF-B3E6-652F7BA80380}">
      <dgm:prSet phldrT="[Text]"/>
      <dgm:spPr/>
      <dgm:t>
        <a:bodyPr/>
        <a:lstStyle/>
        <a:p>
          <a:r>
            <a:rPr lang="en-US" dirty="0" smtClean="0"/>
            <a:t>Run at the User’s discretion</a:t>
          </a:r>
          <a:endParaRPr lang="en-US" dirty="0"/>
        </a:p>
      </dgm:t>
    </dgm:pt>
    <dgm:pt modelId="{98AF5EC2-6994-4A36-A866-240D25134E4A}" type="parTrans" cxnId="{466F5238-F9BF-47CA-B512-E298BF2ACE7F}">
      <dgm:prSet/>
      <dgm:spPr/>
      <dgm:t>
        <a:bodyPr/>
        <a:lstStyle/>
        <a:p>
          <a:endParaRPr lang="en-US"/>
        </a:p>
      </dgm:t>
    </dgm:pt>
    <dgm:pt modelId="{EB5FCCA5-3D9A-4647-9D4E-415DFA0686DE}" type="sibTrans" cxnId="{466F5238-F9BF-47CA-B512-E298BF2ACE7F}">
      <dgm:prSet/>
      <dgm:spPr/>
      <dgm:t>
        <a:bodyPr/>
        <a:lstStyle/>
        <a:p>
          <a:endParaRPr lang="en-US"/>
        </a:p>
      </dgm:t>
    </dgm:pt>
    <dgm:pt modelId="{22A58DBF-2DE8-4BF7-A69D-5D9D3B61B601}">
      <dgm:prSet phldrT="[Text]"/>
      <dgm:spPr/>
      <dgm:t>
        <a:bodyPr/>
        <a:lstStyle/>
        <a:p>
          <a:r>
            <a:rPr lang="en-US" dirty="0" smtClean="0"/>
            <a:t>Calculate Metrics based on Activation Regions</a:t>
          </a:r>
          <a:endParaRPr lang="en-US" dirty="0"/>
        </a:p>
      </dgm:t>
    </dgm:pt>
    <dgm:pt modelId="{6727860C-08C5-4065-8D07-294677EBD7D5}" type="parTrans" cxnId="{1D85D2E5-5D4F-49A7-BC8F-C05CF5662CB7}">
      <dgm:prSet/>
      <dgm:spPr/>
      <dgm:t>
        <a:bodyPr/>
        <a:lstStyle/>
        <a:p>
          <a:endParaRPr lang="en-US"/>
        </a:p>
      </dgm:t>
    </dgm:pt>
    <dgm:pt modelId="{CD017523-ECC0-4129-9C5B-29454619966E}" type="sibTrans" cxnId="{1D85D2E5-5D4F-49A7-BC8F-C05CF5662CB7}">
      <dgm:prSet/>
      <dgm:spPr/>
      <dgm:t>
        <a:bodyPr/>
        <a:lstStyle/>
        <a:p>
          <a:endParaRPr lang="en-US"/>
        </a:p>
      </dgm:t>
    </dgm:pt>
    <dgm:pt modelId="{0B4D6A1B-514B-428B-B928-C47AF8223993}">
      <dgm:prSet phldrT="[Text]"/>
      <dgm:spPr/>
      <dgm:t>
        <a:bodyPr/>
        <a:lstStyle/>
        <a:p>
          <a:r>
            <a:rPr lang="en-US" dirty="0" smtClean="0"/>
            <a:t>Generate final illustrations</a:t>
          </a:r>
          <a:endParaRPr lang="en-US" dirty="0"/>
        </a:p>
      </dgm:t>
    </dgm:pt>
    <dgm:pt modelId="{50AFBBEC-2CD7-417F-B8D7-E207DAEA4567}" type="parTrans" cxnId="{E02D84FE-C242-4D9E-8674-A435BCAFE286}">
      <dgm:prSet/>
      <dgm:spPr/>
      <dgm:t>
        <a:bodyPr/>
        <a:lstStyle/>
        <a:p>
          <a:endParaRPr lang="en-US"/>
        </a:p>
      </dgm:t>
    </dgm:pt>
    <dgm:pt modelId="{5F658B46-A523-4747-9C3A-D0CF5A5A352F}" type="sibTrans" cxnId="{E02D84FE-C242-4D9E-8674-A435BCAFE286}">
      <dgm:prSet/>
      <dgm:spPr/>
      <dgm:t>
        <a:bodyPr/>
        <a:lstStyle/>
        <a:p>
          <a:endParaRPr lang="en-US"/>
        </a:p>
      </dgm:t>
    </dgm:pt>
    <dgm:pt modelId="{EE1BFBF4-9CF6-402D-84E1-531075EEFC3B}">
      <dgm:prSet phldrT="[Text]"/>
      <dgm:spPr/>
      <dgm:t>
        <a:bodyPr/>
        <a:lstStyle/>
        <a:p>
          <a:r>
            <a:rPr lang="en-US" dirty="0" smtClean="0"/>
            <a:t>Automatically generates illustrations of EMG activity for each event</a:t>
          </a:r>
          <a:endParaRPr lang="en-US" dirty="0"/>
        </a:p>
      </dgm:t>
    </dgm:pt>
    <dgm:pt modelId="{8D9A4A3C-F4A1-4404-9537-AA9B346F0C0F}" type="parTrans" cxnId="{7EDB4C2C-4AB5-43D7-8F9C-60BC1A987A76}">
      <dgm:prSet/>
      <dgm:spPr/>
      <dgm:t>
        <a:bodyPr/>
        <a:lstStyle/>
        <a:p>
          <a:endParaRPr lang="en-US"/>
        </a:p>
      </dgm:t>
    </dgm:pt>
    <dgm:pt modelId="{E87B9C00-C3B3-4D91-8235-A3F42515D772}" type="sibTrans" cxnId="{7EDB4C2C-4AB5-43D7-8F9C-60BC1A987A76}">
      <dgm:prSet/>
      <dgm:spPr/>
      <dgm:t>
        <a:bodyPr/>
        <a:lstStyle/>
        <a:p>
          <a:endParaRPr lang="en-US"/>
        </a:p>
      </dgm:t>
    </dgm:pt>
    <dgm:pt modelId="{FBFD26F1-9BB4-43A4-A1EA-F3FD466D413C}">
      <dgm:prSet phldrT="[Text]"/>
      <dgm:spPr/>
      <dgm:t>
        <a:bodyPr/>
        <a:lstStyle/>
        <a:p>
          <a:r>
            <a:rPr lang="en-US" dirty="0" smtClean="0"/>
            <a:t>Version scaled to region’s own peak activity</a:t>
          </a:r>
          <a:endParaRPr lang="en-US" dirty="0"/>
        </a:p>
      </dgm:t>
    </dgm:pt>
    <dgm:pt modelId="{82CBFF05-2CF7-4A48-8DE2-EB9DA68D7B88}" type="parTrans" cxnId="{66C01731-E94A-4394-8B63-49509BEDF4F8}">
      <dgm:prSet/>
      <dgm:spPr/>
      <dgm:t>
        <a:bodyPr/>
        <a:lstStyle/>
        <a:p>
          <a:endParaRPr lang="en-US"/>
        </a:p>
      </dgm:t>
    </dgm:pt>
    <dgm:pt modelId="{5A0962D2-E10D-4820-9CFE-1A1FEAFF67B0}" type="sibTrans" cxnId="{66C01731-E94A-4394-8B63-49509BEDF4F8}">
      <dgm:prSet/>
      <dgm:spPr/>
      <dgm:t>
        <a:bodyPr/>
        <a:lstStyle/>
        <a:p>
          <a:endParaRPr lang="en-US"/>
        </a:p>
      </dgm:t>
    </dgm:pt>
    <dgm:pt modelId="{2E53AE15-7CCD-43EF-8A24-7CF5E962A1F6}">
      <dgm:prSet phldrT="[Text]"/>
      <dgm:spPr/>
      <dgm:t>
        <a:bodyPr/>
        <a:lstStyle/>
        <a:p>
          <a:r>
            <a:rPr lang="en-US" dirty="0" smtClean="0"/>
            <a:t>Version scaled to the peak activity of a muscle across all levels of support</a:t>
          </a:r>
          <a:endParaRPr lang="en-US" dirty="0"/>
        </a:p>
      </dgm:t>
    </dgm:pt>
    <dgm:pt modelId="{1070365E-50E0-466F-BB2D-107360E53886}" type="parTrans" cxnId="{E129674E-C560-43B8-974C-A1C744096DC0}">
      <dgm:prSet/>
      <dgm:spPr/>
      <dgm:t>
        <a:bodyPr/>
        <a:lstStyle/>
        <a:p>
          <a:endParaRPr lang="en-US"/>
        </a:p>
      </dgm:t>
    </dgm:pt>
    <dgm:pt modelId="{383FCFF1-4F11-4594-A961-22BCD2667550}" type="sibTrans" cxnId="{E129674E-C560-43B8-974C-A1C744096DC0}">
      <dgm:prSet/>
      <dgm:spPr/>
      <dgm:t>
        <a:bodyPr/>
        <a:lstStyle/>
        <a:p>
          <a:endParaRPr lang="en-US"/>
        </a:p>
      </dgm:t>
    </dgm:pt>
    <dgm:pt modelId="{FBD33832-1397-4E02-8467-CC11CDDE677D}">
      <dgm:prSet phldrT="[Text]"/>
      <dgm:spPr/>
      <dgm:t>
        <a:bodyPr/>
        <a:lstStyle/>
        <a:p>
          <a:r>
            <a:rPr lang="en-US" dirty="0" smtClean="0"/>
            <a:t>Muscle activation regions and reach onset indicated in illustrations.</a:t>
          </a:r>
          <a:endParaRPr lang="en-US" dirty="0"/>
        </a:p>
      </dgm:t>
    </dgm:pt>
    <dgm:pt modelId="{A98191D4-8A25-4F76-91CC-891F7BD4F3BF}" type="parTrans" cxnId="{652B1DAB-FBAF-416C-9019-2062D978A6DD}">
      <dgm:prSet/>
      <dgm:spPr/>
      <dgm:t>
        <a:bodyPr/>
        <a:lstStyle/>
        <a:p>
          <a:endParaRPr lang="en-US"/>
        </a:p>
      </dgm:t>
    </dgm:pt>
    <dgm:pt modelId="{F7512E62-C4D5-456F-B157-37AD30CE8B12}" type="sibTrans" cxnId="{652B1DAB-FBAF-416C-9019-2062D978A6DD}">
      <dgm:prSet/>
      <dgm:spPr/>
      <dgm:t>
        <a:bodyPr/>
        <a:lstStyle/>
        <a:p>
          <a:endParaRPr lang="en-US"/>
        </a:p>
      </dgm:t>
    </dgm:pt>
    <dgm:pt modelId="{C72C7EDB-D103-43D8-8E9D-A4F7549958C7}">
      <dgm:prSet phldrT="[Text]"/>
      <dgm:spPr/>
      <dgm:t>
        <a:bodyPr/>
        <a:lstStyle/>
        <a:p>
          <a:r>
            <a:rPr lang="en-US" dirty="0" smtClean="0"/>
            <a:t>Metrics collated and saved to disk for processing with SPSS.</a:t>
          </a:r>
          <a:endParaRPr lang="en-US" dirty="0"/>
        </a:p>
      </dgm:t>
    </dgm:pt>
    <dgm:pt modelId="{EFAF99FD-467D-44A1-8DBF-8759D025991D}" type="parTrans" cxnId="{848D907F-946B-42C7-92C6-A254C964AC5D}">
      <dgm:prSet/>
      <dgm:spPr/>
      <dgm:t>
        <a:bodyPr/>
        <a:lstStyle/>
        <a:p>
          <a:endParaRPr lang="en-US"/>
        </a:p>
      </dgm:t>
    </dgm:pt>
    <dgm:pt modelId="{06D48992-403C-4811-9776-E190E4423A43}" type="sibTrans" cxnId="{848D907F-946B-42C7-92C6-A254C964AC5D}">
      <dgm:prSet/>
      <dgm:spPr/>
      <dgm:t>
        <a:bodyPr/>
        <a:lstStyle/>
        <a:p>
          <a:endParaRPr lang="en-US"/>
        </a:p>
      </dgm:t>
    </dgm:pt>
    <dgm:pt modelId="{6A0DA357-49DE-462A-BD16-C7544C1C8EC1}">
      <dgm:prSet phldrT="[Text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1" action="ppaction://hlinksldjump"/>
            </a:rPr>
            <a:t>See Appendices for Full List of Calculated Metrics</a:t>
          </a:r>
          <a:endParaRPr lang="en-US" dirty="0"/>
        </a:p>
      </dgm:t>
    </dgm:pt>
    <dgm:pt modelId="{3274BC6D-FBEA-49C3-BCF2-AD57021043F0}" type="parTrans" cxnId="{AB03662B-A746-4987-A9B4-47992F79FFD8}">
      <dgm:prSet/>
      <dgm:spPr/>
      <dgm:t>
        <a:bodyPr/>
        <a:lstStyle/>
        <a:p>
          <a:endParaRPr lang="en-US"/>
        </a:p>
      </dgm:t>
    </dgm:pt>
    <dgm:pt modelId="{CCE708FA-20F3-42FB-83E2-E407133618DE}" type="sibTrans" cxnId="{AB03662B-A746-4987-A9B4-47992F79FFD8}">
      <dgm:prSet/>
      <dgm:spPr/>
      <dgm:t>
        <a:bodyPr/>
        <a:lstStyle/>
        <a:p>
          <a:endParaRPr lang="en-US"/>
        </a:p>
      </dgm:t>
    </dgm:pt>
    <dgm:pt modelId="{1E0146EA-6798-4D9F-8D3F-813A935585BC}">
      <dgm:prSet phldrT="[Text]"/>
      <dgm:spPr/>
      <dgm:t>
        <a:bodyPr/>
        <a:lstStyle/>
        <a:p>
          <a:r>
            <a:rPr lang="en-US" dirty="0" smtClean="0"/>
            <a:t>Determine Muscular </a:t>
          </a:r>
          <a:r>
            <a:rPr lang="en-US" dirty="0" err="1" smtClean="0"/>
            <a:t>Coactivations</a:t>
          </a:r>
          <a:endParaRPr lang="en-US" dirty="0"/>
        </a:p>
      </dgm:t>
    </dgm:pt>
    <dgm:pt modelId="{EB94ADFE-2BBD-4F83-A348-54BDB05B1E01}" type="parTrans" cxnId="{C0624EB8-F95C-4783-8F14-41D86CFED99E}">
      <dgm:prSet/>
      <dgm:spPr/>
      <dgm:t>
        <a:bodyPr/>
        <a:lstStyle/>
        <a:p>
          <a:endParaRPr lang="en-US"/>
        </a:p>
      </dgm:t>
    </dgm:pt>
    <dgm:pt modelId="{4A7578E5-965B-49CE-9B9C-2C075FB3399F}" type="sibTrans" cxnId="{C0624EB8-F95C-4783-8F14-41D86CFED99E}">
      <dgm:prSet/>
      <dgm:spPr/>
      <dgm:t>
        <a:bodyPr/>
        <a:lstStyle/>
        <a:p>
          <a:endParaRPr lang="en-US"/>
        </a:p>
      </dgm:t>
    </dgm:pt>
    <dgm:pt modelId="{54A47162-C4FA-439D-99E9-79E01232DB86}">
      <dgm:prSet phldrT="[Text]"/>
      <dgm:spPr/>
      <dgm:t>
        <a:bodyPr/>
        <a:lstStyle/>
        <a:p>
          <a:r>
            <a:rPr lang="en-US" dirty="0" smtClean="0"/>
            <a:t>User specified muscle combinations are compared to determine if a </a:t>
          </a:r>
          <a:r>
            <a:rPr lang="en-US" dirty="0" err="1" smtClean="0"/>
            <a:t>coactivation</a:t>
          </a:r>
          <a:r>
            <a:rPr lang="en-US" dirty="0" smtClean="0"/>
            <a:t> occurred in each event.</a:t>
          </a:r>
          <a:endParaRPr lang="en-US" dirty="0"/>
        </a:p>
      </dgm:t>
    </dgm:pt>
    <dgm:pt modelId="{2C9BBB67-A5BE-42DF-B3BB-9EB85FEB7305}" type="parTrans" cxnId="{296DFEB7-229B-44C5-88DE-9986EC9E2668}">
      <dgm:prSet/>
      <dgm:spPr/>
      <dgm:t>
        <a:bodyPr/>
        <a:lstStyle/>
        <a:p>
          <a:endParaRPr lang="en-US"/>
        </a:p>
      </dgm:t>
    </dgm:pt>
    <dgm:pt modelId="{C2164B07-356A-4F59-A5B0-E6936E8F9B14}" type="sibTrans" cxnId="{296DFEB7-229B-44C5-88DE-9986EC9E2668}">
      <dgm:prSet/>
      <dgm:spPr/>
      <dgm:t>
        <a:bodyPr/>
        <a:lstStyle/>
        <a:p>
          <a:endParaRPr lang="en-US"/>
        </a:p>
      </dgm:t>
    </dgm:pt>
    <dgm:pt modelId="{7F58EAFC-21A0-47F2-A8C2-910D253E2124}">
      <dgm:prSet phldrT="[Text]"/>
      <dgm:spPr/>
      <dgm:t>
        <a:bodyPr/>
        <a:lstStyle/>
        <a:p>
          <a:r>
            <a:rPr lang="en-US" dirty="0" err="1" smtClean="0"/>
            <a:t>Coactivation</a:t>
          </a:r>
          <a:r>
            <a:rPr lang="en-US" dirty="0" smtClean="0"/>
            <a:t> is determined to be if the muscles in the combination have activation times within 40ms of one another.</a:t>
          </a:r>
          <a:endParaRPr lang="en-US" dirty="0"/>
        </a:p>
      </dgm:t>
    </dgm:pt>
    <dgm:pt modelId="{ABF863AA-255F-4158-AA50-268FE7F1E99B}" type="parTrans" cxnId="{2490C4BB-5986-44F5-9498-C98DE1FA68F0}">
      <dgm:prSet/>
      <dgm:spPr/>
      <dgm:t>
        <a:bodyPr/>
        <a:lstStyle/>
        <a:p>
          <a:endParaRPr lang="en-US"/>
        </a:p>
      </dgm:t>
    </dgm:pt>
    <dgm:pt modelId="{6EACBF66-8427-45E8-B952-DFA22E486355}" type="sibTrans" cxnId="{2490C4BB-5986-44F5-9498-C98DE1FA68F0}">
      <dgm:prSet/>
      <dgm:spPr/>
      <dgm:t>
        <a:bodyPr/>
        <a:lstStyle/>
        <a:p>
          <a:endParaRPr lang="en-US"/>
        </a:p>
      </dgm:t>
    </dgm:pt>
    <dgm:pt modelId="{D85B36BF-BCB5-4648-81CC-D2FD6FE4D449}">
      <dgm:prSet phldrT="[Text]"/>
      <dgm:spPr/>
      <dgm:t>
        <a:bodyPr/>
        <a:lstStyle/>
        <a:p>
          <a:r>
            <a:rPr lang="en-US" dirty="0" smtClean="0"/>
            <a:t>Results are collated and saved to disk for further examination.</a:t>
          </a:r>
          <a:endParaRPr lang="en-US" dirty="0"/>
        </a:p>
      </dgm:t>
    </dgm:pt>
    <dgm:pt modelId="{A8307374-65B2-4A89-A840-1B8BA6561AEC}" type="parTrans" cxnId="{89010BC4-4C35-45DD-B2DE-75F943ABB27E}">
      <dgm:prSet/>
      <dgm:spPr/>
      <dgm:t>
        <a:bodyPr/>
        <a:lstStyle/>
        <a:p>
          <a:endParaRPr lang="en-US"/>
        </a:p>
      </dgm:t>
    </dgm:pt>
    <dgm:pt modelId="{3008F3E8-B4E7-4621-808C-0D114774E6EC}" type="sibTrans" cxnId="{89010BC4-4C35-45DD-B2DE-75F943ABB27E}">
      <dgm:prSet/>
      <dgm:spPr/>
      <dgm:t>
        <a:bodyPr/>
        <a:lstStyle/>
        <a:p>
          <a:endParaRPr lang="en-US"/>
        </a:p>
      </dgm:t>
    </dgm:pt>
    <dgm:pt modelId="{91E3DD35-4E24-483D-A73D-6ADB02CC8AC3}" type="pres">
      <dgm:prSet presAssocID="{CA181543-B970-4CBE-AB13-1846BE44892A}" presName="Name0" presStyleCnt="0">
        <dgm:presLayoutVars>
          <dgm:dir/>
          <dgm:resizeHandles val="exact"/>
        </dgm:presLayoutVars>
      </dgm:prSet>
      <dgm:spPr/>
    </dgm:pt>
    <dgm:pt modelId="{E0EC1784-DC50-4FFE-8EEB-6C37762CE099}" type="pres">
      <dgm:prSet presAssocID="{61AB2427-4ED6-4098-A67E-B816B851C910}" presName="node" presStyleLbl="node1" presStyleIdx="0" presStyleCnt="9" custScaleX="46851" custScaleY="393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8618F5-9917-4066-875D-913B03B090BF}" type="pres">
      <dgm:prSet presAssocID="{E1CF5F65-B070-490B-BEA3-59CB1944B457}" presName="sibTrans" presStyleLbl="sibTrans1D1" presStyleIdx="0" presStyleCnt="8"/>
      <dgm:spPr/>
    </dgm:pt>
    <dgm:pt modelId="{DEB243E1-00C4-4637-B232-67EBF166983C}" type="pres">
      <dgm:prSet presAssocID="{E1CF5F65-B070-490B-BEA3-59CB1944B457}" presName="connectorText" presStyleLbl="sibTrans1D1" presStyleIdx="0" presStyleCnt="8"/>
      <dgm:spPr/>
    </dgm:pt>
    <dgm:pt modelId="{DB782BEF-1BC5-4C66-824E-33FBB226D3D5}" type="pres">
      <dgm:prSet presAssocID="{651C5238-BCAD-4820-951B-D83877E87958}" presName="node" presStyleLbl="node1" presStyleIdx="1" presStyleCnt="9" custScaleX="80248" custScaleY="508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F26E5-416D-4422-AFD3-84B5FB860B5C}" type="pres">
      <dgm:prSet presAssocID="{AC99CF18-833E-4957-AF0D-CF7372907434}" presName="sibTrans" presStyleLbl="sibTrans1D1" presStyleIdx="1" presStyleCnt="8"/>
      <dgm:spPr/>
    </dgm:pt>
    <dgm:pt modelId="{9F0F7F5C-EC91-498F-85A2-D24B9710384C}" type="pres">
      <dgm:prSet presAssocID="{AC99CF18-833E-4957-AF0D-CF7372907434}" presName="connectorText" presStyleLbl="sibTrans1D1" presStyleIdx="1" presStyleCnt="8"/>
      <dgm:spPr/>
    </dgm:pt>
    <dgm:pt modelId="{1ED00D8A-3808-41D0-8264-BFE5731430DA}" type="pres">
      <dgm:prSet presAssocID="{DD975544-A6E9-4B2B-AE0C-9240AE819FB7}" presName="node" presStyleLbl="node1" presStyleIdx="2" presStyleCnt="9" custScaleX="86031" custScaleY="471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B898CE-AE64-4817-A145-5D9F736C1DD4}" type="pres">
      <dgm:prSet presAssocID="{C71FF04D-191E-491C-AEF5-DBB3834071FD}" presName="sibTrans" presStyleLbl="sibTrans1D1" presStyleIdx="2" presStyleCnt="8"/>
      <dgm:spPr/>
    </dgm:pt>
    <dgm:pt modelId="{9EA6F4BD-7682-4CD9-9F8E-6FC171322CE5}" type="pres">
      <dgm:prSet presAssocID="{C71FF04D-191E-491C-AEF5-DBB3834071FD}" presName="connectorText" presStyleLbl="sibTrans1D1" presStyleIdx="2" presStyleCnt="8"/>
      <dgm:spPr/>
    </dgm:pt>
    <dgm:pt modelId="{B2A698AA-5555-482A-B969-333FCAF5DF1F}" type="pres">
      <dgm:prSet presAssocID="{573FC95A-3FD8-41C0-B159-45385718F089}" presName="node" presStyleLbl="node1" presStyleIdx="3" presStyleCnt="9" custScaleX="70187" custScaleY="617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004235-6CDC-4472-9591-123DEB224FB3}" type="pres">
      <dgm:prSet presAssocID="{7AD7DAD9-0D18-4010-841A-BCB72523C1EB}" presName="sibTrans" presStyleLbl="sibTrans1D1" presStyleIdx="3" presStyleCnt="8"/>
      <dgm:spPr/>
    </dgm:pt>
    <dgm:pt modelId="{A20FA01C-7EAA-4951-89DF-1A98BED1C7E6}" type="pres">
      <dgm:prSet presAssocID="{7AD7DAD9-0D18-4010-841A-BCB72523C1EB}" presName="connectorText" presStyleLbl="sibTrans1D1" presStyleIdx="3" presStyleCnt="8"/>
      <dgm:spPr/>
    </dgm:pt>
    <dgm:pt modelId="{4E2DFC63-9B86-4609-AFE8-0E7629FC400A}" type="pres">
      <dgm:prSet presAssocID="{54DFB46D-1752-43A9-9D94-74F83E208FD1}" presName="node" presStyleLbl="node1" presStyleIdx="4" presStyleCnt="9" custScaleX="88384" custScaleY="610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470DC6-F4B4-4074-AC69-7085648931CD}" type="pres">
      <dgm:prSet presAssocID="{D58272F4-D610-4DA6-A076-20CA1F0E5A9B}" presName="sibTrans" presStyleLbl="sibTrans1D1" presStyleIdx="4" presStyleCnt="8"/>
      <dgm:spPr/>
    </dgm:pt>
    <dgm:pt modelId="{656BCB41-4D8C-45BF-B771-A45D1696CF02}" type="pres">
      <dgm:prSet presAssocID="{D58272F4-D610-4DA6-A076-20CA1F0E5A9B}" presName="connectorText" presStyleLbl="sibTrans1D1" presStyleIdx="4" presStyleCnt="8"/>
      <dgm:spPr/>
    </dgm:pt>
    <dgm:pt modelId="{BA361259-D14F-4F16-8DCE-FE1AC3DBA45C}" type="pres">
      <dgm:prSet presAssocID="{28F399C6-15AB-445E-8CB6-92841C681D3D}" presName="node" presStyleLbl="node1" presStyleIdx="5" presStyleCnt="9" custScaleX="76194" custScaleY="551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F8AF7B-FFA6-43AD-A7B0-19F60B3DB36A}" type="pres">
      <dgm:prSet presAssocID="{CA83F4B4-5790-494C-806F-886933E74412}" presName="sibTrans" presStyleLbl="sibTrans1D1" presStyleIdx="5" presStyleCnt="8"/>
      <dgm:spPr/>
    </dgm:pt>
    <dgm:pt modelId="{0C8B7132-75CA-43F9-959B-FCFCA344D64A}" type="pres">
      <dgm:prSet presAssocID="{CA83F4B4-5790-494C-806F-886933E74412}" presName="connectorText" presStyleLbl="sibTrans1D1" presStyleIdx="5" presStyleCnt="8"/>
      <dgm:spPr/>
    </dgm:pt>
    <dgm:pt modelId="{9C6B5141-6C54-4870-8D70-3E060353ADAB}" type="pres">
      <dgm:prSet presAssocID="{22A58DBF-2DE8-4BF7-A69D-5D9D3B61B601}" presName="node" presStyleLbl="node1" presStyleIdx="6" presStyleCnt="9" custScaleX="75571" custScaleY="36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052CBB-3DB9-4607-A036-ED035C5E1EA7}" type="pres">
      <dgm:prSet presAssocID="{CD017523-ECC0-4129-9C5B-29454619966E}" presName="sibTrans" presStyleLbl="sibTrans1D1" presStyleIdx="6" presStyleCnt="8"/>
      <dgm:spPr/>
    </dgm:pt>
    <dgm:pt modelId="{C7870F85-7F26-4C88-847F-E1C404262A8F}" type="pres">
      <dgm:prSet presAssocID="{CD017523-ECC0-4129-9C5B-29454619966E}" presName="connectorText" presStyleLbl="sibTrans1D1" presStyleIdx="6" presStyleCnt="8"/>
      <dgm:spPr/>
    </dgm:pt>
    <dgm:pt modelId="{89D8D442-39DC-4047-8263-8CA67BAB11B8}" type="pres">
      <dgm:prSet presAssocID="{0B4D6A1B-514B-428B-B928-C47AF8223993}" presName="node" presStyleLbl="node1" presStyleIdx="7" presStyleCnt="9" custScaleX="91826" custScaleY="449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36EBC-E0A6-4F72-BDA7-792BD98D71B3}" type="pres">
      <dgm:prSet presAssocID="{5F658B46-A523-4747-9C3A-D0CF5A5A352F}" presName="sibTrans" presStyleLbl="sibTrans1D1" presStyleIdx="7" presStyleCnt="8"/>
      <dgm:spPr/>
    </dgm:pt>
    <dgm:pt modelId="{ECBDED7D-C071-4C48-BEE9-E802682A82C9}" type="pres">
      <dgm:prSet presAssocID="{5F658B46-A523-4747-9C3A-D0CF5A5A352F}" presName="connectorText" presStyleLbl="sibTrans1D1" presStyleIdx="7" presStyleCnt="8"/>
      <dgm:spPr/>
    </dgm:pt>
    <dgm:pt modelId="{CF7EEF01-FCED-4EE1-A893-A7A251C5160A}" type="pres">
      <dgm:prSet presAssocID="{1E0146EA-6798-4D9F-8D3F-813A935585BC}" presName="node" presStyleLbl="node1" presStyleIdx="8" presStyleCnt="9" custScaleY="417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66477D-B051-4BAD-B613-61994E579F94}" srcId="{573FC95A-3FD8-41C0-B159-45385718F089}" destId="{24F35EB9-F9D4-4043-98BF-4D6721DB503B}" srcOrd="4" destOrd="0" parTransId="{706DCD0D-483E-4A77-A10F-426C3B1000F0}" sibTransId="{9A18B9E9-404B-47DC-A1C2-9868BFFEE4A9}"/>
    <dgm:cxn modelId="{D6296BDD-ED4F-4FA3-AD0F-DA535A522CFC}" srcId="{573FC95A-3FD8-41C0-B159-45385718F089}" destId="{08E6C105-5F44-4FF9-BAC8-A06FF7C6EE0A}" srcOrd="0" destOrd="0" parTransId="{877D0BDA-0B16-4F65-9BBF-BE5427F34E56}" sibTransId="{BF1CAC3B-640D-406D-80A7-1D6D7B876E49}"/>
    <dgm:cxn modelId="{66E8125B-B341-4649-8480-D825D1FCF533}" type="presOf" srcId="{890C5467-34AA-48B7-A1C2-3E9E3EA3491C}" destId="{4E2DFC63-9B86-4609-AFE8-0E7629FC400A}" srcOrd="0" destOrd="1" presId="urn:microsoft.com/office/officeart/2005/8/layout/bProcess3"/>
    <dgm:cxn modelId="{27E1234D-F971-4377-9F4E-3C23043F07AB}" srcId="{61AB2427-4ED6-4098-A67E-B816B851C910}" destId="{84953D90-071A-4B49-BD6B-14BAE8DCD3AF}" srcOrd="0" destOrd="0" parTransId="{6567D4F1-7B88-4D1B-A252-CAFD74B94CAA}" sibTransId="{C8F4A698-A3DA-41A7-82CB-7BCCB41C83ED}"/>
    <dgm:cxn modelId="{AB03662B-A746-4987-A9B4-47992F79FFD8}" srcId="{22A58DBF-2DE8-4BF7-A69D-5D9D3B61B601}" destId="{6A0DA357-49DE-462A-BD16-C7544C1C8EC1}" srcOrd="0" destOrd="0" parTransId="{3274BC6D-FBEA-49C3-BCF2-AD57021043F0}" sibTransId="{CCE708FA-20F3-42FB-83E2-E407133618DE}"/>
    <dgm:cxn modelId="{1CB341EE-CF88-44E6-B8BA-BBD944B6126A}" srcId="{651C5238-BCAD-4820-951B-D83877E87958}" destId="{7117773A-EB2A-4DAF-9F47-8B4F7AF5891E}" srcOrd="3" destOrd="0" parTransId="{8FABE899-E6C3-4215-92A3-522DBF876E50}" sibTransId="{73B13F9D-F7A5-4404-AB59-B830CA29382F}"/>
    <dgm:cxn modelId="{4E1D8442-22C6-4917-9916-039045487719}" type="presOf" srcId="{7AD7DAD9-0D18-4010-841A-BCB72523C1EB}" destId="{A20FA01C-7EAA-4951-89DF-1A98BED1C7E6}" srcOrd="1" destOrd="0" presId="urn:microsoft.com/office/officeart/2005/8/layout/bProcess3"/>
    <dgm:cxn modelId="{6735F3B2-087C-4748-8682-17F57F717898}" srcId="{54DFB46D-1752-43A9-9D94-74F83E208FD1}" destId="{0595BE8A-03DB-4D45-BD56-6659B0628348}" srcOrd="3" destOrd="0" parTransId="{B8174AEF-DF87-401A-AFDC-C1F8B6BE6CCC}" sibTransId="{E9A42373-9DB4-4958-97C2-640585E36988}"/>
    <dgm:cxn modelId="{440A0330-3936-469F-B8EF-66BB44D8031B}" srcId="{54DFB46D-1752-43A9-9D94-74F83E208FD1}" destId="{BA4C1238-8343-472F-8565-4960D45D8BC9}" srcOrd="1" destOrd="0" parTransId="{335A1B70-3FA7-418C-A332-0900D2ABC40B}" sibTransId="{787B1B50-8852-4BDD-AC7E-EACCF6A49DA5}"/>
    <dgm:cxn modelId="{9A8AD596-392A-43F1-A5A6-A64AAF158142}" type="presOf" srcId="{5F658B46-A523-4747-9C3A-D0CF5A5A352F}" destId="{ECBDED7D-C071-4C48-BEE9-E802682A82C9}" srcOrd="1" destOrd="0" presId="urn:microsoft.com/office/officeart/2005/8/layout/bProcess3"/>
    <dgm:cxn modelId="{F90ECDA4-FE23-4BB0-A1C7-4E97B8F3943F}" type="presOf" srcId="{0B4D6A1B-514B-428B-B928-C47AF8223993}" destId="{89D8D442-39DC-4047-8263-8CA67BAB11B8}" srcOrd="0" destOrd="0" presId="urn:microsoft.com/office/officeart/2005/8/layout/bProcess3"/>
    <dgm:cxn modelId="{A8195FA4-18DA-4CBA-8B84-A6263B9F5AAF}" srcId="{651C5238-BCAD-4820-951B-D83877E87958}" destId="{32D4E442-FBFE-4902-9598-8E885755AFDD}" srcOrd="2" destOrd="0" parTransId="{8F251C46-C278-4ACD-90F2-4D383693A5E1}" sibTransId="{F3EFA820-9F9C-4E97-909B-10233A010490}"/>
    <dgm:cxn modelId="{321A4655-5DC2-45F9-800B-2D955756394D}" srcId="{573FC95A-3FD8-41C0-B159-45385718F089}" destId="{1D16C974-2941-49F6-A929-581F2953418C}" srcOrd="3" destOrd="0" parTransId="{E48EDBC5-0CF9-488E-BAFD-E682567E248B}" sibTransId="{C1AFE4E1-8FCD-4959-AF24-47D672798C83}"/>
    <dgm:cxn modelId="{B06ED73C-A695-4113-9EAE-3CEF9DA21BDE}" srcId="{651C5238-BCAD-4820-951B-D83877E87958}" destId="{AADDF4BF-44A3-4075-8F41-E0968C8FD9B5}" srcOrd="4" destOrd="0" parTransId="{B0F55C92-9367-417D-9B74-C699AC1E8E2C}" sibTransId="{B1E5B8FF-77AF-4D3C-BB5D-1523BC84CECB}"/>
    <dgm:cxn modelId="{EF953CA4-2DDD-4283-8B0C-80C984279960}" type="presOf" srcId="{C72C7EDB-D103-43D8-8E9D-A4F7549958C7}" destId="{9C6B5141-6C54-4870-8D70-3E060353ADAB}" srcOrd="0" destOrd="2" presId="urn:microsoft.com/office/officeart/2005/8/layout/bProcess3"/>
    <dgm:cxn modelId="{55218B88-6B5F-46E3-A15D-A5755AE36D08}" type="presOf" srcId="{651C5238-BCAD-4820-951B-D83877E87958}" destId="{DB782BEF-1BC5-4C66-824E-33FBB226D3D5}" srcOrd="0" destOrd="0" presId="urn:microsoft.com/office/officeart/2005/8/layout/bProcess3"/>
    <dgm:cxn modelId="{CFA5DCB0-EAFF-458F-8FF2-4ADFB0818FAD}" srcId="{474CF1B0-23C4-4AA5-AC8B-CD7707FA9F45}" destId="{6176564E-83B5-47DC-A352-C60A5A6BAFDC}" srcOrd="1" destOrd="0" parTransId="{B792D35D-FF37-4CD3-AB2A-CC0174D28A03}" sibTransId="{A51B411B-52B8-4110-8A90-DC1C3F32DC2B}"/>
    <dgm:cxn modelId="{44F5D073-516F-4CF7-84BC-B599FD0D1DE1}" type="presOf" srcId="{D58272F4-D610-4DA6-A076-20CA1F0E5A9B}" destId="{5F470DC6-F4B4-4074-AC69-7085648931CD}" srcOrd="0" destOrd="0" presId="urn:microsoft.com/office/officeart/2005/8/layout/bProcess3"/>
    <dgm:cxn modelId="{466F5238-F9BF-47CA-B512-E298BF2ACE7F}" srcId="{F2725ACF-6817-43AA-B230-D40A9225B3C8}" destId="{4156A2A3-7990-4DAF-B3E6-652F7BA80380}" srcOrd="0" destOrd="0" parTransId="{98AF5EC2-6994-4A36-A866-240D25134E4A}" sibTransId="{EB5FCCA5-3D9A-4647-9D4E-415DFA0686DE}"/>
    <dgm:cxn modelId="{0BF7710B-51CC-41A2-B073-1DC8E5C2B992}" type="presOf" srcId="{7117773A-EB2A-4DAF-9F47-8B4F7AF5891E}" destId="{DB782BEF-1BC5-4C66-824E-33FBB226D3D5}" srcOrd="0" destOrd="4" presId="urn:microsoft.com/office/officeart/2005/8/layout/bProcess3"/>
    <dgm:cxn modelId="{C15158ED-5353-4390-91D9-18AF4C0C2859}" type="presOf" srcId="{CD017523-ECC0-4129-9C5B-29454619966E}" destId="{02052CBB-3DB9-4607-A036-ED035C5E1EA7}" srcOrd="0" destOrd="0" presId="urn:microsoft.com/office/officeart/2005/8/layout/bProcess3"/>
    <dgm:cxn modelId="{DA6B2EFC-F72D-47ED-AE8D-0C3378D03F8D}" type="presOf" srcId="{C71FF04D-191E-491C-AEF5-DBB3834071FD}" destId="{92B898CE-AE64-4817-A145-5D9F736C1DD4}" srcOrd="0" destOrd="0" presId="urn:microsoft.com/office/officeart/2005/8/layout/bProcess3"/>
    <dgm:cxn modelId="{EC200A64-DF11-4DDD-BD4F-25E8322E4313}" type="presOf" srcId="{7AD7DAD9-0D18-4010-841A-BCB72523C1EB}" destId="{68004235-6CDC-4472-9591-123DEB224FB3}" srcOrd="0" destOrd="0" presId="urn:microsoft.com/office/officeart/2005/8/layout/bProcess3"/>
    <dgm:cxn modelId="{063B64F2-F5A5-40E0-BF7B-486E4A082EDA}" type="presOf" srcId="{3AA89011-724F-4036-89F8-BCF8F2F5E982}" destId="{1ED00D8A-3808-41D0-8264-BFE5731430DA}" srcOrd="0" destOrd="3" presId="urn:microsoft.com/office/officeart/2005/8/layout/bProcess3"/>
    <dgm:cxn modelId="{7EDB4C2C-4AB5-43D7-8F9C-60BC1A987A76}" srcId="{0B4D6A1B-514B-428B-B928-C47AF8223993}" destId="{EE1BFBF4-9CF6-402D-84E1-531075EEFC3B}" srcOrd="0" destOrd="0" parTransId="{8D9A4A3C-F4A1-4404-9537-AA9B346F0C0F}" sibTransId="{E87B9C00-C3B3-4D91-8235-A3F42515D772}"/>
    <dgm:cxn modelId="{588170C8-8304-4C41-8065-EDDE0055F553}" type="presOf" srcId="{AC99CF18-833E-4957-AF0D-CF7372907434}" destId="{9F0F7F5C-EC91-498F-85A2-D24B9710384C}" srcOrd="1" destOrd="0" presId="urn:microsoft.com/office/officeart/2005/8/layout/bProcess3"/>
    <dgm:cxn modelId="{296DFEB7-229B-44C5-88DE-9986EC9E2668}" srcId="{1E0146EA-6798-4D9F-8D3F-813A935585BC}" destId="{54A47162-C4FA-439D-99E9-79E01232DB86}" srcOrd="0" destOrd="0" parTransId="{2C9BBB67-A5BE-42DF-B3BB-9EB85FEB7305}" sibTransId="{C2164B07-356A-4F59-A5B0-E6936E8F9B14}"/>
    <dgm:cxn modelId="{C52F64B1-C4FF-47D5-BA7C-EF0427F446D0}" srcId="{C4C1D74B-AE40-4A4C-8C71-EE7DF9F4CF7B}" destId="{0621E148-9D65-42FB-82F9-312795A97E37}" srcOrd="0" destOrd="0" parTransId="{41E340E6-4B53-47C5-BD66-9E9620B90588}" sibTransId="{966FA157-046C-4699-84AB-61AEF0E70352}"/>
    <dgm:cxn modelId="{6B509B64-9572-4D8F-B817-383DD7A9F94D}" type="presOf" srcId="{08E6C105-5F44-4FF9-BAC8-A06FF7C6EE0A}" destId="{B2A698AA-5555-482A-B969-333FCAF5DF1F}" srcOrd="0" destOrd="1" presId="urn:microsoft.com/office/officeart/2005/8/layout/bProcess3"/>
    <dgm:cxn modelId="{652B1DAB-FBAF-416C-9019-2062D978A6DD}" srcId="{0B4D6A1B-514B-428B-B928-C47AF8223993}" destId="{FBD33832-1397-4E02-8467-CC11CDDE677D}" srcOrd="1" destOrd="0" parTransId="{A98191D4-8A25-4F76-91CC-891F7BD4F3BF}" sibTransId="{F7512E62-C4D5-456F-B157-37AD30CE8B12}"/>
    <dgm:cxn modelId="{C9AA1E69-3DDA-4D4D-912B-E7117ED31DA3}" type="presOf" srcId="{6B679A0B-771D-4C31-AE58-FE15555963DA}" destId="{DB782BEF-1BC5-4C66-824E-33FBB226D3D5}" srcOrd="0" destOrd="2" presId="urn:microsoft.com/office/officeart/2005/8/layout/bProcess3"/>
    <dgm:cxn modelId="{0DCBD968-F599-4DE3-BF0F-E8D38C7915B3}" srcId="{54DFB46D-1752-43A9-9D94-74F83E208FD1}" destId="{25FC8635-CF83-4FBE-A829-6D6483552644}" srcOrd="2" destOrd="0" parTransId="{6E4BE5AB-77D0-4A6E-AE5D-585F0D4A358A}" sibTransId="{271B3121-A830-4F54-B8CB-170BC35D15BF}"/>
    <dgm:cxn modelId="{A88B4C08-0F4A-4DF9-BBE7-B9B2B9BED5BF}" srcId="{61AB2427-4ED6-4098-A67E-B816B851C910}" destId="{75360FD0-977C-4B26-83FA-A6344784413A}" srcOrd="2" destOrd="0" parTransId="{93F5D16C-6D34-4B69-8090-D0990CBD5426}" sibTransId="{E1EE6BEA-737D-4257-9EB4-72C6E0F4ECA5}"/>
    <dgm:cxn modelId="{BFFD7E79-F4E6-4EB6-9F7D-25FFF3D577AA}" type="presOf" srcId="{1D16C974-2941-49F6-A929-581F2953418C}" destId="{B2A698AA-5555-482A-B969-333FCAF5DF1F}" srcOrd="0" destOrd="6" presId="urn:microsoft.com/office/officeart/2005/8/layout/bProcess3"/>
    <dgm:cxn modelId="{DCA25193-8221-4624-9823-602BAFC788DB}" type="presOf" srcId="{75360FD0-977C-4B26-83FA-A6344784413A}" destId="{E0EC1784-DC50-4FFE-8EEB-6C37762CE099}" srcOrd="0" destOrd="3" presId="urn:microsoft.com/office/officeart/2005/8/layout/bProcess3"/>
    <dgm:cxn modelId="{848D907F-946B-42C7-92C6-A254C964AC5D}" srcId="{22A58DBF-2DE8-4BF7-A69D-5D9D3B61B601}" destId="{C72C7EDB-D103-43D8-8E9D-A4F7549958C7}" srcOrd="1" destOrd="0" parTransId="{EFAF99FD-467D-44A1-8DBF-8759D025991D}" sibTransId="{06D48992-403C-4811-9776-E190E4423A43}"/>
    <dgm:cxn modelId="{6334108C-41FA-4504-81C1-734CB08715BF}" type="presOf" srcId="{D85B36BF-BCB5-4648-81CC-D2FD6FE4D449}" destId="{CF7EEF01-FCED-4EE1-A893-A7A251C5160A}" srcOrd="0" destOrd="3" presId="urn:microsoft.com/office/officeart/2005/8/layout/bProcess3"/>
    <dgm:cxn modelId="{4A345EDE-20DC-4783-B8C0-DB5FF34C1BE3}" type="presOf" srcId="{FBD33832-1397-4E02-8467-CC11CDDE677D}" destId="{89D8D442-39DC-4047-8263-8CA67BAB11B8}" srcOrd="0" destOrd="4" presId="urn:microsoft.com/office/officeart/2005/8/layout/bProcess3"/>
    <dgm:cxn modelId="{95C51A58-4194-42D4-BE28-D5AF8B1A6D7C}" type="presOf" srcId="{AADDF4BF-44A3-4075-8F41-E0968C8FD9B5}" destId="{DB782BEF-1BC5-4C66-824E-33FBB226D3D5}" srcOrd="0" destOrd="5" presId="urn:microsoft.com/office/officeart/2005/8/layout/bProcess3"/>
    <dgm:cxn modelId="{89010BC4-4C35-45DD-B2DE-75F943ABB27E}" srcId="{1E0146EA-6798-4D9F-8D3F-813A935585BC}" destId="{D85B36BF-BCB5-4648-81CC-D2FD6FE4D449}" srcOrd="1" destOrd="0" parTransId="{A8307374-65B2-4A89-A840-1B8BA6561AEC}" sibTransId="{3008F3E8-B4E7-4621-808C-0D114774E6EC}"/>
    <dgm:cxn modelId="{008E8B90-01E1-411D-82A5-60E1E089EC98}" type="presOf" srcId="{E1CF5F65-B070-490B-BEA3-59CB1944B457}" destId="{DEB243E1-00C4-4637-B232-67EBF166983C}" srcOrd="1" destOrd="0" presId="urn:microsoft.com/office/officeart/2005/8/layout/bProcess3"/>
    <dgm:cxn modelId="{867BA446-C118-4853-9660-510C3393B9BA}" srcId="{474CF1B0-23C4-4AA5-AC8B-CD7707FA9F45}" destId="{3BD2528A-6660-4A6E-8935-7A056B0FBCF8}" srcOrd="0" destOrd="0" parTransId="{1CDB6ED4-B052-44D0-A576-D0D4A433DD6F}" sibTransId="{F0943D93-5178-498C-8405-21DE14A4B59D}"/>
    <dgm:cxn modelId="{1F8B0FA8-9FC4-41BA-8B6B-B706A4AA1CD3}" srcId="{651C5238-BCAD-4820-951B-D83877E87958}" destId="{B6B07163-57D5-4013-A3D8-45C17E5B55B2}" srcOrd="0" destOrd="0" parTransId="{DD2EE62A-AF15-44FC-BFEE-C92910AC4D9D}" sibTransId="{6C7706A3-9370-4A7E-9FB8-8E270110A35A}"/>
    <dgm:cxn modelId="{05EDB4BC-E731-4225-989D-09C3BD58297D}" type="presOf" srcId="{61AB2427-4ED6-4098-A67E-B816B851C910}" destId="{E0EC1784-DC50-4FFE-8EEB-6C37762CE099}" srcOrd="0" destOrd="0" presId="urn:microsoft.com/office/officeart/2005/8/layout/bProcess3"/>
    <dgm:cxn modelId="{2490C4BB-5986-44F5-9498-C98DE1FA68F0}" srcId="{54A47162-C4FA-439D-99E9-79E01232DB86}" destId="{7F58EAFC-21A0-47F2-A8C2-910D253E2124}" srcOrd="0" destOrd="0" parTransId="{ABF863AA-255F-4158-AA50-268FE7F1E99B}" sibTransId="{6EACBF66-8427-45E8-B952-DFA22E486355}"/>
    <dgm:cxn modelId="{BBD358DB-FAEB-4C3F-BB22-73885B1AE33E}" type="presOf" srcId="{5F658B46-A523-4747-9C3A-D0CF5A5A352F}" destId="{66136EBC-E0A6-4F72-BDA7-792BD98D71B3}" srcOrd="0" destOrd="0" presId="urn:microsoft.com/office/officeart/2005/8/layout/bProcess3"/>
    <dgm:cxn modelId="{093DEE67-02BD-49E0-B88B-95A3ACD6CC0B}" type="presOf" srcId="{CA181543-B970-4CBE-AB13-1846BE44892A}" destId="{91E3DD35-4E24-483D-A73D-6ADB02CC8AC3}" srcOrd="0" destOrd="0" presId="urn:microsoft.com/office/officeart/2005/8/layout/bProcess3"/>
    <dgm:cxn modelId="{323353EF-80AC-4F03-A3E1-121B60ABABA5}" type="presOf" srcId="{6176564E-83B5-47DC-A352-C60A5A6BAFDC}" destId="{B2A698AA-5555-482A-B969-333FCAF5DF1F}" srcOrd="0" destOrd="4" presId="urn:microsoft.com/office/officeart/2005/8/layout/bProcess3"/>
    <dgm:cxn modelId="{2477E26E-D9B3-4374-8EC1-D1DC8B7688B3}" type="presOf" srcId="{6A0DA357-49DE-462A-BD16-C7544C1C8EC1}" destId="{9C6B5141-6C54-4870-8D70-3E060353ADAB}" srcOrd="0" destOrd="1" presId="urn:microsoft.com/office/officeart/2005/8/layout/bProcess3"/>
    <dgm:cxn modelId="{629BE919-3E50-451E-93E1-076E06A450D8}" srcId="{CA181543-B970-4CBE-AB13-1846BE44892A}" destId="{573FC95A-3FD8-41C0-B159-45385718F089}" srcOrd="3" destOrd="0" parTransId="{06F82CBD-1FFB-4816-931E-94216C614CE4}" sibTransId="{7AD7DAD9-0D18-4010-841A-BCB72523C1EB}"/>
    <dgm:cxn modelId="{79BE8654-2F61-47C4-9350-064C2D318A6B}" srcId="{54DFB46D-1752-43A9-9D94-74F83E208FD1}" destId="{890C5467-34AA-48B7-A1C2-3E9E3EA3491C}" srcOrd="0" destOrd="0" parTransId="{AA9B8031-BF61-4D61-B257-CD2DF040B227}" sibTransId="{CF4B9012-9F26-4DA9-B492-31790B1E84C9}"/>
    <dgm:cxn modelId="{83DBFB8D-54E9-4DC5-A8F9-278D6DF85270}" type="presOf" srcId="{0B9C11C1-A31C-44A0-8582-455D673098FB}" destId="{B2A698AA-5555-482A-B969-333FCAF5DF1F}" srcOrd="0" destOrd="5" presId="urn:microsoft.com/office/officeart/2005/8/layout/bProcess3"/>
    <dgm:cxn modelId="{2EF234BA-3CD4-4AB2-A470-6DE936A31176}" srcId="{DD975544-A6E9-4B2B-AE0C-9240AE819FB7}" destId="{3AA89011-724F-4036-89F8-BCF8F2F5E982}" srcOrd="1" destOrd="0" parTransId="{699F460F-E8B5-4B64-8F7A-0FF8AF5B2E8B}" sibTransId="{D333A39E-4850-47B0-90BD-CF2E71E4C59E}"/>
    <dgm:cxn modelId="{169088E3-BB99-494E-944D-43F4E61E1A75}" type="presOf" srcId="{FBFD26F1-9BB4-43A4-A1EA-F3FD466D413C}" destId="{89D8D442-39DC-4047-8263-8CA67BAB11B8}" srcOrd="0" destOrd="2" presId="urn:microsoft.com/office/officeart/2005/8/layout/bProcess3"/>
    <dgm:cxn modelId="{E02D84FE-C242-4D9E-8674-A435BCAFE286}" srcId="{CA181543-B970-4CBE-AB13-1846BE44892A}" destId="{0B4D6A1B-514B-428B-B928-C47AF8223993}" srcOrd="7" destOrd="0" parTransId="{50AFBBEC-2CD7-417F-B8D7-E207DAEA4567}" sibTransId="{5F658B46-A523-4747-9C3A-D0CF5A5A352F}"/>
    <dgm:cxn modelId="{36E5862B-5535-43CC-AC03-16E36AB1E05E}" type="presOf" srcId="{54DFB46D-1752-43A9-9D94-74F83E208FD1}" destId="{4E2DFC63-9B86-4609-AFE8-0E7629FC400A}" srcOrd="0" destOrd="0" presId="urn:microsoft.com/office/officeart/2005/8/layout/bProcess3"/>
    <dgm:cxn modelId="{E129674E-C560-43B8-974C-A1C744096DC0}" srcId="{EE1BFBF4-9CF6-402D-84E1-531075EEFC3B}" destId="{2E53AE15-7CCD-43EF-8A24-7CF5E962A1F6}" srcOrd="1" destOrd="0" parTransId="{1070365E-50E0-466F-BB2D-107360E53886}" sibTransId="{383FCFF1-4F11-4594-A961-22BCD2667550}"/>
    <dgm:cxn modelId="{CFEB4E39-E316-4C84-A6E0-948513D0B973}" srcId="{54DFB46D-1752-43A9-9D94-74F83E208FD1}" destId="{B258F40A-20FE-4A92-961D-3485606D627D}" srcOrd="4" destOrd="0" parTransId="{65DCA748-F52A-4D00-B219-EE07BA5C5415}" sibTransId="{D7A46529-E246-4326-AF1F-60AA94784E0F}"/>
    <dgm:cxn modelId="{063C9E5B-A6F7-40C2-B5AB-1506C9697DA7}" srcId="{CA181543-B970-4CBE-AB13-1846BE44892A}" destId="{DD975544-A6E9-4B2B-AE0C-9240AE819FB7}" srcOrd="2" destOrd="0" parTransId="{7FD48F9D-B154-4E18-BAC6-C0674A8FDE2B}" sibTransId="{C71FF04D-191E-491C-AEF5-DBB3834071FD}"/>
    <dgm:cxn modelId="{1D85D2E5-5D4F-49A7-BC8F-C05CF5662CB7}" srcId="{CA181543-B970-4CBE-AB13-1846BE44892A}" destId="{22A58DBF-2DE8-4BF7-A69D-5D9D3B61B601}" srcOrd="6" destOrd="0" parTransId="{6727860C-08C5-4065-8D07-294677EBD7D5}" sibTransId="{CD017523-ECC0-4129-9C5B-29454619966E}"/>
    <dgm:cxn modelId="{2EBB6627-3014-432D-9077-2D1FF1E2CA3C}" type="presOf" srcId="{EE1BFBF4-9CF6-402D-84E1-531075EEFC3B}" destId="{89D8D442-39DC-4047-8263-8CA67BAB11B8}" srcOrd="0" destOrd="1" presId="urn:microsoft.com/office/officeart/2005/8/layout/bProcess3"/>
    <dgm:cxn modelId="{A1E35BDD-30D0-4248-A8F1-4941AEA6DAF9}" type="presOf" srcId="{CA83F4B4-5790-494C-806F-886933E74412}" destId="{FFF8AF7B-FFA6-43AD-A7B0-19F60B3DB36A}" srcOrd="0" destOrd="0" presId="urn:microsoft.com/office/officeart/2005/8/layout/bProcess3"/>
    <dgm:cxn modelId="{390BC5BD-D4D5-4B06-9326-43F72500EA42}" type="presOf" srcId="{E1CF5F65-B070-490B-BEA3-59CB1944B457}" destId="{338618F5-9917-4066-875D-913B03B090BF}" srcOrd="0" destOrd="0" presId="urn:microsoft.com/office/officeart/2005/8/layout/bProcess3"/>
    <dgm:cxn modelId="{029DF8CB-8F0D-4A65-94D4-1F5208083BF7}" type="presOf" srcId="{F2725ACF-6817-43AA-B230-D40A9225B3C8}" destId="{BA361259-D14F-4F16-8DCE-FE1AC3DBA45C}" srcOrd="0" destOrd="1" presId="urn:microsoft.com/office/officeart/2005/8/layout/bProcess3"/>
    <dgm:cxn modelId="{6E408FD6-817E-4355-8FD1-B7CCE323E854}" type="presOf" srcId="{22A58DBF-2DE8-4BF7-A69D-5D9D3B61B601}" destId="{9C6B5141-6C54-4870-8D70-3E060353ADAB}" srcOrd="0" destOrd="0" presId="urn:microsoft.com/office/officeart/2005/8/layout/bProcess3"/>
    <dgm:cxn modelId="{4FBAEAF8-61BB-4050-B2CD-0B53A60828ED}" srcId="{DD975544-A6E9-4B2B-AE0C-9240AE819FB7}" destId="{C4C1D74B-AE40-4A4C-8C71-EE7DF9F4CF7B}" srcOrd="0" destOrd="0" parTransId="{62CC6B88-5B79-4E61-BC36-CDDF45EDD377}" sibTransId="{458AF46A-3792-4919-B227-66A1DC428656}"/>
    <dgm:cxn modelId="{87E72645-0BF8-47A9-A805-10225E809240}" type="presOf" srcId="{84953D90-071A-4B49-BD6B-14BAE8DCD3AF}" destId="{E0EC1784-DC50-4FFE-8EEB-6C37762CE099}" srcOrd="0" destOrd="1" presId="urn:microsoft.com/office/officeart/2005/8/layout/bProcess3"/>
    <dgm:cxn modelId="{E32278A9-BC64-4803-86EB-4D0183451D10}" type="presOf" srcId="{54A47162-C4FA-439D-99E9-79E01232DB86}" destId="{CF7EEF01-FCED-4EE1-A893-A7A251C5160A}" srcOrd="0" destOrd="1" presId="urn:microsoft.com/office/officeart/2005/8/layout/bProcess3"/>
    <dgm:cxn modelId="{66C01731-E94A-4394-8B63-49509BEDF4F8}" srcId="{EE1BFBF4-9CF6-402D-84E1-531075EEFC3B}" destId="{FBFD26F1-9BB4-43A4-A1EA-F3FD466D413C}" srcOrd="0" destOrd="0" parTransId="{82CBFF05-2CF7-4A48-8DE2-EB9DA68D7B88}" sibTransId="{5A0962D2-E10D-4820-9CFE-1A1FEAFF67B0}"/>
    <dgm:cxn modelId="{CAC3761A-CA35-4E60-B981-BA434F605549}" type="presOf" srcId="{D58272F4-D610-4DA6-A076-20CA1F0E5A9B}" destId="{656BCB41-4D8C-45BF-B771-A45D1696CF02}" srcOrd="1" destOrd="0" presId="urn:microsoft.com/office/officeart/2005/8/layout/bProcess3"/>
    <dgm:cxn modelId="{E97D47FC-7843-4414-87F4-473D1285DCD5}" type="presOf" srcId="{4156A2A3-7990-4DAF-B3E6-652F7BA80380}" destId="{BA361259-D14F-4F16-8DCE-FE1AC3DBA45C}" srcOrd="0" destOrd="2" presId="urn:microsoft.com/office/officeart/2005/8/layout/bProcess3"/>
    <dgm:cxn modelId="{54CAE62E-1977-4542-A2AB-AE62F538E7D6}" type="presOf" srcId="{573FC95A-3FD8-41C0-B159-45385718F089}" destId="{B2A698AA-5555-482A-B969-333FCAF5DF1F}" srcOrd="0" destOrd="0" presId="urn:microsoft.com/office/officeart/2005/8/layout/bProcess3"/>
    <dgm:cxn modelId="{6E3C4467-6FA4-4411-B69B-472CEF1C3299}" srcId="{573FC95A-3FD8-41C0-B159-45385718F089}" destId="{474CF1B0-23C4-4AA5-AC8B-CD7707FA9F45}" srcOrd="1" destOrd="0" parTransId="{727A2346-9CEA-4B86-AE62-098F9B237E72}" sibTransId="{252C23A9-D358-4FDC-9A7C-B15A93861C67}"/>
    <dgm:cxn modelId="{8FFFC2F0-BA5F-4848-9CD9-58D31DFD8D07}" type="presOf" srcId="{7F58EAFC-21A0-47F2-A8C2-910D253E2124}" destId="{CF7EEF01-FCED-4EE1-A893-A7A251C5160A}" srcOrd="0" destOrd="2" presId="urn:microsoft.com/office/officeart/2005/8/layout/bProcess3"/>
    <dgm:cxn modelId="{95219BC6-4024-43BF-B48A-9075D4EB8BBE}" type="presOf" srcId="{3BD2528A-6660-4A6E-8935-7A056B0FBCF8}" destId="{B2A698AA-5555-482A-B969-333FCAF5DF1F}" srcOrd="0" destOrd="3" presId="urn:microsoft.com/office/officeart/2005/8/layout/bProcess3"/>
    <dgm:cxn modelId="{5F010E85-ED87-4EBC-A9AA-297B03A3923E}" type="presOf" srcId="{7EB5478C-B9C0-4767-9D29-B6AC2E58419C}" destId="{E0EC1784-DC50-4FFE-8EEB-6C37762CE099}" srcOrd="0" destOrd="2" presId="urn:microsoft.com/office/officeart/2005/8/layout/bProcess3"/>
    <dgm:cxn modelId="{21D62E08-24FB-4FB5-A9C2-337D5AF86747}" type="presOf" srcId="{AC99CF18-833E-4957-AF0D-CF7372907434}" destId="{CD8F26E5-416D-4422-AFD3-84B5FB860B5C}" srcOrd="0" destOrd="0" presId="urn:microsoft.com/office/officeart/2005/8/layout/bProcess3"/>
    <dgm:cxn modelId="{19635686-11DB-445E-AF59-5419E6E1A585}" type="presOf" srcId="{CD017523-ECC0-4129-9C5B-29454619966E}" destId="{C7870F85-7F26-4C88-847F-E1C404262A8F}" srcOrd="1" destOrd="0" presId="urn:microsoft.com/office/officeart/2005/8/layout/bProcess3"/>
    <dgm:cxn modelId="{C5D157E8-5BB3-46A8-B215-05E5DB3531D7}" srcId="{573FC95A-3FD8-41C0-B159-45385718F089}" destId="{0B9C11C1-A31C-44A0-8582-455D673098FB}" srcOrd="2" destOrd="0" parTransId="{F62689CE-9CFB-4AF1-BEEA-693D6D16E70F}" sibTransId="{70E36028-F414-4E8E-8ADE-6D43AEBBE287}"/>
    <dgm:cxn modelId="{C0624EB8-F95C-4783-8F14-41D86CFED99E}" srcId="{CA181543-B970-4CBE-AB13-1846BE44892A}" destId="{1E0146EA-6798-4D9F-8D3F-813A935585BC}" srcOrd="8" destOrd="0" parTransId="{EB94ADFE-2BBD-4F83-A348-54BDB05B1E01}" sibTransId="{4A7578E5-965B-49CE-9B9C-2C075FB3399F}"/>
    <dgm:cxn modelId="{AD946E72-523F-4C56-9936-FC336D1694C5}" type="presOf" srcId="{BA4C1238-8343-472F-8565-4960D45D8BC9}" destId="{4E2DFC63-9B86-4609-AFE8-0E7629FC400A}" srcOrd="0" destOrd="2" presId="urn:microsoft.com/office/officeart/2005/8/layout/bProcess3"/>
    <dgm:cxn modelId="{828B1429-A96F-4DF9-A324-1CE72BC5D6A0}" type="presOf" srcId="{32D4E442-FBFE-4902-9598-8E885755AFDD}" destId="{DB782BEF-1BC5-4C66-824E-33FBB226D3D5}" srcOrd="0" destOrd="3" presId="urn:microsoft.com/office/officeart/2005/8/layout/bProcess3"/>
    <dgm:cxn modelId="{CFC7985F-A2E7-4EE8-9890-71AF5C5653CB}" type="presOf" srcId="{28F399C6-15AB-445E-8CB6-92841C681D3D}" destId="{BA361259-D14F-4F16-8DCE-FE1AC3DBA45C}" srcOrd="0" destOrd="0" presId="urn:microsoft.com/office/officeart/2005/8/layout/bProcess3"/>
    <dgm:cxn modelId="{2FF7DF17-F94F-4602-9756-13EF012CC1AE}" srcId="{CA181543-B970-4CBE-AB13-1846BE44892A}" destId="{651C5238-BCAD-4820-951B-D83877E87958}" srcOrd="1" destOrd="0" parTransId="{81187740-6283-48CA-A8AE-703B093820AE}" sibTransId="{AC99CF18-833E-4957-AF0D-CF7372907434}"/>
    <dgm:cxn modelId="{F48C0A6B-3E20-4D3E-97BC-A5E732963559}" type="presOf" srcId="{0595BE8A-03DB-4D45-BD56-6659B0628348}" destId="{4E2DFC63-9B86-4609-AFE8-0E7629FC400A}" srcOrd="0" destOrd="4" presId="urn:microsoft.com/office/officeart/2005/8/layout/bProcess3"/>
    <dgm:cxn modelId="{23652F1E-9E93-49C5-BA53-6A0EC6281F42}" srcId="{28F399C6-15AB-445E-8CB6-92841C681D3D}" destId="{F2725ACF-6817-43AA-B230-D40A9225B3C8}" srcOrd="0" destOrd="0" parTransId="{1DB44BD7-B141-4B1C-9C44-9F769A2B45D6}" sibTransId="{00A3703E-D5BC-42A0-B3CD-DB655DDA32A8}"/>
    <dgm:cxn modelId="{3150D558-97C3-40B3-8951-939349039350}" type="presOf" srcId="{25FC8635-CF83-4FBE-A829-6D6483552644}" destId="{4E2DFC63-9B86-4609-AFE8-0E7629FC400A}" srcOrd="0" destOrd="3" presId="urn:microsoft.com/office/officeart/2005/8/layout/bProcess3"/>
    <dgm:cxn modelId="{3A86FFAD-9A1C-44F9-852E-A71568DD1D85}" type="presOf" srcId="{2E53AE15-7CCD-43EF-8A24-7CF5E962A1F6}" destId="{89D8D442-39DC-4047-8263-8CA67BAB11B8}" srcOrd="0" destOrd="3" presId="urn:microsoft.com/office/officeart/2005/8/layout/bProcess3"/>
    <dgm:cxn modelId="{ACFD45CE-C087-49D2-BABD-EAB442438C57}" type="presOf" srcId="{B6B07163-57D5-4013-A3D8-45C17E5B55B2}" destId="{DB782BEF-1BC5-4C66-824E-33FBB226D3D5}" srcOrd="0" destOrd="1" presId="urn:microsoft.com/office/officeart/2005/8/layout/bProcess3"/>
    <dgm:cxn modelId="{F733D4C8-3479-400D-BCE6-B6A35B467D1A}" srcId="{CA181543-B970-4CBE-AB13-1846BE44892A}" destId="{61AB2427-4ED6-4098-A67E-B816B851C910}" srcOrd="0" destOrd="0" parTransId="{8EDFA113-EEF3-41B2-ADBE-B31DE96632A8}" sibTransId="{E1CF5F65-B070-490B-BEA3-59CB1944B457}"/>
    <dgm:cxn modelId="{1229CFD6-24BC-4079-81A3-47EA780C6F0A}" type="presOf" srcId="{B258F40A-20FE-4A92-961D-3485606D627D}" destId="{4E2DFC63-9B86-4609-AFE8-0E7629FC400A}" srcOrd="0" destOrd="5" presId="urn:microsoft.com/office/officeart/2005/8/layout/bProcess3"/>
    <dgm:cxn modelId="{276255C4-75B2-4581-9217-55E1E8CBE5CD}" type="presOf" srcId="{24F35EB9-F9D4-4043-98BF-4D6721DB503B}" destId="{B2A698AA-5555-482A-B969-333FCAF5DF1F}" srcOrd="0" destOrd="7" presId="urn:microsoft.com/office/officeart/2005/8/layout/bProcess3"/>
    <dgm:cxn modelId="{9E902E31-B7A8-4EE9-951F-421C621306C3}" type="presOf" srcId="{C71FF04D-191E-491C-AEF5-DBB3834071FD}" destId="{9EA6F4BD-7682-4CD9-9F8E-6FC171322CE5}" srcOrd="1" destOrd="0" presId="urn:microsoft.com/office/officeart/2005/8/layout/bProcess3"/>
    <dgm:cxn modelId="{0DD370B5-A22E-4717-836D-AA0017FAFFB2}" srcId="{61AB2427-4ED6-4098-A67E-B816B851C910}" destId="{7EB5478C-B9C0-4767-9D29-B6AC2E58419C}" srcOrd="1" destOrd="0" parTransId="{3B57DC62-8674-450E-9D40-424278AF9546}" sibTransId="{1153B442-CAE4-4773-A333-0CDCCA7F5610}"/>
    <dgm:cxn modelId="{792F3FBE-5983-4136-A57F-B8BBCBBFB5B4}" srcId="{CA181543-B970-4CBE-AB13-1846BE44892A}" destId="{54DFB46D-1752-43A9-9D94-74F83E208FD1}" srcOrd="4" destOrd="0" parTransId="{F5B504F4-76DF-469B-810C-A658A92389BD}" sibTransId="{D58272F4-D610-4DA6-A076-20CA1F0E5A9B}"/>
    <dgm:cxn modelId="{EDC688B1-5E1B-453F-A625-D42723CB5F0C}" type="presOf" srcId="{CA83F4B4-5790-494C-806F-886933E74412}" destId="{0C8B7132-75CA-43F9-959B-FCFCA344D64A}" srcOrd="1" destOrd="0" presId="urn:microsoft.com/office/officeart/2005/8/layout/bProcess3"/>
    <dgm:cxn modelId="{AEAFBDBB-086B-4007-9E7E-BF4988951D03}" type="presOf" srcId="{474CF1B0-23C4-4AA5-AC8B-CD7707FA9F45}" destId="{B2A698AA-5555-482A-B969-333FCAF5DF1F}" srcOrd="0" destOrd="2" presId="urn:microsoft.com/office/officeart/2005/8/layout/bProcess3"/>
    <dgm:cxn modelId="{EE479540-0315-4D78-A418-A7C2E6A568F4}" type="presOf" srcId="{0621E148-9D65-42FB-82F9-312795A97E37}" destId="{1ED00D8A-3808-41D0-8264-BFE5731430DA}" srcOrd="0" destOrd="2" presId="urn:microsoft.com/office/officeart/2005/8/layout/bProcess3"/>
    <dgm:cxn modelId="{D66F3505-D142-4E87-B920-055FCBFEB0E5}" type="presOf" srcId="{DD975544-A6E9-4B2B-AE0C-9240AE819FB7}" destId="{1ED00D8A-3808-41D0-8264-BFE5731430DA}" srcOrd="0" destOrd="0" presId="urn:microsoft.com/office/officeart/2005/8/layout/bProcess3"/>
    <dgm:cxn modelId="{AAA67177-DFBE-46D1-B385-1C567FDC4DD6}" srcId="{CA181543-B970-4CBE-AB13-1846BE44892A}" destId="{28F399C6-15AB-445E-8CB6-92841C681D3D}" srcOrd="5" destOrd="0" parTransId="{0878BA13-6D8F-4E32-8022-02F534FD9003}" sibTransId="{CA83F4B4-5790-494C-806F-886933E74412}"/>
    <dgm:cxn modelId="{916D37F8-8EFD-4533-A379-7E890F62426A}" type="presOf" srcId="{C4C1D74B-AE40-4A4C-8C71-EE7DF9F4CF7B}" destId="{1ED00D8A-3808-41D0-8264-BFE5731430DA}" srcOrd="0" destOrd="1" presId="urn:microsoft.com/office/officeart/2005/8/layout/bProcess3"/>
    <dgm:cxn modelId="{324DEC32-D527-4821-BB07-36C4B65255AC}" srcId="{651C5238-BCAD-4820-951B-D83877E87958}" destId="{6B679A0B-771D-4C31-AE58-FE15555963DA}" srcOrd="1" destOrd="0" parTransId="{02636532-69C4-4963-A60A-586242E1AF30}" sibTransId="{67C240E8-38A9-4E27-A62E-BF7A31B864FD}"/>
    <dgm:cxn modelId="{2195B949-AE3E-4D99-9D5D-73EDD966098F}" type="presOf" srcId="{1E0146EA-6798-4D9F-8D3F-813A935585BC}" destId="{CF7EEF01-FCED-4EE1-A893-A7A251C5160A}" srcOrd="0" destOrd="0" presId="urn:microsoft.com/office/officeart/2005/8/layout/bProcess3"/>
    <dgm:cxn modelId="{28DC56C0-1F5F-4596-A76D-757D88AA6004}" type="presParOf" srcId="{91E3DD35-4E24-483D-A73D-6ADB02CC8AC3}" destId="{E0EC1784-DC50-4FFE-8EEB-6C37762CE099}" srcOrd="0" destOrd="0" presId="urn:microsoft.com/office/officeart/2005/8/layout/bProcess3"/>
    <dgm:cxn modelId="{8CB99663-FFA2-426B-A431-0964375B6CB1}" type="presParOf" srcId="{91E3DD35-4E24-483D-A73D-6ADB02CC8AC3}" destId="{338618F5-9917-4066-875D-913B03B090BF}" srcOrd="1" destOrd="0" presId="urn:microsoft.com/office/officeart/2005/8/layout/bProcess3"/>
    <dgm:cxn modelId="{85337532-70D0-4199-8BC7-AE6521AA62CD}" type="presParOf" srcId="{338618F5-9917-4066-875D-913B03B090BF}" destId="{DEB243E1-00C4-4637-B232-67EBF166983C}" srcOrd="0" destOrd="0" presId="urn:microsoft.com/office/officeart/2005/8/layout/bProcess3"/>
    <dgm:cxn modelId="{DBEE710A-2860-4283-9793-A3695D43E38C}" type="presParOf" srcId="{91E3DD35-4E24-483D-A73D-6ADB02CC8AC3}" destId="{DB782BEF-1BC5-4C66-824E-33FBB226D3D5}" srcOrd="2" destOrd="0" presId="urn:microsoft.com/office/officeart/2005/8/layout/bProcess3"/>
    <dgm:cxn modelId="{1B164D11-81C9-46C1-A77D-1C6C74ABB9E3}" type="presParOf" srcId="{91E3DD35-4E24-483D-A73D-6ADB02CC8AC3}" destId="{CD8F26E5-416D-4422-AFD3-84B5FB860B5C}" srcOrd="3" destOrd="0" presId="urn:microsoft.com/office/officeart/2005/8/layout/bProcess3"/>
    <dgm:cxn modelId="{8BB2EEA8-DCC6-4518-B101-DB7D987DE78A}" type="presParOf" srcId="{CD8F26E5-416D-4422-AFD3-84B5FB860B5C}" destId="{9F0F7F5C-EC91-498F-85A2-D24B9710384C}" srcOrd="0" destOrd="0" presId="urn:microsoft.com/office/officeart/2005/8/layout/bProcess3"/>
    <dgm:cxn modelId="{D89E4E0F-1724-4634-A1BA-BF8E5A1E5E08}" type="presParOf" srcId="{91E3DD35-4E24-483D-A73D-6ADB02CC8AC3}" destId="{1ED00D8A-3808-41D0-8264-BFE5731430DA}" srcOrd="4" destOrd="0" presId="urn:microsoft.com/office/officeart/2005/8/layout/bProcess3"/>
    <dgm:cxn modelId="{8C7304D0-0842-4967-A147-0586977273FF}" type="presParOf" srcId="{91E3DD35-4E24-483D-A73D-6ADB02CC8AC3}" destId="{92B898CE-AE64-4817-A145-5D9F736C1DD4}" srcOrd="5" destOrd="0" presId="urn:microsoft.com/office/officeart/2005/8/layout/bProcess3"/>
    <dgm:cxn modelId="{2B4E6ED9-CF9C-47BD-811C-194BDC880DD4}" type="presParOf" srcId="{92B898CE-AE64-4817-A145-5D9F736C1DD4}" destId="{9EA6F4BD-7682-4CD9-9F8E-6FC171322CE5}" srcOrd="0" destOrd="0" presId="urn:microsoft.com/office/officeart/2005/8/layout/bProcess3"/>
    <dgm:cxn modelId="{8291CFD3-A89D-4EA7-A095-FF9FC5305FB3}" type="presParOf" srcId="{91E3DD35-4E24-483D-A73D-6ADB02CC8AC3}" destId="{B2A698AA-5555-482A-B969-333FCAF5DF1F}" srcOrd="6" destOrd="0" presId="urn:microsoft.com/office/officeart/2005/8/layout/bProcess3"/>
    <dgm:cxn modelId="{775BEA86-AD6D-4E4D-8061-966CBBB47F89}" type="presParOf" srcId="{91E3DD35-4E24-483D-A73D-6ADB02CC8AC3}" destId="{68004235-6CDC-4472-9591-123DEB224FB3}" srcOrd="7" destOrd="0" presId="urn:microsoft.com/office/officeart/2005/8/layout/bProcess3"/>
    <dgm:cxn modelId="{166DF847-B15D-4411-B540-69EB0438BFD2}" type="presParOf" srcId="{68004235-6CDC-4472-9591-123DEB224FB3}" destId="{A20FA01C-7EAA-4951-89DF-1A98BED1C7E6}" srcOrd="0" destOrd="0" presId="urn:microsoft.com/office/officeart/2005/8/layout/bProcess3"/>
    <dgm:cxn modelId="{6A69D76C-C525-48AA-A9BB-045548F52061}" type="presParOf" srcId="{91E3DD35-4E24-483D-A73D-6ADB02CC8AC3}" destId="{4E2DFC63-9B86-4609-AFE8-0E7629FC400A}" srcOrd="8" destOrd="0" presId="urn:microsoft.com/office/officeart/2005/8/layout/bProcess3"/>
    <dgm:cxn modelId="{5AA656E4-143E-4398-8720-9FB5A8A75C4B}" type="presParOf" srcId="{91E3DD35-4E24-483D-A73D-6ADB02CC8AC3}" destId="{5F470DC6-F4B4-4074-AC69-7085648931CD}" srcOrd="9" destOrd="0" presId="urn:microsoft.com/office/officeart/2005/8/layout/bProcess3"/>
    <dgm:cxn modelId="{0BDC9004-D807-4F91-8482-E0CFF6BB43DA}" type="presParOf" srcId="{5F470DC6-F4B4-4074-AC69-7085648931CD}" destId="{656BCB41-4D8C-45BF-B771-A45D1696CF02}" srcOrd="0" destOrd="0" presId="urn:microsoft.com/office/officeart/2005/8/layout/bProcess3"/>
    <dgm:cxn modelId="{6D647228-850C-4E7C-9BDA-4D83851023F0}" type="presParOf" srcId="{91E3DD35-4E24-483D-A73D-6ADB02CC8AC3}" destId="{BA361259-D14F-4F16-8DCE-FE1AC3DBA45C}" srcOrd="10" destOrd="0" presId="urn:microsoft.com/office/officeart/2005/8/layout/bProcess3"/>
    <dgm:cxn modelId="{482D8592-F878-47BD-AFA6-AA0381130362}" type="presParOf" srcId="{91E3DD35-4E24-483D-A73D-6ADB02CC8AC3}" destId="{FFF8AF7B-FFA6-43AD-A7B0-19F60B3DB36A}" srcOrd="11" destOrd="0" presId="urn:microsoft.com/office/officeart/2005/8/layout/bProcess3"/>
    <dgm:cxn modelId="{AA9E229C-426E-4139-8362-D8AE107CE140}" type="presParOf" srcId="{FFF8AF7B-FFA6-43AD-A7B0-19F60B3DB36A}" destId="{0C8B7132-75CA-43F9-959B-FCFCA344D64A}" srcOrd="0" destOrd="0" presId="urn:microsoft.com/office/officeart/2005/8/layout/bProcess3"/>
    <dgm:cxn modelId="{58F63591-FAE6-4FF0-964C-D153E3E3F816}" type="presParOf" srcId="{91E3DD35-4E24-483D-A73D-6ADB02CC8AC3}" destId="{9C6B5141-6C54-4870-8D70-3E060353ADAB}" srcOrd="12" destOrd="0" presId="urn:microsoft.com/office/officeart/2005/8/layout/bProcess3"/>
    <dgm:cxn modelId="{AC7C6E78-CB86-48CA-864A-F1E6F77CC78A}" type="presParOf" srcId="{91E3DD35-4E24-483D-A73D-6ADB02CC8AC3}" destId="{02052CBB-3DB9-4607-A036-ED035C5E1EA7}" srcOrd="13" destOrd="0" presId="urn:microsoft.com/office/officeart/2005/8/layout/bProcess3"/>
    <dgm:cxn modelId="{EE9E1A39-B132-4B31-BE30-A9CFAE4BF5D6}" type="presParOf" srcId="{02052CBB-3DB9-4607-A036-ED035C5E1EA7}" destId="{C7870F85-7F26-4C88-847F-E1C404262A8F}" srcOrd="0" destOrd="0" presId="urn:microsoft.com/office/officeart/2005/8/layout/bProcess3"/>
    <dgm:cxn modelId="{1DA1C91C-62DB-444D-A4A2-30837683FDFC}" type="presParOf" srcId="{91E3DD35-4E24-483D-A73D-6ADB02CC8AC3}" destId="{89D8D442-39DC-4047-8263-8CA67BAB11B8}" srcOrd="14" destOrd="0" presId="urn:microsoft.com/office/officeart/2005/8/layout/bProcess3"/>
    <dgm:cxn modelId="{D13B8E02-9750-4F6C-B060-DFB6A96BE83D}" type="presParOf" srcId="{91E3DD35-4E24-483D-A73D-6ADB02CC8AC3}" destId="{66136EBC-E0A6-4F72-BDA7-792BD98D71B3}" srcOrd="15" destOrd="0" presId="urn:microsoft.com/office/officeart/2005/8/layout/bProcess3"/>
    <dgm:cxn modelId="{D22CBDDB-8168-440C-8503-EEACBE0C86B8}" type="presParOf" srcId="{66136EBC-E0A6-4F72-BDA7-792BD98D71B3}" destId="{ECBDED7D-C071-4C48-BEE9-E802682A82C9}" srcOrd="0" destOrd="0" presId="urn:microsoft.com/office/officeart/2005/8/layout/bProcess3"/>
    <dgm:cxn modelId="{8B15724A-3F69-44FD-9F9B-F349CD5F724E}" type="presParOf" srcId="{91E3DD35-4E24-483D-A73D-6ADB02CC8AC3}" destId="{CF7EEF01-FCED-4EE1-A893-A7A251C5160A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6AD2ED-2B53-49B9-B4D5-76404EB1B64A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F8ADAD-36AD-492E-8F2F-044E0ABBFBC0}">
      <dgm:prSet phldrT="[Text]"/>
      <dgm:spPr/>
      <dgm:t>
        <a:bodyPr/>
        <a:lstStyle/>
        <a:p>
          <a:r>
            <a:rPr lang="en-US" dirty="0" smtClean="0"/>
            <a:t>TD/CP Code Tree</a:t>
          </a:r>
          <a:endParaRPr lang="en-US" dirty="0"/>
        </a:p>
      </dgm:t>
    </dgm:pt>
    <dgm:pt modelId="{053D8AEF-70DC-40B0-BFF2-2A675EBDCE13}" type="parTrans" cxnId="{B2D61F9C-265F-4F4F-883C-FC0DA2E8F0E7}">
      <dgm:prSet/>
      <dgm:spPr/>
      <dgm:t>
        <a:bodyPr/>
        <a:lstStyle/>
        <a:p>
          <a:endParaRPr lang="en-US"/>
        </a:p>
      </dgm:t>
    </dgm:pt>
    <dgm:pt modelId="{A744D876-7DD9-4A93-BC15-72B7E940C0DB}" type="sibTrans" cxnId="{B2D61F9C-265F-4F4F-883C-FC0DA2E8F0E7}">
      <dgm:prSet/>
      <dgm:spPr/>
      <dgm:t>
        <a:bodyPr/>
        <a:lstStyle/>
        <a:p>
          <a:r>
            <a:rPr lang="en-US" dirty="0" smtClean="0"/>
            <a:t>Top Level</a:t>
          </a:r>
          <a:endParaRPr lang="en-US" dirty="0"/>
        </a:p>
      </dgm:t>
    </dgm:pt>
    <dgm:pt modelId="{741F7C45-EAB0-4901-ADFD-4065A9969AD6}">
      <dgm:prSet phldrT="[Text]"/>
      <dgm:spPr/>
      <dgm:t>
        <a:bodyPr/>
        <a:lstStyle/>
        <a:p>
          <a:r>
            <a:rPr lang="en-US" dirty="0" err="1" smtClean="0"/>
            <a:t>CleanKinematicData</a:t>
          </a:r>
          <a:endParaRPr lang="en-US" dirty="0"/>
        </a:p>
      </dgm:t>
    </dgm:pt>
    <dgm:pt modelId="{E2C42557-78E4-471E-A133-327634EC980C}" type="parTrans" cxnId="{F2E6B1A7-E5D5-4B12-90A9-1B4AF9098774}">
      <dgm:prSet/>
      <dgm:spPr/>
      <dgm:t>
        <a:bodyPr/>
        <a:lstStyle/>
        <a:p>
          <a:endParaRPr lang="en-US"/>
        </a:p>
      </dgm:t>
    </dgm:pt>
    <dgm:pt modelId="{FB27DA06-D5B2-43F2-9A31-00C24DDEB8EF}" type="sibTrans" cxnId="{F2E6B1A7-E5D5-4B12-90A9-1B4AF9098774}">
      <dgm:prSet/>
      <dgm:spPr/>
      <dgm:t>
        <a:bodyPr/>
        <a:lstStyle/>
        <a:p>
          <a:r>
            <a:rPr lang="en-US" dirty="0" smtClean="0"/>
            <a:t>Filters and Organizes the Kinematic Data</a:t>
          </a:r>
          <a:endParaRPr lang="en-US" dirty="0"/>
        </a:p>
      </dgm:t>
    </dgm:pt>
    <dgm:pt modelId="{D60E5A48-F72D-4A32-965E-3BBFEA6882CE}">
      <dgm:prSet phldrT="[Text]"/>
      <dgm:spPr/>
      <dgm:t>
        <a:bodyPr/>
        <a:lstStyle/>
        <a:p>
          <a:r>
            <a:rPr lang="en-US" dirty="0" err="1" smtClean="0"/>
            <a:t>ProcessKinematicStats</a:t>
          </a:r>
          <a:endParaRPr lang="en-US" dirty="0"/>
        </a:p>
      </dgm:t>
    </dgm:pt>
    <dgm:pt modelId="{460A5938-4AAC-4E24-8865-F60826F03849}" type="parTrans" cxnId="{6D902AB0-DB92-423B-8EC9-6B2801E350E4}">
      <dgm:prSet/>
      <dgm:spPr/>
      <dgm:t>
        <a:bodyPr/>
        <a:lstStyle/>
        <a:p>
          <a:endParaRPr lang="en-US"/>
        </a:p>
      </dgm:t>
    </dgm:pt>
    <dgm:pt modelId="{4004EF60-F6AD-4B21-B417-9C72CFF1D1D2}" type="sibTrans" cxnId="{6D902AB0-DB92-423B-8EC9-6B2801E350E4}">
      <dgm:prSet/>
      <dgm:spPr/>
      <dgm:t>
        <a:bodyPr/>
        <a:lstStyle/>
        <a:p>
          <a:r>
            <a:rPr lang="en-US" dirty="0" smtClean="0"/>
            <a:t>Calculates and Saves Statistics based on the Kinematic Data</a:t>
          </a:r>
          <a:endParaRPr lang="en-US" dirty="0"/>
        </a:p>
      </dgm:t>
    </dgm:pt>
    <dgm:pt modelId="{3133EB88-980E-4E18-880F-690FEEE58366}">
      <dgm:prSet phldrT="[Text]"/>
      <dgm:spPr/>
      <dgm:t>
        <a:bodyPr/>
        <a:lstStyle/>
        <a:p>
          <a:r>
            <a:rPr lang="en-US" dirty="0" err="1" smtClean="0"/>
            <a:t>CleanEMGData</a:t>
          </a:r>
          <a:endParaRPr lang="en-US" dirty="0"/>
        </a:p>
      </dgm:t>
    </dgm:pt>
    <dgm:pt modelId="{2F6FCFA9-1A9D-41D3-825D-979FFB06E795}" type="parTrans" cxnId="{81D2AF94-CDD7-4E43-98AD-929D961D91AF}">
      <dgm:prSet/>
      <dgm:spPr/>
      <dgm:t>
        <a:bodyPr/>
        <a:lstStyle/>
        <a:p>
          <a:endParaRPr lang="en-US"/>
        </a:p>
      </dgm:t>
    </dgm:pt>
    <dgm:pt modelId="{ABA3B30E-58F5-4AC4-92B6-4D465C3379AF}" type="sibTrans" cxnId="{81D2AF94-CDD7-4E43-98AD-929D961D91AF}">
      <dgm:prSet/>
      <dgm:spPr/>
      <dgm:t>
        <a:bodyPr/>
        <a:lstStyle/>
        <a:p>
          <a:r>
            <a:rPr lang="en-US" dirty="0" smtClean="0"/>
            <a:t>Filters and Organizes the EMG Data</a:t>
          </a:r>
          <a:endParaRPr lang="en-US" dirty="0"/>
        </a:p>
      </dgm:t>
    </dgm:pt>
    <dgm:pt modelId="{EFDF281A-6236-4B97-B139-4FA1A81F9F8F}">
      <dgm:prSet phldrT="[Text]"/>
      <dgm:spPr/>
      <dgm:t>
        <a:bodyPr/>
        <a:lstStyle/>
        <a:p>
          <a:r>
            <a:rPr lang="en-US" dirty="0" err="1" smtClean="0"/>
            <a:t>ProcessEMGStats</a:t>
          </a:r>
          <a:endParaRPr lang="en-US" dirty="0"/>
        </a:p>
      </dgm:t>
    </dgm:pt>
    <dgm:pt modelId="{8F8D8317-D2C6-4EB1-86C5-0B99956FF787}" type="parTrans" cxnId="{06B62E4B-F03B-4DA8-80D1-DE57C4407227}">
      <dgm:prSet/>
      <dgm:spPr/>
      <dgm:t>
        <a:bodyPr/>
        <a:lstStyle/>
        <a:p>
          <a:endParaRPr lang="en-US"/>
        </a:p>
      </dgm:t>
    </dgm:pt>
    <dgm:pt modelId="{9FB6FF07-F78C-4D46-A7D5-F6970EBCEAB1}" type="sibTrans" cxnId="{06B62E4B-F03B-4DA8-80D1-DE57C4407227}">
      <dgm:prSet/>
      <dgm:spPr/>
      <dgm:t>
        <a:bodyPr/>
        <a:lstStyle/>
        <a:p>
          <a:r>
            <a:rPr lang="en-US" dirty="0" smtClean="0"/>
            <a:t>Calculates and Saves Statistics based on the EMG Data</a:t>
          </a:r>
          <a:endParaRPr lang="en-US" dirty="0"/>
        </a:p>
      </dgm:t>
    </dgm:pt>
    <dgm:pt modelId="{662A8089-5504-4525-B687-21ECBFCE1A1B}" type="pres">
      <dgm:prSet presAssocID="{196AD2ED-2B53-49B9-B4D5-76404EB1B64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A96B68-A127-4672-AA3F-DB4F59694DF5}" type="pres">
      <dgm:prSet presAssocID="{00F8ADAD-36AD-492E-8F2F-044E0ABBFBC0}" presName="hierRoot1" presStyleCnt="0">
        <dgm:presLayoutVars>
          <dgm:hierBranch val="hang"/>
        </dgm:presLayoutVars>
      </dgm:prSet>
      <dgm:spPr/>
    </dgm:pt>
    <dgm:pt modelId="{7563AEDA-2841-467A-B049-3F934373FD2F}" type="pres">
      <dgm:prSet presAssocID="{00F8ADAD-36AD-492E-8F2F-044E0ABBFBC0}" presName="rootComposite1" presStyleCnt="0"/>
      <dgm:spPr/>
    </dgm:pt>
    <dgm:pt modelId="{2AAF8F79-FDA9-4366-A90C-4C1E968DD418}" type="pres">
      <dgm:prSet presAssocID="{00F8ADAD-36AD-492E-8F2F-044E0ABBFBC0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DD560FE6-AB24-4196-98CB-1379D2F62FDA}" type="pres">
      <dgm:prSet presAssocID="{00F8ADAD-36AD-492E-8F2F-044E0ABBFBC0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919FAC2-4CBF-4D8B-A49E-0D166DCE8F4C}" type="pres">
      <dgm:prSet presAssocID="{00F8ADAD-36AD-492E-8F2F-044E0ABBFBC0}" presName="rootConnector1" presStyleLbl="node1" presStyleIdx="0" presStyleCnt="4"/>
      <dgm:spPr/>
      <dgm:t>
        <a:bodyPr/>
        <a:lstStyle/>
        <a:p>
          <a:endParaRPr lang="en-US"/>
        </a:p>
      </dgm:t>
    </dgm:pt>
    <dgm:pt modelId="{F1DA1A3C-2B24-4D99-B493-B8B59E525565}" type="pres">
      <dgm:prSet presAssocID="{00F8ADAD-36AD-492E-8F2F-044E0ABBFBC0}" presName="hierChild2" presStyleCnt="0"/>
      <dgm:spPr/>
    </dgm:pt>
    <dgm:pt modelId="{6E721126-14DA-47E9-8AB2-7174D751C2EC}" type="pres">
      <dgm:prSet presAssocID="{E2C42557-78E4-471E-A133-327634EC980C}" presName="Name42" presStyleLbl="parChTrans1D2" presStyleIdx="0" presStyleCnt="4"/>
      <dgm:spPr/>
      <dgm:t>
        <a:bodyPr/>
        <a:lstStyle/>
        <a:p>
          <a:endParaRPr lang="en-US"/>
        </a:p>
      </dgm:t>
    </dgm:pt>
    <dgm:pt modelId="{0B2C154B-5F8C-47BD-92D3-B522878A5DB6}" type="pres">
      <dgm:prSet presAssocID="{741F7C45-EAB0-4901-ADFD-4065A9969AD6}" presName="hierRoot2" presStyleCnt="0">
        <dgm:presLayoutVars>
          <dgm:hierBranch val="init"/>
        </dgm:presLayoutVars>
      </dgm:prSet>
      <dgm:spPr/>
    </dgm:pt>
    <dgm:pt modelId="{3BED0CF4-F157-442D-9022-AA5A11237958}" type="pres">
      <dgm:prSet presAssocID="{741F7C45-EAB0-4901-ADFD-4065A9969AD6}" presName="rootComposite" presStyleCnt="0"/>
      <dgm:spPr/>
    </dgm:pt>
    <dgm:pt modelId="{985556B9-0754-4447-AFD4-039E195152A1}" type="pres">
      <dgm:prSet presAssocID="{741F7C45-EAB0-4901-ADFD-4065A9969AD6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6C3C9FC-A341-4D03-AA1E-D49B19886DE9}" type="pres">
      <dgm:prSet presAssocID="{741F7C45-EAB0-4901-ADFD-4065A9969AD6}" presName="titleText2" presStyleLbl="fgAcc1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6291B7C-CA14-4AA5-891E-85A02FE30C1D}" type="pres">
      <dgm:prSet presAssocID="{741F7C45-EAB0-4901-ADFD-4065A9969AD6}" presName="rootConnector" presStyleLbl="node2" presStyleIdx="0" presStyleCnt="0"/>
      <dgm:spPr/>
      <dgm:t>
        <a:bodyPr/>
        <a:lstStyle/>
        <a:p>
          <a:endParaRPr lang="en-US"/>
        </a:p>
      </dgm:t>
    </dgm:pt>
    <dgm:pt modelId="{E7111C9C-7B99-4AD4-8FA4-04D2B47985DE}" type="pres">
      <dgm:prSet presAssocID="{741F7C45-EAB0-4901-ADFD-4065A9969AD6}" presName="hierChild4" presStyleCnt="0"/>
      <dgm:spPr/>
    </dgm:pt>
    <dgm:pt modelId="{BC74895A-9FC3-4B54-9AEA-07F179ED3BBE}" type="pres">
      <dgm:prSet presAssocID="{741F7C45-EAB0-4901-ADFD-4065A9969AD6}" presName="hierChild5" presStyleCnt="0"/>
      <dgm:spPr/>
    </dgm:pt>
    <dgm:pt modelId="{974E9B67-8DBC-469A-AD74-CC042F773C8B}" type="pres">
      <dgm:prSet presAssocID="{460A5938-4AAC-4E24-8865-F60826F03849}" presName="Name42" presStyleLbl="parChTrans1D2" presStyleIdx="1" presStyleCnt="4"/>
      <dgm:spPr/>
      <dgm:t>
        <a:bodyPr/>
        <a:lstStyle/>
        <a:p>
          <a:endParaRPr lang="en-US"/>
        </a:p>
      </dgm:t>
    </dgm:pt>
    <dgm:pt modelId="{3C6E88E0-A2C4-4A66-98F5-D46CFEB88F4A}" type="pres">
      <dgm:prSet presAssocID="{D60E5A48-F72D-4A32-965E-3BBFEA6882CE}" presName="hierRoot2" presStyleCnt="0">
        <dgm:presLayoutVars>
          <dgm:hierBranch val="init"/>
        </dgm:presLayoutVars>
      </dgm:prSet>
      <dgm:spPr/>
    </dgm:pt>
    <dgm:pt modelId="{6656ADA5-7D9F-4806-BE32-C87D1705F8BB}" type="pres">
      <dgm:prSet presAssocID="{D60E5A48-F72D-4A32-965E-3BBFEA6882CE}" presName="rootComposite" presStyleCnt="0"/>
      <dgm:spPr/>
    </dgm:pt>
    <dgm:pt modelId="{F7392657-89C2-4CCE-8A9D-0ABCBA3593D2}" type="pres">
      <dgm:prSet presAssocID="{D60E5A48-F72D-4A32-965E-3BBFEA6882CE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DF7EEF8-EBD0-474C-BACA-B044960DB93C}" type="pres">
      <dgm:prSet presAssocID="{D60E5A48-F72D-4A32-965E-3BBFEA6882CE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858E03E-F49C-4575-9B83-6C9833DD9F0E}" type="pres">
      <dgm:prSet presAssocID="{D60E5A48-F72D-4A32-965E-3BBFEA6882CE}" presName="rootConnector" presStyleLbl="node2" presStyleIdx="0" presStyleCnt="0"/>
      <dgm:spPr/>
      <dgm:t>
        <a:bodyPr/>
        <a:lstStyle/>
        <a:p>
          <a:endParaRPr lang="en-US"/>
        </a:p>
      </dgm:t>
    </dgm:pt>
    <dgm:pt modelId="{E9326CFE-00B3-49C6-BBF7-B2F0C6D69D4C}" type="pres">
      <dgm:prSet presAssocID="{D60E5A48-F72D-4A32-965E-3BBFEA6882CE}" presName="hierChild4" presStyleCnt="0"/>
      <dgm:spPr/>
    </dgm:pt>
    <dgm:pt modelId="{7FC7E486-D674-443A-9617-DB9B88E6FA58}" type="pres">
      <dgm:prSet presAssocID="{D60E5A48-F72D-4A32-965E-3BBFEA6882CE}" presName="hierChild5" presStyleCnt="0"/>
      <dgm:spPr/>
    </dgm:pt>
    <dgm:pt modelId="{D299CBC2-EC8D-4EC9-A38F-35BE6B500B77}" type="pres">
      <dgm:prSet presAssocID="{2F6FCFA9-1A9D-41D3-825D-979FFB06E795}" presName="Name42" presStyleLbl="parChTrans1D2" presStyleIdx="2" presStyleCnt="4"/>
      <dgm:spPr/>
      <dgm:t>
        <a:bodyPr/>
        <a:lstStyle/>
        <a:p>
          <a:endParaRPr lang="en-US"/>
        </a:p>
      </dgm:t>
    </dgm:pt>
    <dgm:pt modelId="{374E8E5D-8723-4AB9-8DBC-2D1145D7FCBA}" type="pres">
      <dgm:prSet presAssocID="{3133EB88-980E-4E18-880F-690FEEE58366}" presName="hierRoot2" presStyleCnt="0">
        <dgm:presLayoutVars>
          <dgm:hierBranch val="hang"/>
        </dgm:presLayoutVars>
      </dgm:prSet>
      <dgm:spPr/>
    </dgm:pt>
    <dgm:pt modelId="{7AB73E59-417D-4129-914D-3E1185120461}" type="pres">
      <dgm:prSet presAssocID="{3133EB88-980E-4E18-880F-690FEEE58366}" presName="rootComposite" presStyleCnt="0"/>
      <dgm:spPr/>
    </dgm:pt>
    <dgm:pt modelId="{6B9D3074-A7D5-4356-A9FC-87A59D1402BB}" type="pres">
      <dgm:prSet presAssocID="{3133EB88-980E-4E18-880F-690FEEE58366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2FE039E3-C0D8-42D6-B9BE-E38A7F297278}" type="pres">
      <dgm:prSet presAssocID="{3133EB88-980E-4E18-880F-690FEEE58366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30C7A0E-095A-48B6-95A9-904171A15142}" type="pres">
      <dgm:prSet presAssocID="{3133EB88-980E-4E18-880F-690FEEE58366}" presName="rootConnector" presStyleLbl="node2" presStyleIdx="0" presStyleCnt="0"/>
      <dgm:spPr/>
      <dgm:t>
        <a:bodyPr/>
        <a:lstStyle/>
        <a:p>
          <a:endParaRPr lang="en-US"/>
        </a:p>
      </dgm:t>
    </dgm:pt>
    <dgm:pt modelId="{22C1E7FE-FC0A-4772-9F28-355DAA625F53}" type="pres">
      <dgm:prSet presAssocID="{3133EB88-980E-4E18-880F-690FEEE58366}" presName="hierChild4" presStyleCnt="0"/>
      <dgm:spPr/>
    </dgm:pt>
    <dgm:pt modelId="{20CBB10D-53C1-4CD9-95C5-0C8CD8A1FEA1}" type="pres">
      <dgm:prSet presAssocID="{3133EB88-980E-4E18-880F-690FEEE58366}" presName="hierChild5" presStyleCnt="0"/>
      <dgm:spPr/>
    </dgm:pt>
    <dgm:pt modelId="{799C398E-3073-457F-8C8A-3418E0CF9722}" type="pres">
      <dgm:prSet presAssocID="{8F8D8317-D2C6-4EB1-86C5-0B99956FF787}" presName="Name42" presStyleLbl="parChTrans1D2" presStyleIdx="3" presStyleCnt="4"/>
      <dgm:spPr/>
      <dgm:t>
        <a:bodyPr/>
        <a:lstStyle/>
        <a:p>
          <a:endParaRPr lang="en-US"/>
        </a:p>
      </dgm:t>
    </dgm:pt>
    <dgm:pt modelId="{2EA6A714-6CED-4F2A-BF59-8CC744BAB93C}" type="pres">
      <dgm:prSet presAssocID="{EFDF281A-6236-4B97-B139-4FA1A81F9F8F}" presName="hierRoot2" presStyleCnt="0">
        <dgm:presLayoutVars>
          <dgm:hierBranch val="init"/>
        </dgm:presLayoutVars>
      </dgm:prSet>
      <dgm:spPr/>
    </dgm:pt>
    <dgm:pt modelId="{692BCA58-7EF2-4857-94D1-BEA5F28F297E}" type="pres">
      <dgm:prSet presAssocID="{EFDF281A-6236-4B97-B139-4FA1A81F9F8F}" presName="rootComposite" presStyleCnt="0"/>
      <dgm:spPr/>
    </dgm:pt>
    <dgm:pt modelId="{AD989B5D-194E-4D74-BA49-2B8DB5671D10}" type="pres">
      <dgm:prSet presAssocID="{EFDF281A-6236-4B97-B139-4FA1A81F9F8F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692767B8-E78D-487B-9A93-A1FDA61AD0F2}" type="pres">
      <dgm:prSet presAssocID="{EFDF281A-6236-4B97-B139-4FA1A81F9F8F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34AEDB8-969A-4999-8DAB-27AAC94ACF24}" type="pres">
      <dgm:prSet presAssocID="{EFDF281A-6236-4B97-B139-4FA1A81F9F8F}" presName="rootConnector" presStyleLbl="node2" presStyleIdx="0" presStyleCnt="0"/>
      <dgm:spPr/>
      <dgm:t>
        <a:bodyPr/>
        <a:lstStyle/>
        <a:p>
          <a:endParaRPr lang="en-US"/>
        </a:p>
      </dgm:t>
    </dgm:pt>
    <dgm:pt modelId="{CABE3DB5-3A50-41A1-8EDA-D31FFFCFF0D7}" type="pres">
      <dgm:prSet presAssocID="{EFDF281A-6236-4B97-B139-4FA1A81F9F8F}" presName="hierChild4" presStyleCnt="0"/>
      <dgm:spPr/>
    </dgm:pt>
    <dgm:pt modelId="{23825E5B-FA70-4797-A505-81981247DE7C}" type="pres">
      <dgm:prSet presAssocID="{EFDF281A-6236-4B97-B139-4FA1A81F9F8F}" presName="hierChild5" presStyleCnt="0"/>
      <dgm:spPr/>
    </dgm:pt>
    <dgm:pt modelId="{3F5A3665-0386-44BA-8BA0-592F69C8B355}" type="pres">
      <dgm:prSet presAssocID="{00F8ADAD-36AD-492E-8F2F-044E0ABBFBC0}" presName="hierChild3" presStyleCnt="0"/>
      <dgm:spPr/>
    </dgm:pt>
  </dgm:ptLst>
  <dgm:cxnLst>
    <dgm:cxn modelId="{6D902AB0-DB92-423B-8EC9-6B2801E350E4}" srcId="{00F8ADAD-36AD-492E-8F2F-044E0ABBFBC0}" destId="{D60E5A48-F72D-4A32-965E-3BBFEA6882CE}" srcOrd="1" destOrd="0" parTransId="{460A5938-4AAC-4E24-8865-F60826F03849}" sibTransId="{4004EF60-F6AD-4B21-B417-9C72CFF1D1D2}"/>
    <dgm:cxn modelId="{51A86221-E849-4FD1-9A4F-F59E3341F7BE}" type="presOf" srcId="{00F8ADAD-36AD-492E-8F2F-044E0ABBFBC0}" destId="{9919FAC2-4CBF-4D8B-A49E-0D166DCE8F4C}" srcOrd="1" destOrd="0" presId="urn:microsoft.com/office/officeart/2008/layout/NameandTitleOrganizationalChart"/>
    <dgm:cxn modelId="{B7EC8128-D405-4398-B205-7DC2B3F17165}" type="presOf" srcId="{EFDF281A-6236-4B97-B139-4FA1A81F9F8F}" destId="{AD989B5D-194E-4D74-BA49-2B8DB5671D10}" srcOrd="0" destOrd="0" presId="urn:microsoft.com/office/officeart/2008/layout/NameandTitleOrganizationalChart"/>
    <dgm:cxn modelId="{7736F0EC-376B-4F58-BDDA-8BE03972866E}" type="presOf" srcId="{741F7C45-EAB0-4901-ADFD-4065A9969AD6}" destId="{985556B9-0754-4447-AFD4-039E195152A1}" srcOrd="0" destOrd="0" presId="urn:microsoft.com/office/officeart/2008/layout/NameandTitleOrganizationalChart"/>
    <dgm:cxn modelId="{8282C28E-1261-4A79-A6B8-1065F3C83EB6}" type="presOf" srcId="{9FB6FF07-F78C-4D46-A7D5-F6970EBCEAB1}" destId="{692767B8-E78D-487B-9A93-A1FDA61AD0F2}" srcOrd="0" destOrd="0" presId="urn:microsoft.com/office/officeart/2008/layout/NameandTitleOrganizationalChart"/>
    <dgm:cxn modelId="{8F70ECC0-D0AB-4C9D-A445-2C3B9048221D}" type="presOf" srcId="{2F6FCFA9-1A9D-41D3-825D-979FFB06E795}" destId="{D299CBC2-EC8D-4EC9-A38F-35BE6B500B77}" srcOrd="0" destOrd="0" presId="urn:microsoft.com/office/officeart/2008/layout/NameandTitleOrganizationalChart"/>
    <dgm:cxn modelId="{EF1FD7F4-5B92-46AB-90DB-F42E53F818E9}" type="presOf" srcId="{D60E5A48-F72D-4A32-965E-3BBFEA6882CE}" destId="{F7392657-89C2-4CCE-8A9D-0ABCBA3593D2}" srcOrd="0" destOrd="0" presId="urn:microsoft.com/office/officeart/2008/layout/NameandTitleOrganizationalChart"/>
    <dgm:cxn modelId="{6FAB6E32-5A89-4A2A-8243-E89C27F4B5D4}" type="presOf" srcId="{3133EB88-980E-4E18-880F-690FEEE58366}" destId="{330C7A0E-095A-48B6-95A9-904171A15142}" srcOrd="1" destOrd="0" presId="urn:microsoft.com/office/officeart/2008/layout/NameandTitleOrganizationalChart"/>
    <dgm:cxn modelId="{2AC2FE88-6480-413E-84A5-4AAFC891AA16}" type="presOf" srcId="{460A5938-4AAC-4E24-8865-F60826F03849}" destId="{974E9B67-8DBC-469A-AD74-CC042F773C8B}" srcOrd="0" destOrd="0" presId="urn:microsoft.com/office/officeart/2008/layout/NameandTitleOrganizationalChart"/>
    <dgm:cxn modelId="{DAB33951-B0A5-412D-BD9F-FFA187795424}" type="presOf" srcId="{4004EF60-F6AD-4B21-B417-9C72CFF1D1D2}" destId="{CDF7EEF8-EBD0-474C-BACA-B044960DB93C}" srcOrd="0" destOrd="0" presId="urn:microsoft.com/office/officeart/2008/layout/NameandTitleOrganizationalChart"/>
    <dgm:cxn modelId="{81D2AF94-CDD7-4E43-98AD-929D961D91AF}" srcId="{00F8ADAD-36AD-492E-8F2F-044E0ABBFBC0}" destId="{3133EB88-980E-4E18-880F-690FEEE58366}" srcOrd="2" destOrd="0" parTransId="{2F6FCFA9-1A9D-41D3-825D-979FFB06E795}" sibTransId="{ABA3B30E-58F5-4AC4-92B6-4D465C3379AF}"/>
    <dgm:cxn modelId="{CEAD5250-5B20-4490-9928-91D67636F649}" type="presOf" srcId="{196AD2ED-2B53-49B9-B4D5-76404EB1B64A}" destId="{662A8089-5504-4525-B687-21ECBFCE1A1B}" srcOrd="0" destOrd="0" presId="urn:microsoft.com/office/officeart/2008/layout/NameandTitleOrganizationalChart"/>
    <dgm:cxn modelId="{224D1FB8-6D3E-43B9-8EF8-77C4F06F9573}" type="presOf" srcId="{EFDF281A-6236-4B97-B139-4FA1A81F9F8F}" destId="{134AEDB8-969A-4999-8DAB-27AAC94ACF24}" srcOrd="1" destOrd="0" presId="urn:microsoft.com/office/officeart/2008/layout/NameandTitleOrganizationalChart"/>
    <dgm:cxn modelId="{B2D61F9C-265F-4F4F-883C-FC0DA2E8F0E7}" srcId="{196AD2ED-2B53-49B9-B4D5-76404EB1B64A}" destId="{00F8ADAD-36AD-492E-8F2F-044E0ABBFBC0}" srcOrd="0" destOrd="0" parTransId="{053D8AEF-70DC-40B0-BFF2-2A675EBDCE13}" sibTransId="{A744D876-7DD9-4A93-BC15-72B7E940C0DB}"/>
    <dgm:cxn modelId="{FFB06451-06A0-4C13-AEAE-E813ED27DC9C}" type="presOf" srcId="{E2C42557-78E4-471E-A133-327634EC980C}" destId="{6E721126-14DA-47E9-8AB2-7174D751C2EC}" srcOrd="0" destOrd="0" presId="urn:microsoft.com/office/officeart/2008/layout/NameandTitleOrganizationalChart"/>
    <dgm:cxn modelId="{C8D83D8F-0408-4735-8A98-18BF1D410993}" type="presOf" srcId="{FB27DA06-D5B2-43F2-9A31-00C24DDEB8EF}" destId="{76C3C9FC-A341-4D03-AA1E-D49B19886DE9}" srcOrd="0" destOrd="0" presId="urn:microsoft.com/office/officeart/2008/layout/NameandTitleOrganizationalChart"/>
    <dgm:cxn modelId="{06B62E4B-F03B-4DA8-80D1-DE57C4407227}" srcId="{00F8ADAD-36AD-492E-8F2F-044E0ABBFBC0}" destId="{EFDF281A-6236-4B97-B139-4FA1A81F9F8F}" srcOrd="3" destOrd="0" parTransId="{8F8D8317-D2C6-4EB1-86C5-0B99956FF787}" sibTransId="{9FB6FF07-F78C-4D46-A7D5-F6970EBCEAB1}"/>
    <dgm:cxn modelId="{83791884-E847-4DA3-BF8E-C3DE70F40E51}" type="presOf" srcId="{A744D876-7DD9-4A93-BC15-72B7E940C0DB}" destId="{DD560FE6-AB24-4196-98CB-1379D2F62FDA}" srcOrd="0" destOrd="0" presId="urn:microsoft.com/office/officeart/2008/layout/NameandTitleOrganizationalChart"/>
    <dgm:cxn modelId="{13C468C5-B056-42D1-A6C4-8673EF0EFCE4}" type="presOf" srcId="{8F8D8317-D2C6-4EB1-86C5-0B99956FF787}" destId="{799C398E-3073-457F-8C8A-3418E0CF9722}" srcOrd="0" destOrd="0" presId="urn:microsoft.com/office/officeart/2008/layout/NameandTitleOrganizationalChart"/>
    <dgm:cxn modelId="{7E61BD9D-0CE3-4DA3-8498-156D4AFDCB28}" type="presOf" srcId="{D60E5A48-F72D-4A32-965E-3BBFEA6882CE}" destId="{F858E03E-F49C-4575-9B83-6C9833DD9F0E}" srcOrd="1" destOrd="0" presId="urn:microsoft.com/office/officeart/2008/layout/NameandTitleOrganizationalChart"/>
    <dgm:cxn modelId="{F433C049-0849-4AF5-BD5E-739A21DD06B8}" type="presOf" srcId="{741F7C45-EAB0-4901-ADFD-4065A9969AD6}" destId="{96291B7C-CA14-4AA5-891E-85A02FE30C1D}" srcOrd="1" destOrd="0" presId="urn:microsoft.com/office/officeart/2008/layout/NameandTitleOrganizationalChart"/>
    <dgm:cxn modelId="{229525A6-6EC1-46C4-A079-5D873E672B47}" type="presOf" srcId="{3133EB88-980E-4E18-880F-690FEEE58366}" destId="{6B9D3074-A7D5-4356-A9FC-87A59D1402BB}" srcOrd="0" destOrd="0" presId="urn:microsoft.com/office/officeart/2008/layout/NameandTitleOrganizationalChart"/>
    <dgm:cxn modelId="{48C0B6BE-3177-40C1-A713-DB6A4A6BE252}" type="presOf" srcId="{ABA3B30E-58F5-4AC4-92B6-4D465C3379AF}" destId="{2FE039E3-C0D8-42D6-B9BE-E38A7F297278}" srcOrd="0" destOrd="0" presId="urn:microsoft.com/office/officeart/2008/layout/NameandTitleOrganizationalChart"/>
    <dgm:cxn modelId="{AA34513A-7234-42F3-9DE5-265FB4C9E328}" type="presOf" srcId="{00F8ADAD-36AD-492E-8F2F-044E0ABBFBC0}" destId="{2AAF8F79-FDA9-4366-A90C-4C1E968DD418}" srcOrd="0" destOrd="0" presId="urn:microsoft.com/office/officeart/2008/layout/NameandTitleOrganizationalChart"/>
    <dgm:cxn modelId="{F2E6B1A7-E5D5-4B12-90A9-1B4AF9098774}" srcId="{00F8ADAD-36AD-492E-8F2F-044E0ABBFBC0}" destId="{741F7C45-EAB0-4901-ADFD-4065A9969AD6}" srcOrd="0" destOrd="0" parTransId="{E2C42557-78E4-471E-A133-327634EC980C}" sibTransId="{FB27DA06-D5B2-43F2-9A31-00C24DDEB8EF}"/>
    <dgm:cxn modelId="{0C7CDEDE-E3F8-4E65-8FFE-151FD7D736AF}" type="presParOf" srcId="{662A8089-5504-4525-B687-21ECBFCE1A1B}" destId="{AEA96B68-A127-4672-AA3F-DB4F59694DF5}" srcOrd="0" destOrd="0" presId="urn:microsoft.com/office/officeart/2008/layout/NameandTitleOrganizationalChart"/>
    <dgm:cxn modelId="{8977B1BD-167C-44D8-9318-06DCB8E59C68}" type="presParOf" srcId="{AEA96B68-A127-4672-AA3F-DB4F59694DF5}" destId="{7563AEDA-2841-467A-B049-3F934373FD2F}" srcOrd="0" destOrd="0" presId="urn:microsoft.com/office/officeart/2008/layout/NameandTitleOrganizationalChart"/>
    <dgm:cxn modelId="{2A5EB419-BB8C-4435-85B5-AEB5B78500C2}" type="presParOf" srcId="{7563AEDA-2841-467A-B049-3F934373FD2F}" destId="{2AAF8F79-FDA9-4366-A90C-4C1E968DD418}" srcOrd="0" destOrd="0" presId="urn:microsoft.com/office/officeart/2008/layout/NameandTitleOrganizationalChart"/>
    <dgm:cxn modelId="{39E715B3-160E-4924-ADBD-F6D2950BE09F}" type="presParOf" srcId="{7563AEDA-2841-467A-B049-3F934373FD2F}" destId="{DD560FE6-AB24-4196-98CB-1379D2F62FDA}" srcOrd="1" destOrd="0" presId="urn:microsoft.com/office/officeart/2008/layout/NameandTitleOrganizationalChart"/>
    <dgm:cxn modelId="{666FEB15-B858-429B-A4CB-20AD112CCB0F}" type="presParOf" srcId="{7563AEDA-2841-467A-B049-3F934373FD2F}" destId="{9919FAC2-4CBF-4D8B-A49E-0D166DCE8F4C}" srcOrd="2" destOrd="0" presId="urn:microsoft.com/office/officeart/2008/layout/NameandTitleOrganizationalChart"/>
    <dgm:cxn modelId="{1CD09934-EE2A-4FC8-8372-FC52BD971288}" type="presParOf" srcId="{AEA96B68-A127-4672-AA3F-DB4F59694DF5}" destId="{F1DA1A3C-2B24-4D99-B493-B8B59E525565}" srcOrd="1" destOrd="0" presId="urn:microsoft.com/office/officeart/2008/layout/NameandTitleOrganizationalChart"/>
    <dgm:cxn modelId="{4A51334F-3173-43F1-A103-4020C776BC50}" type="presParOf" srcId="{F1DA1A3C-2B24-4D99-B493-B8B59E525565}" destId="{6E721126-14DA-47E9-8AB2-7174D751C2EC}" srcOrd="0" destOrd="0" presId="urn:microsoft.com/office/officeart/2008/layout/NameandTitleOrganizationalChart"/>
    <dgm:cxn modelId="{7251E7FC-12CD-438D-B176-D66EDDE5EBBB}" type="presParOf" srcId="{F1DA1A3C-2B24-4D99-B493-B8B59E525565}" destId="{0B2C154B-5F8C-47BD-92D3-B522878A5DB6}" srcOrd="1" destOrd="0" presId="urn:microsoft.com/office/officeart/2008/layout/NameandTitleOrganizationalChart"/>
    <dgm:cxn modelId="{125397C6-7031-4655-8301-F6E5F1E115AC}" type="presParOf" srcId="{0B2C154B-5F8C-47BD-92D3-B522878A5DB6}" destId="{3BED0CF4-F157-442D-9022-AA5A11237958}" srcOrd="0" destOrd="0" presId="urn:microsoft.com/office/officeart/2008/layout/NameandTitleOrganizationalChart"/>
    <dgm:cxn modelId="{522E4CB9-1A4B-45DF-8AA7-DEF67EFC90AB}" type="presParOf" srcId="{3BED0CF4-F157-442D-9022-AA5A11237958}" destId="{985556B9-0754-4447-AFD4-039E195152A1}" srcOrd="0" destOrd="0" presId="urn:microsoft.com/office/officeart/2008/layout/NameandTitleOrganizationalChart"/>
    <dgm:cxn modelId="{017406BF-A46E-48A0-BABD-B70DE231DA9C}" type="presParOf" srcId="{3BED0CF4-F157-442D-9022-AA5A11237958}" destId="{76C3C9FC-A341-4D03-AA1E-D49B19886DE9}" srcOrd="1" destOrd="0" presId="urn:microsoft.com/office/officeart/2008/layout/NameandTitleOrganizationalChart"/>
    <dgm:cxn modelId="{4F296F88-3AA9-46B8-A6EC-D6A745204E41}" type="presParOf" srcId="{3BED0CF4-F157-442D-9022-AA5A11237958}" destId="{96291B7C-CA14-4AA5-891E-85A02FE30C1D}" srcOrd="2" destOrd="0" presId="urn:microsoft.com/office/officeart/2008/layout/NameandTitleOrganizationalChart"/>
    <dgm:cxn modelId="{0D94EE3E-1084-4D74-B51C-EC30B740CE42}" type="presParOf" srcId="{0B2C154B-5F8C-47BD-92D3-B522878A5DB6}" destId="{E7111C9C-7B99-4AD4-8FA4-04D2B47985DE}" srcOrd="1" destOrd="0" presId="urn:microsoft.com/office/officeart/2008/layout/NameandTitleOrganizationalChart"/>
    <dgm:cxn modelId="{EECE504A-059C-441D-9F1E-E0737E433C05}" type="presParOf" srcId="{0B2C154B-5F8C-47BD-92D3-B522878A5DB6}" destId="{BC74895A-9FC3-4B54-9AEA-07F179ED3BBE}" srcOrd="2" destOrd="0" presId="urn:microsoft.com/office/officeart/2008/layout/NameandTitleOrganizationalChart"/>
    <dgm:cxn modelId="{EA877A9E-9663-47C9-BB6A-5E6F1B356E15}" type="presParOf" srcId="{F1DA1A3C-2B24-4D99-B493-B8B59E525565}" destId="{974E9B67-8DBC-469A-AD74-CC042F773C8B}" srcOrd="2" destOrd="0" presId="urn:microsoft.com/office/officeart/2008/layout/NameandTitleOrganizationalChart"/>
    <dgm:cxn modelId="{C3BB4A9F-3828-4A24-B2A4-1BE198D3C6E6}" type="presParOf" srcId="{F1DA1A3C-2B24-4D99-B493-B8B59E525565}" destId="{3C6E88E0-A2C4-4A66-98F5-D46CFEB88F4A}" srcOrd="3" destOrd="0" presId="urn:microsoft.com/office/officeart/2008/layout/NameandTitleOrganizationalChart"/>
    <dgm:cxn modelId="{3E579C76-9513-46E8-ADCE-0851DB1DF3AA}" type="presParOf" srcId="{3C6E88E0-A2C4-4A66-98F5-D46CFEB88F4A}" destId="{6656ADA5-7D9F-4806-BE32-C87D1705F8BB}" srcOrd="0" destOrd="0" presId="urn:microsoft.com/office/officeart/2008/layout/NameandTitleOrganizationalChart"/>
    <dgm:cxn modelId="{48553273-AE23-449F-9F7E-D60FD92E459D}" type="presParOf" srcId="{6656ADA5-7D9F-4806-BE32-C87D1705F8BB}" destId="{F7392657-89C2-4CCE-8A9D-0ABCBA3593D2}" srcOrd="0" destOrd="0" presId="urn:microsoft.com/office/officeart/2008/layout/NameandTitleOrganizationalChart"/>
    <dgm:cxn modelId="{10B5B6A6-2699-40FD-9430-ED11EE8D8160}" type="presParOf" srcId="{6656ADA5-7D9F-4806-BE32-C87D1705F8BB}" destId="{CDF7EEF8-EBD0-474C-BACA-B044960DB93C}" srcOrd="1" destOrd="0" presId="urn:microsoft.com/office/officeart/2008/layout/NameandTitleOrganizationalChart"/>
    <dgm:cxn modelId="{2840D1D8-EF70-4484-8A3D-CA5EF154E371}" type="presParOf" srcId="{6656ADA5-7D9F-4806-BE32-C87D1705F8BB}" destId="{F858E03E-F49C-4575-9B83-6C9833DD9F0E}" srcOrd="2" destOrd="0" presId="urn:microsoft.com/office/officeart/2008/layout/NameandTitleOrganizationalChart"/>
    <dgm:cxn modelId="{AF5B902B-FCD2-4D1A-9180-86060A684B5B}" type="presParOf" srcId="{3C6E88E0-A2C4-4A66-98F5-D46CFEB88F4A}" destId="{E9326CFE-00B3-49C6-BBF7-B2F0C6D69D4C}" srcOrd="1" destOrd="0" presId="urn:microsoft.com/office/officeart/2008/layout/NameandTitleOrganizationalChart"/>
    <dgm:cxn modelId="{C17C20CA-43B5-4ED4-BAD3-8D753BABEE3A}" type="presParOf" srcId="{3C6E88E0-A2C4-4A66-98F5-D46CFEB88F4A}" destId="{7FC7E486-D674-443A-9617-DB9B88E6FA58}" srcOrd="2" destOrd="0" presId="urn:microsoft.com/office/officeart/2008/layout/NameandTitleOrganizationalChart"/>
    <dgm:cxn modelId="{3090A8B3-4114-477E-BF4B-154F9F5BE786}" type="presParOf" srcId="{F1DA1A3C-2B24-4D99-B493-B8B59E525565}" destId="{D299CBC2-EC8D-4EC9-A38F-35BE6B500B77}" srcOrd="4" destOrd="0" presId="urn:microsoft.com/office/officeart/2008/layout/NameandTitleOrganizationalChart"/>
    <dgm:cxn modelId="{4F12B224-19BD-45C9-B013-F084E4D1C338}" type="presParOf" srcId="{F1DA1A3C-2B24-4D99-B493-B8B59E525565}" destId="{374E8E5D-8723-4AB9-8DBC-2D1145D7FCBA}" srcOrd="5" destOrd="0" presId="urn:microsoft.com/office/officeart/2008/layout/NameandTitleOrganizationalChart"/>
    <dgm:cxn modelId="{1F7B94D8-1077-448B-A7B8-9133F13F3AB6}" type="presParOf" srcId="{374E8E5D-8723-4AB9-8DBC-2D1145D7FCBA}" destId="{7AB73E59-417D-4129-914D-3E1185120461}" srcOrd="0" destOrd="0" presId="urn:microsoft.com/office/officeart/2008/layout/NameandTitleOrganizationalChart"/>
    <dgm:cxn modelId="{61019EB7-01B9-4418-B79F-54EE8B6139CA}" type="presParOf" srcId="{7AB73E59-417D-4129-914D-3E1185120461}" destId="{6B9D3074-A7D5-4356-A9FC-87A59D1402BB}" srcOrd="0" destOrd="0" presId="urn:microsoft.com/office/officeart/2008/layout/NameandTitleOrganizationalChart"/>
    <dgm:cxn modelId="{50A2FE79-B2FD-44E6-860F-CB96D839B437}" type="presParOf" srcId="{7AB73E59-417D-4129-914D-3E1185120461}" destId="{2FE039E3-C0D8-42D6-B9BE-E38A7F297278}" srcOrd="1" destOrd="0" presId="urn:microsoft.com/office/officeart/2008/layout/NameandTitleOrganizationalChart"/>
    <dgm:cxn modelId="{0D014784-B7AD-4ACD-B67D-AA3EF60CCE38}" type="presParOf" srcId="{7AB73E59-417D-4129-914D-3E1185120461}" destId="{330C7A0E-095A-48B6-95A9-904171A15142}" srcOrd="2" destOrd="0" presId="urn:microsoft.com/office/officeart/2008/layout/NameandTitleOrganizationalChart"/>
    <dgm:cxn modelId="{96D69782-7950-4ADC-9BCB-B9C9B546C274}" type="presParOf" srcId="{374E8E5D-8723-4AB9-8DBC-2D1145D7FCBA}" destId="{22C1E7FE-FC0A-4772-9F28-355DAA625F53}" srcOrd="1" destOrd="0" presId="urn:microsoft.com/office/officeart/2008/layout/NameandTitleOrganizationalChart"/>
    <dgm:cxn modelId="{2236BDE4-6DD8-4FE2-989D-78A593AE498C}" type="presParOf" srcId="{374E8E5D-8723-4AB9-8DBC-2D1145D7FCBA}" destId="{20CBB10D-53C1-4CD9-95C5-0C8CD8A1FEA1}" srcOrd="2" destOrd="0" presId="urn:microsoft.com/office/officeart/2008/layout/NameandTitleOrganizationalChart"/>
    <dgm:cxn modelId="{D001D703-07A8-46DC-B811-3ED1120FDD15}" type="presParOf" srcId="{F1DA1A3C-2B24-4D99-B493-B8B59E525565}" destId="{799C398E-3073-457F-8C8A-3418E0CF9722}" srcOrd="6" destOrd="0" presId="urn:microsoft.com/office/officeart/2008/layout/NameandTitleOrganizationalChart"/>
    <dgm:cxn modelId="{189B2A12-D685-49BB-B6B8-CE206AB35A1E}" type="presParOf" srcId="{F1DA1A3C-2B24-4D99-B493-B8B59E525565}" destId="{2EA6A714-6CED-4F2A-BF59-8CC744BAB93C}" srcOrd="7" destOrd="0" presId="urn:microsoft.com/office/officeart/2008/layout/NameandTitleOrganizationalChart"/>
    <dgm:cxn modelId="{444B59A6-F7E6-4A86-A547-0BE90A2A4656}" type="presParOf" srcId="{2EA6A714-6CED-4F2A-BF59-8CC744BAB93C}" destId="{692BCA58-7EF2-4857-94D1-BEA5F28F297E}" srcOrd="0" destOrd="0" presId="urn:microsoft.com/office/officeart/2008/layout/NameandTitleOrganizationalChart"/>
    <dgm:cxn modelId="{ABBAA791-7B19-4979-B997-E1A1935DAB5F}" type="presParOf" srcId="{692BCA58-7EF2-4857-94D1-BEA5F28F297E}" destId="{AD989B5D-194E-4D74-BA49-2B8DB5671D10}" srcOrd="0" destOrd="0" presId="urn:microsoft.com/office/officeart/2008/layout/NameandTitleOrganizationalChart"/>
    <dgm:cxn modelId="{C4A53D6D-E46B-4118-9D65-7A8DCB1F46BA}" type="presParOf" srcId="{692BCA58-7EF2-4857-94D1-BEA5F28F297E}" destId="{692767B8-E78D-487B-9A93-A1FDA61AD0F2}" srcOrd="1" destOrd="0" presId="urn:microsoft.com/office/officeart/2008/layout/NameandTitleOrganizationalChart"/>
    <dgm:cxn modelId="{0C67C7FF-5C8B-4CD2-9EE7-65C887EDEC7C}" type="presParOf" srcId="{692BCA58-7EF2-4857-94D1-BEA5F28F297E}" destId="{134AEDB8-969A-4999-8DAB-27AAC94ACF24}" srcOrd="2" destOrd="0" presId="urn:microsoft.com/office/officeart/2008/layout/NameandTitleOrganizationalChart"/>
    <dgm:cxn modelId="{02DAD05E-84B9-4DBF-AF0D-97B1B10A44DC}" type="presParOf" srcId="{2EA6A714-6CED-4F2A-BF59-8CC744BAB93C}" destId="{CABE3DB5-3A50-41A1-8EDA-D31FFFCFF0D7}" srcOrd="1" destOrd="0" presId="urn:microsoft.com/office/officeart/2008/layout/NameandTitleOrganizationalChart"/>
    <dgm:cxn modelId="{7997155E-D84B-4515-898E-44FF6F1B6DA2}" type="presParOf" srcId="{2EA6A714-6CED-4F2A-BF59-8CC744BAB93C}" destId="{23825E5B-FA70-4797-A505-81981247DE7C}" srcOrd="2" destOrd="0" presId="urn:microsoft.com/office/officeart/2008/layout/NameandTitleOrganizationalChart"/>
    <dgm:cxn modelId="{86E82495-0357-4F96-894E-FBB5B95ED912}" type="presParOf" srcId="{AEA96B68-A127-4672-AA3F-DB4F59694DF5}" destId="{3F5A3665-0386-44BA-8BA0-592F69C8B355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4F52540-D386-4B5F-8BA0-5A7777799336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F99EFE-BFBD-487D-BBB6-F0D720223EA8}">
      <dgm:prSet phldrT="[Text]"/>
      <dgm:spPr/>
      <dgm:t>
        <a:bodyPr/>
        <a:lstStyle/>
        <a:p>
          <a:r>
            <a:rPr lang="en-US" dirty="0" err="1" smtClean="0"/>
            <a:t>CleanKinematicData</a:t>
          </a:r>
          <a:endParaRPr lang="en-US" dirty="0"/>
        </a:p>
      </dgm:t>
    </dgm:pt>
    <dgm:pt modelId="{63CCF893-312A-4EF3-A199-E73321B8DE96}" type="parTrans" cxnId="{1C587910-3A37-46C6-990F-95EE4DD6D1E8}">
      <dgm:prSet/>
      <dgm:spPr/>
      <dgm:t>
        <a:bodyPr/>
        <a:lstStyle/>
        <a:p>
          <a:endParaRPr lang="en-US"/>
        </a:p>
      </dgm:t>
    </dgm:pt>
    <dgm:pt modelId="{AE6DA715-887C-470C-9199-C7BEB02FAB51}" type="sibTrans" cxnId="{1C587910-3A37-46C6-990F-95EE4DD6D1E8}">
      <dgm:prSet/>
      <dgm:spPr/>
      <dgm:t>
        <a:bodyPr/>
        <a:lstStyle/>
        <a:p>
          <a:r>
            <a:rPr lang="en-US" dirty="0" smtClean="0"/>
            <a:t>Filters and Organizes the Kinematic Data</a:t>
          </a:r>
          <a:endParaRPr lang="en-US" dirty="0"/>
        </a:p>
      </dgm:t>
    </dgm:pt>
    <dgm:pt modelId="{E574785B-2EDA-400F-BC8E-AFBD49B34743}" type="asst">
      <dgm:prSet phldrT="[Text]"/>
      <dgm:spPr/>
      <dgm:t>
        <a:bodyPr/>
        <a:lstStyle/>
        <a:p>
          <a:r>
            <a:rPr lang="en-US" dirty="0" err="1" smtClean="0"/>
            <a:t>CollectKinematicFiles</a:t>
          </a:r>
          <a:endParaRPr lang="en-US" dirty="0"/>
        </a:p>
      </dgm:t>
    </dgm:pt>
    <dgm:pt modelId="{F03ED8D3-AA14-4236-9AA2-36EEEA7FA5E3}" type="parTrans" cxnId="{8D977B80-E817-47F0-85B4-0A05C905B76C}">
      <dgm:prSet/>
      <dgm:spPr/>
      <dgm:t>
        <a:bodyPr/>
        <a:lstStyle/>
        <a:p>
          <a:endParaRPr lang="en-US"/>
        </a:p>
      </dgm:t>
    </dgm:pt>
    <dgm:pt modelId="{1D0B7935-D6FE-4610-91D2-6EEFB8F75F84}" type="sibTrans" cxnId="{8D977B80-E817-47F0-85B4-0A05C905B76C}">
      <dgm:prSet/>
      <dgm:spPr/>
      <dgm:t>
        <a:bodyPr/>
        <a:lstStyle/>
        <a:p>
          <a:r>
            <a:rPr lang="en-US" dirty="0" smtClean="0"/>
            <a:t>Retrieves all Files related to Cleaning Kinematic Data from  User Selected Directory</a:t>
          </a:r>
          <a:endParaRPr lang="en-US" dirty="0"/>
        </a:p>
      </dgm:t>
    </dgm:pt>
    <dgm:pt modelId="{55A77D5A-81A6-44C0-B9BA-B8E0E312021C}">
      <dgm:prSet phldrT="[Text]"/>
      <dgm:spPr/>
      <dgm:t>
        <a:bodyPr/>
        <a:lstStyle/>
        <a:p>
          <a:r>
            <a:rPr lang="en-US" dirty="0" err="1" smtClean="0"/>
            <a:t>FranEraBirdConverter</a:t>
          </a:r>
          <a:endParaRPr lang="en-US" dirty="0"/>
        </a:p>
      </dgm:t>
    </dgm:pt>
    <dgm:pt modelId="{3E1667E5-B718-459B-9495-55625C598AE5}" type="parTrans" cxnId="{99D048B8-651E-4CC8-AEC5-83DC504CC4D0}">
      <dgm:prSet/>
      <dgm:spPr/>
      <dgm:t>
        <a:bodyPr/>
        <a:lstStyle/>
        <a:p>
          <a:endParaRPr lang="en-US"/>
        </a:p>
      </dgm:t>
    </dgm:pt>
    <dgm:pt modelId="{226C3E7C-A444-4EB4-8DFA-EF92713C0908}" type="sibTrans" cxnId="{99D048B8-651E-4CC8-AEC5-83DC504CC4D0}">
      <dgm:prSet/>
      <dgm:spPr/>
      <dgm:t>
        <a:bodyPr/>
        <a:lstStyle/>
        <a:p>
          <a:r>
            <a:rPr lang="en-US" dirty="0" smtClean="0"/>
            <a:t>Converts </a:t>
          </a:r>
          <a:r>
            <a:rPr lang="en-US" dirty="0" err="1" smtClean="0"/>
            <a:t>miniBird</a:t>
          </a:r>
          <a:r>
            <a:rPr lang="en-US" dirty="0" smtClean="0"/>
            <a:t> Data into a MATLAB friendly format</a:t>
          </a:r>
          <a:endParaRPr lang="en-US" dirty="0"/>
        </a:p>
      </dgm:t>
    </dgm:pt>
    <dgm:pt modelId="{6E2E69AB-101B-4F61-BBC4-D324A194E27E}">
      <dgm:prSet phldrT="[Text]"/>
      <dgm:spPr/>
      <dgm:t>
        <a:bodyPr/>
        <a:lstStyle/>
        <a:p>
          <a:r>
            <a:rPr lang="en-US" dirty="0" err="1" smtClean="0"/>
            <a:t>kinReviewTrials</a:t>
          </a:r>
          <a:endParaRPr lang="en-US" dirty="0"/>
        </a:p>
      </dgm:t>
    </dgm:pt>
    <dgm:pt modelId="{FC9B1442-24FA-4EB4-8AF7-E27BDC544F7E}" type="parTrans" cxnId="{3B77F5C3-369E-4669-BF0B-94C3CDA46B40}">
      <dgm:prSet/>
      <dgm:spPr/>
      <dgm:t>
        <a:bodyPr/>
        <a:lstStyle/>
        <a:p>
          <a:endParaRPr lang="en-US"/>
        </a:p>
      </dgm:t>
    </dgm:pt>
    <dgm:pt modelId="{AAC87808-4790-4F09-90F6-763A1A4707CC}" type="sibTrans" cxnId="{3B77F5C3-369E-4669-BF0B-94C3CDA46B40}">
      <dgm:prSet/>
      <dgm:spPr/>
      <dgm:t>
        <a:bodyPr/>
        <a:lstStyle/>
        <a:p>
          <a:r>
            <a:rPr lang="en-US" dirty="0" smtClean="0"/>
            <a:t>Allows user to review and approve Kinematic Reaching Trials</a:t>
          </a:r>
          <a:endParaRPr lang="en-US" dirty="0"/>
        </a:p>
      </dgm:t>
    </dgm:pt>
    <dgm:pt modelId="{25D922F6-2F6C-4600-8A5D-581F5A2947D6}">
      <dgm:prSet phldrT="[Text]"/>
      <dgm:spPr/>
      <dgm:t>
        <a:bodyPr/>
        <a:lstStyle/>
        <a:p>
          <a:r>
            <a:rPr lang="en-US" dirty="0" err="1" smtClean="0"/>
            <a:t>reviewReachOnsets</a:t>
          </a:r>
          <a:endParaRPr lang="en-US" dirty="0"/>
        </a:p>
      </dgm:t>
    </dgm:pt>
    <dgm:pt modelId="{9EB2A6CB-CC34-4221-A2FA-5F88F4099FCB}" type="parTrans" cxnId="{2A92AFA0-DE36-45F2-98E9-B0C63B93EDC4}">
      <dgm:prSet/>
      <dgm:spPr/>
      <dgm:t>
        <a:bodyPr/>
        <a:lstStyle/>
        <a:p>
          <a:endParaRPr lang="en-US"/>
        </a:p>
      </dgm:t>
    </dgm:pt>
    <dgm:pt modelId="{4AFFAD08-7748-4762-8E5A-EB4C53D3BBE7}" type="sibTrans" cxnId="{2A92AFA0-DE36-45F2-98E9-B0C63B93EDC4}">
      <dgm:prSet/>
      <dgm:spPr/>
      <dgm:t>
        <a:bodyPr/>
        <a:lstStyle/>
        <a:p>
          <a:r>
            <a:rPr lang="en-US" dirty="0" smtClean="0"/>
            <a:t>Allows user to compare OSHAPA det. Reach onsets against kinematic data</a:t>
          </a:r>
          <a:endParaRPr lang="en-US" dirty="0"/>
        </a:p>
      </dgm:t>
    </dgm:pt>
    <dgm:pt modelId="{5F6B79A0-0AB3-4B7F-AE59-500B7D04D274}" type="asst">
      <dgm:prSet phldrT="[Text]"/>
      <dgm:spPr/>
      <dgm:t>
        <a:bodyPr/>
        <a:lstStyle/>
        <a:p>
          <a:r>
            <a:rPr lang="en-US" dirty="0" err="1" smtClean="0"/>
            <a:t>GroupSpecificSetup</a:t>
          </a:r>
          <a:endParaRPr lang="en-US" dirty="0"/>
        </a:p>
      </dgm:t>
    </dgm:pt>
    <dgm:pt modelId="{83AA3444-26B6-4E95-A5D4-8076D7E5DA2A}" type="parTrans" cxnId="{E1C9535E-7A0C-4FD7-AC92-9C8165595ED7}">
      <dgm:prSet/>
      <dgm:spPr/>
      <dgm:t>
        <a:bodyPr/>
        <a:lstStyle/>
        <a:p>
          <a:endParaRPr lang="en-US"/>
        </a:p>
      </dgm:t>
    </dgm:pt>
    <dgm:pt modelId="{036540C9-9547-4C63-8C31-D4178C3E4C4D}" type="sibTrans" cxnId="{E1C9535E-7A0C-4FD7-AC92-9C8165595ED7}">
      <dgm:prSet/>
      <dgm:spPr/>
      <dgm:t>
        <a:bodyPr/>
        <a:lstStyle/>
        <a:p>
          <a:r>
            <a:rPr lang="en-US" dirty="0" smtClean="0"/>
            <a:t>Returns Variables based on Subject Group Membership</a:t>
          </a:r>
          <a:endParaRPr lang="en-US" dirty="0"/>
        </a:p>
      </dgm:t>
    </dgm:pt>
    <dgm:pt modelId="{A79903FA-5FB0-49DF-8F9D-D7D39674BBF2}" type="asst">
      <dgm:prSet phldrT="[Text]"/>
      <dgm:spPr/>
      <dgm:t>
        <a:bodyPr/>
        <a:lstStyle/>
        <a:p>
          <a:r>
            <a:rPr lang="en-US" dirty="0" err="1" smtClean="0"/>
            <a:t>buildOutputDirectories</a:t>
          </a:r>
          <a:endParaRPr lang="en-US" dirty="0"/>
        </a:p>
      </dgm:t>
    </dgm:pt>
    <dgm:pt modelId="{0D293B54-11D2-4AAC-85C0-2861C0109E10}" type="parTrans" cxnId="{710071C1-1D82-4067-87B8-1FB97C52B4B2}">
      <dgm:prSet/>
      <dgm:spPr/>
      <dgm:t>
        <a:bodyPr/>
        <a:lstStyle/>
        <a:p>
          <a:endParaRPr lang="en-US"/>
        </a:p>
      </dgm:t>
    </dgm:pt>
    <dgm:pt modelId="{EFF43677-45B0-4523-98AE-1A2501C6B79E}" type="sibTrans" cxnId="{710071C1-1D82-4067-87B8-1FB97C52B4B2}">
      <dgm:prSet/>
      <dgm:spPr/>
      <dgm:t>
        <a:bodyPr/>
        <a:lstStyle/>
        <a:p>
          <a:r>
            <a:rPr lang="en-US" dirty="0" smtClean="0"/>
            <a:t>Verifies that all Output </a:t>
          </a:r>
          <a:r>
            <a:rPr lang="en-US" dirty="0" err="1" smtClean="0"/>
            <a:t>dirs</a:t>
          </a:r>
          <a:r>
            <a:rPr lang="en-US" dirty="0" smtClean="0"/>
            <a:t> exist, builds those that don’t</a:t>
          </a:r>
          <a:endParaRPr lang="en-US" dirty="0"/>
        </a:p>
      </dgm:t>
    </dgm:pt>
    <dgm:pt modelId="{63C078D8-CD2C-408D-B2F1-A6C5108C7F3E}" type="asst">
      <dgm:prSet phldrT="[Text]"/>
      <dgm:spPr/>
      <dgm:t>
        <a:bodyPr/>
        <a:lstStyle/>
        <a:p>
          <a:r>
            <a:rPr lang="en-US" dirty="0" err="1" smtClean="0"/>
            <a:t>InterpretOSHAPA</a:t>
          </a:r>
          <a:endParaRPr lang="en-US" dirty="0"/>
        </a:p>
      </dgm:t>
    </dgm:pt>
    <dgm:pt modelId="{99C98C2A-2B06-41C8-9259-0D8348502416}" type="parTrans" cxnId="{BED0BC36-959D-489B-9286-6D695FFFA058}">
      <dgm:prSet/>
      <dgm:spPr/>
      <dgm:t>
        <a:bodyPr/>
        <a:lstStyle/>
        <a:p>
          <a:endParaRPr lang="en-US"/>
        </a:p>
      </dgm:t>
    </dgm:pt>
    <dgm:pt modelId="{7E76C69A-0929-4502-8501-71561FD473CC}" type="sibTrans" cxnId="{BED0BC36-959D-489B-9286-6D695FFFA058}">
      <dgm:prSet/>
      <dgm:spPr/>
      <dgm:t>
        <a:bodyPr/>
        <a:lstStyle/>
        <a:p>
          <a:r>
            <a:rPr lang="en-US" dirty="0" smtClean="0"/>
            <a:t>Processes the </a:t>
          </a:r>
          <a:r>
            <a:rPr lang="en-US" dirty="0" err="1" smtClean="0"/>
            <a:t>OpenSHAPA</a:t>
          </a:r>
          <a:endParaRPr lang="en-US" dirty="0"/>
        </a:p>
      </dgm:t>
    </dgm:pt>
    <dgm:pt modelId="{150D64F9-42B1-4D52-A580-A13A0FB71841}" type="pres">
      <dgm:prSet presAssocID="{C4F52540-D386-4B5F-8BA0-5A777779933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CE19D7B-5F07-48E8-AF3F-455ED94A2D63}" type="pres">
      <dgm:prSet presAssocID="{C2F99EFE-BFBD-487D-BBB6-F0D720223EA8}" presName="hierRoot1" presStyleCnt="0">
        <dgm:presLayoutVars>
          <dgm:hierBranch val="init"/>
        </dgm:presLayoutVars>
      </dgm:prSet>
      <dgm:spPr/>
    </dgm:pt>
    <dgm:pt modelId="{D6E28C03-B98F-4167-88B3-520B102D368C}" type="pres">
      <dgm:prSet presAssocID="{C2F99EFE-BFBD-487D-BBB6-F0D720223EA8}" presName="rootComposite1" presStyleCnt="0"/>
      <dgm:spPr/>
    </dgm:pt>
    <dgm:pt modelId="{3C2EC153-020E-4AAD-97A6-B760CC0B39F3}" type="pres">
      <dgm:prSet presAssocID="{C2F99EFE-BFBD-487D-BBB6-F0D720223EA8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187FF48-1FFA-44DA-ACF5-29BEE76D2045}" type="pres">
      <dgm:prSet presAssocID="{C2F99EFE-BFBD-487D-BBB6-F0D720223EA8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88E22C3-D6A7-42F9-8131-24A0DE1EDE27}" type="pres">
      <dgm:prSet presAssocID="{C2F99EFE-BFBD-487D-BBB6-F0D720223EA8}" presName="rootConnector1" presStyleLbl="node1" presStyleIdx="0" presStyleCnt="3"/>
      <dgm:spPr/>
      <dgm:t>
        <a:bodyPr/>
        <a:lstStyle/>
        <a:p>
          <a:endParaRPr lang="en-US"/>
        </a:p>
      </dgm:t>
    </dgm:pt>
    <dgm:pt modelId="{9E5729F3-83F0-4772-A8DC-1017BAA8F5DE}" type="pres">
      <dgm:prSet presAssocID="{C2F99EFE-BFBD-487D-BBB6-F0D720223EA8}" presName="hierChild2" presStyleCnt="0"/>
      <dgm:spPr/>
    </dgm:pt>
    <dgm:pt modelId="{8C5E3376-C584-4FF2-8C34-2517CCE9B029}" type="pres">
      <dgm:prSet presAssocID="{3E1667E5-B718-459B-9495-55625C598AE5}" presName="Name37" presStyleLbl="parChTrans1D2" presStyleIdx="0" presStyleCnt="7"/>
      <dgm:spPr/>
      <dgm:t>
        <a:bodyPr/>
        <a:lstStyle/>
        <a:p>
          <a:endParaRPr lang="en-US"/>
        </a:p>
      </dgm:t>
    </dgm:pt>
    <dgm:pt modelId="{9EEFB442-8122-4C85-B5E5-00E73A6FC712}" type="pres">
      <dgm:prSet presAssocID="{55A77D5A-81A6-44C0-B9BA-B8E0E312021C}" presName="hierRoot2" presStyleCnt="0">
        <dgm:presLayoutVars>
          <dgm:hierBranch val="init"/>
        </dgm:presLayoutVars>
      </dgm:prSet>
      <dgm:spPr/>
    </dgm:pt>
    <dgm:pt modelId="{6F6498D3-C10E-4AD8-A5D7-ABA50FA5B66B}" type="pres">
      <dgm:prSet presAssocID="{55A77D5A-81A6-44C0-B9BA-B8E0E312021C}" presName="rootComposite" presStyleCnt="0"/>
      <dgm:spPr/>
    </dgm:pt>
    <dgm:pt modelId="{89C31728-755C-4C5A-A1FF-212D708C1E46}" type="pres">
      <dgm:prSet presAssocID="{55A77D5A-81A6-44C0-B9BA-B8E0E312021C}" presName="rootText" presStyleLbl="node1" presStyleIdx="0" presStyleCnt="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26784EF-E941-473D-BD7F-EAC1E0B42A77}" type="pres">
      <dgm:prSet presAssocID="{55A77D5A-81A6-44C0-B9BA-B8E0E312021C}" presName="titleText2" presStyleLbl="fgAcc1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1DBDD90-2A89-405B-A8EB-4F02011460A7}" type="pres">
      <dgm:prSet presAssocID="{55A77D5A-81A6-44C0-B9BA-B8E0E312021C}" presName="rootConnector" presStyleLbl="node2" presStyleIdx="0" presStyleCnt="0"/>
      <dgm:spPr/>
      <dgm:t>
        <a:bodyPr/>
        <a:lstStyle/>
        <a:p>
          <a:endParaRPr lang="en-US"/>
        </a:p>
      </dgm:t>
    </dgm:pt>
    <dgm:pt modelId="{14682269-51BC-4DF4-BEAE-B0B9065311BA}" type="pres">
      <dgm:prSet presAssocID="{55A77D5A-81A6-44C0-B9BA-B8E0E312021C}" presName="hierChild4" presStyleCnt="0"/>
      <dgm:spPr/>
    </dgm:pt>
    <dgm:pt modelId="{33132785-1777-4CDC-9612-B14DAEB29567}" type="pres">
      <dgm:prSet presAssocID="{55A77D5A-81A6-44C0-B9BA-B8E0E312021C}" presName="hierChild5" presStyleCnt="0"/>
      <dgm:spPr/>
    </dgm:pt>
    <dgm:pt modelId="{CF197926-011D-47C0-838A-FBFF45473133}" type="pres">
      <dgm:prSet presAssocID="{FC9B1442-24FA-4EB4-8AF7-E27BDC544F7E}" presName="Name37" presStyleLbl="parChTrans1D2" presStyleIdx="1" presStyleCnt="7"/>
      <dgm:spPr/>
      <dgm:t>
        <a:bodyPr/>
        <a:lstStyle/>
        <a:p>
          <a:endParaRPr lang="en-US"/>
        </a:p>
      </dgm:t>
    </dgm:pt>
    <dgm:pt modelId="{9410C88C-236D-4BDA-A2D0-C09DC891921B}" type="pres">
      <dgm:prSet presAssocID="{6E2E69AB-101B-4F61-BBC4-D324A194E27E}" presName="hierRoot2" presStyleCnt="0">
        <dgm:presLayoutVars>
          <dgm:hierBranch val="init"/>
        </dgm:presLayoutVars>
      </dgm:prSet>
      <dgm:spPr/>
    </dgm:pt>
    <dgm:pt modelId="{5AFD61E6-D255-4872-ABEB-63EBBF0BBE1D}" type="pres">
      <dgm:prSet presAssocID="{6E2E69AB-101B-4F61-BBC4-D324A194E27E}" presName="rootComposite" presStyleCnt="0"/>
      <dgm:spPr/>
    </dgm:pt>
    <dgm:pt modelId="{D1162916-6BD7-45B4-818B-8235ABF5F968}" type="pres">
      <dgm:prSet presAssocID="{6E2E69AB-101B-4F61-BBC4-D324A194E27E}" presName="rootText" presStyleLbl="node1" presStyleIdx="1" presStyleCnt="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A254D58-85C5-450E-8E60-C6906DC0A05A}" type="pres">
      <dgm:prSet presAssocID="{6E2E69AB-101B-4F61-BBC4-D324A194E27E}" presName="titleText2" presStyleLbl="fgAcc1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F5207CE-3945-431E-9C1F-5D38E4E63019}" type="pres">
      <dgm:prSet presAssocID="{6E2E69AB-101B-4F61-BBC4-D324A194E27E}" presName="rootConnector" presStyleLbl="node2" presStyleIdx="0" presStyleCnt="0"/>
      <dgm:spPr/>
      <dgm:t>
        <a:bodyPr/>
        <a:lstStyle/>
        <a:p>
          <a:endParaRPr lang="en-US"/>
        </a:p>
      </dgm:t>
    </dgm:pt>
    <dgm:pt modelId="{9E92AAFB-90AD-4D7B-A263-02260D1438E0}" type="pres">
      <dgm:prSet presAssocID="{6E2E69AB-101B-4F61-BBC4-D324A194E27E}" presName="hierChild4" presStyleCnt="0"/>
      <dgm:spPr/>
    </dgm:pt>
    <dgm:pt modelId="{B3E6226F-B69E-48D6-BCBC-AD22654D4AC1}" type="pres">
      <dgm:prSet presAssocID="{6E2E69AB-101B-4F61-BBC4-D324A194E27E}" presName="hierChild5" presStyleCnt="0"/>
      <dgm:spPr/>
    </dgm:pt>
    <dgm:pt modelId="{818C6186-A863-4E41-BA6F-75BF41DAD5AA}" type="pres">
      <dgm:prSet presAssocID="{9EB2A6CB-CC34-4221-A2FA-5F88F4099FCB}" presName="Name37" presStyleLbl="parChTrans1D2" presStyleIdx="2" presStyleCnt="7"/>
      <dgm:spPr/>
      <dgm:t>
        <a:bodyPr/>
        <a:lstStyle/>
        <a:p>
          <a:endParaRPr lang="en-US"/>
        </a:p>
      </dgm:t>
    </dgm:pt>
    <dgm:pt modelId="{BA3CFABA-324E-4ED9-BCEC-4369E74805EB}" type="pres">
      <dgm:prSet presAssocID="{25D922F6-2F6C-4600-8A5D-581F5A2947D6}" presName="hierRoot2" presStyleCnt="0">
        <dgm:presLayoutVars>
          <dgm:hierBranch val="init"/>
        </dgm:presLayoutVars>
      </dgm:prSet>
      <dgm:spPr/>
    </dgm:pt>
    <dgm:pt modelId="{54497514-1029-45C4-A58D-C9008ECB7D78}" type="pres">
      <dgm:prSet presAssocID="{25D922F6-2F6C-4600-8A5D-581F5A2947D6}" presName="rootComposite" presStyleCnt="0"/>
      <dgm:spPr/>
    </dgm:pt>
    <dgm:pt modelId="{663A1277-CA4E-4A00-B6C5-54B9143E2304}" type="pres">
      <dgm:prSet presAssocID="{25D922F6-2F6C-4600-8A5D-581F5A2947D6}" presName="rootText" presStyleLbl="node1" presStyleIdx="2" presStyleCnt="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FCFF171D-14CE-4206-AAB6-7826918863E3}" type="pres">
      <dgm:prSet presAssocID="{25D922F6-2F6C-4600-8A5D-581F5A2947D6}" presName="titleText2" presStyleLbl="fgAcc1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3EBD642-4F2B-4E19-88E0-120AF5F67739}" type="pres">
      <dgm:prSet presAssocID="{25D922F6-2F6C-4600-8A5D-581F5A2947D6}" presName="rootConnector" presStyleLbl="node2" presStyleIdx="0" presStyleCnt="0"/>
      <dgm:spPr/>
      <dgm:t>
        <a:bodyPr/>
        <a:lstStyle/>
        <a:p>
          <a:endParaRPr lang="en-US"/>
        </a:p>
      </dgm:t>
    </dgm:pt>
    <dgm:pt modelId="{B9AEC8A5-93D5-4F7F-B59A-7AEC240239CB}" type="pres">
      <dgm:prSet presAssocID="{25D922F6-2F6C-4600-8A5D-581F5A2947D6}" presName="hierChild4" presStyleCnt="0"/>
      <dgm:spPr/>
    </dgm:pt>
    <dgm:pt modelId="{B6A32C1B-F855-4646-B071-48F2AECC8F46}" type="pres">
      <dgm:prSet presAssocID="{25D922F6-2F6C-4600-8A5D-581F5A2947D6}" presName="hierChild5" presStyleCnt="0"/>
      <dgm:spPr/>
    </dgm:pt>
    <dgm:pt modelId="{E942F63D-469F-4283-9563-C822A36F93B6}" type="pres">
      <dgm:prSet presAssocID="{C2F99EFE-BFBD-487D-BBB6-F0D720223EA8}" presName="hierChild3" presStyleCnt="0"/>
      <dgm:spPr/>
    </dgm:pt>
    <dgm:pt modelId="{DE0764C6-B843-4723-BB1B-BBF26ECB0B91}" type="pres">
      <dgm:prSet presAssocID="{F03ED8D3-AA14-4236-9AA2-36EEEA7FA5E3}" presName="Name96" presStyleLbl="parChTrans1D2" presStyleIdx="3" presStyleCnt="7"/>
      <dgm:spPr/>
      <dgm:t>
        <a:bodyPr/>
        <a:lstStyle/>
        <a:p>
          <a:endParaRPr lang="en-US"/>
        </a:p>
      </dgm:t>
    </dgm:pt>
    <dgm:pt modelId="{759BEFB0-6584-451A-8F6B-18523D284F83}" type="pres">
      <dgm:prSet presAssocID="{E574785B-2EDA-400F-BC8E-AFBD49B34743}" presName="hierRoot3" presStyleCnt="0">
        <dgm:presLayoutVars>
          <dgm:hierBranch val="init"/>
        </dgm:presLayoutVars>
      </dgm:prSet>
      <dgm:spPr/>
    </dgm:pt>
    <dgm:pt modelId="{5CC89929-60E5-4420-8BDD-6FAF8CD6D6AE}" type="pres">
      <dgm:prSet presAssocID="{E574785B-2EDA-400F-BC8E-AFBD49B34743}" presName="rootComposite3" presStyleCnt="0"/>
      <dgm:spPr/>
    </dgm:pt>
    <dgm:pt modelId="{2D7D9C72-BF1E-48CF-A3A9-80B561825497}" type="pres">
      <dgm:prSet presAssocID="{E574785B-2EDA-400F-BC8E-AFBD49B34743}" presName="rootText3" presStyleLbl="asst1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F8135A-824C-4F4C-96F3-7629E9EFA9F0}" type="pres">
      <dgm:prSet presAssocID="{E574785B-2EDA-400F-BC8E-AFBD49B34743}" presName="titleText3" presStyleLbl="fgAcc2" presStyleIdx="0" presStyleCnt="4" custScaleY="21405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203D447-ACAA-4A21-8261-687A3332F8A7}" type="pres">
      <dgm:prSet presAssocID="{E574785B-2EDA-400F-BC8E-AFBD49B34743}" presName="rootConnector3" presStyleLbl="asst1" presStyleIdx="0" presStyleCnt="4"/>
      <dgm:spPr/>
      <dgm:t>
        <a:bodyPr/>
        <a:lstStyle/>
        <a:p>
          <a:endParaRPr lang="en-US"/>
        </a:p>
      </dgm:t>
    </dgm:pt>
    <dgm:pt modelId="{1AD0B371-BB11-48B3-B765-7E7255837F03}" type="pres">
      <dgm:prSet presAssocID="{E574785B-2EDA-400F-BC8E-AFBD49B34743}" presName="hierChild6" presStyleCnt="0"/>
      <dgm:spPr/>
    </dgm:pt>
    <dgm:pt modelId="{864F8681-5657-499C-82DB-6319FBC15310}" type="pres">
      <dgm:prSet presAssocID="{E574785B-2EDA-400F-BC8E-AFBD49B34743}" presName="hierChild7" presStyleCnt="0"/>
      <dgm:spPr/>
    </dgm:pt>
    <dgm:pt modelId="{0FDEEEC9-0CF4-41D2-9CE6-80FCD4B898DD}" type="pres">
      <dgm:prSet presAssocID="{83AA3444-26B6-4E95-A5D4-8076D7E5DA2A}" presName="Name96" presStyleLbl="parChTrans1D2" presStyleIdx="4" presStyleCnt="7"/>
      <dgm:spPr/>
      <dgm:t>
        <a:bodyPr/>
        <a:lstStyle/>
        <a:p>
          <a:endParaRPr lang="en-US"/>
        </a:p>
      </dgm:t>
    </dgm:pt>
    <dgm:pt modelId="{03D507C7-84EC-4BDC-9768-7A1766D64B79}" type="pres">
      <dgm:prSet presAssocID="{5F6B79A0-0AB3-4B7F-AE59-500B7D04D274}" presName="hierRoot3" presStyleCnt="0">
        <dgm:presLayoutVars>
          <dgm:hierBranch val="init"/>
        </dgm:presLayoutVars>
      </dgm:prSet>
      <dgm:spPr/>
    </dgm:pt>
    <dgm:pt modelId="{54A98968-3362-4E64-B4D2-832EB7B3A346}" type="pres">
      <dgm:prSet presAssocID="{5F6B79A0-0AB3-4B7F-AE59-500B7D04D274}" presName="rootComposite3" presStyleCnt="0"/>
      <dgm:spPr/>
    </dgm:pt>
    <dgm:pt modelId="{4C7D4B2F-E5E7-446F-9CBD-6796C5DD96D7}" type="pres">
      <dgm:prSet presAssocID="{5F6B79A0-0AB3-4B7F-AE59-500B7D04D274}" presName="rootText3" presStyleLbl="asst1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F8BF0A-C3C2-4761-B3A0-1E6500B68B95}" type="pres">
      <dgm:prSet presAssocID="{5F6B79A0-0AB3-4B7F-AE59-500B7D04D274}" presName="titleText3" presStyleLbl="fgAcc2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95D5DD7-466A-499C-9736-9CCDF79DD0FE}" type="pres">
      <dgm:prSet presAssocID="{5F6B79A0-0AB3-4B7F-AE59-500B7D04D274}" presName="rootConnector3" presStyleLbl="asst1" presStyleIdx="1" presStyleCnt="4"/>
      <dgm:spPr/>
      <dgm:t>
        <a:bodyPr/>
        <a:lstStyle/>
        <a:p>
          <a:endParaRPr lang="en-US"/>
        </a:p>
      </dgm:t>
    </dgm:pt>
    <dgm:pt modelId="{67CB63AD-A3C3-4FB3-8AA1-F6D3DAA964C4}" type="pres">
      <dgm:prSet presAssocID="{5F6B79A0-0AB3-4B7F-AE59-500B7D04D274}" presName="hierChild6" presStyleCnt="0"/>
      <dgm:spPr/>
    </dgm:pt>
    <dgm:pt modelId="{A9904391-12C0-44FA-A593-34E44F35AE18}" type="pres">
      <dgm:prSet presAssocID="{5F6B79A0-0AB3-4B7F-AE59-500B7D04D274}" presName="hierChild7" presStyleCnt="0"/>
      <dgm:spPr/>
    </dgm:pt>
    <dgm:pt modelId="{1DC3ED6D-F026-40EA-97A6-5B8DC0A5C2E3}" type="pres">
      <dgm:prSet presAssocID="{0D293B54-11D2-4AAC-85C0-2861C0109E10}" presName="Name96" presStyleLbl="parChTrans1D2" presStyleIdx="5" presStyleCnt="7"/>
      <dgm:spPr/>
      <dgm:t>
        <a:bodyPr/>
        <a:lstStyle/>
        <a:p>
          <a:endParaRPr lang="en-US"/>
        </a:p>
      </dgm:t>
    </dgm:pt>
    <dgm:pt modelId="{94CA6354-08B0-494A-A553-D0A943297F4C}" type="pres">
      <dgm:prSet presAssocID="{A79903FA-5FB0-49DF-8F9D-D7D39674BBF2}" presName="hierRoot3" presStyleCnt="0">
        <dgm:presLayoutVars>
          <dgm:hierBranch val="init"/>
        </dgm:presLayoutVars>
      </dgm:prSet>
      <dgm:spPr/>
    </dgm:pt>
    <dgm:pt modelId="{9BF5C5C1-089F-4508-8360-0A9C3B2908F3}" type="pres">
      <dgm:prSet presAssocID="{A79903FA-5FB0-49DF-8F9D-D7D39674BBF2}" presName="rootComposite3" presStyleCnt="0"/>
      <dgm:spPr/>
    </dgm:pt>
    <dgm:pt modelId="{A40E3591-3462-424C-8BA5-90C9BD306096}" type="pres">
      <dgm:prSet presAssocID="{A79903FA-5FB0-49DF-8F9D-D7D39674BBF2}" presName="rootText3" presStyleLbl="asst1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CE0340-4DF1-43A4-AE69-AB163E88CC6C}" type="pres">
      <dgm:prSet presAssocID="{A79903FA-5FB0-49DF-8F9D-D7D39674BBF2}" presName="titleText3" presStyleLbl="fgAcc2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85CEC8B-3A7B-4FD5-B383-BAC15C16AE60}" type="pres">
      <dgm:prSet presAssocID="{A79903FA-5FB0-49DF-8F9D-D7D39674BBF2}" presName="rootConnector3" presStyleLbl="asst1" presStyleIdx="2" presStyleCnt="4"/>
      <dgm:spPr/>
      <dgm:t>
        <a:bodyPr/>
        <a:lstStyle/>
        <a:p>
          <a:endParaRPr lang="en-US"/>
        </a:p>
      </dgm:t>
    </dgm:pt>
    <dgm:pt modelId="{CD54DF55-CF4B-4F9B-89ED-8B6AF0B851BF}" type="pres">
      <dgm:prSet presAssocID="{A79903FA-5FB0-49DF-8F9D-D7D39674BBF2}" presName="hierChild6" presStyleCnt="0"/>
      <dgm:spPr/>
    </dgm:pt>
    <dgm:pt modelId="{F81FCBB1-E99B-42B4-BF8E-DDDB903F749E}" type="pres">
      <dgm:prSet presAssocID="{A79903FA-5FB0-49DF-8F9D-D7D39674BBF2}" presName="hierChild7" presStyleCnt="0"/>
      <dgm:spPr/>
    </dgm:pt>
    <dgm:pt modelId="{6C558594-2E05-420A-A3ED-820E4D3E2873}" type="pres">
      <dgm:prSet presAssocID="{99C98C2A-2B06-41C8-9259-0D8348502416}" presName="Name96" presStyleLbl="parChTrans1D2" presStyleIdx="6" presStyleCnt="7"/>
      <dgm:spPr/>
      <dgm:t>
        <a:bodyPr/>
        <a:lstStyle/>
        <a:p>
          <a:endParaRPr lang="en-US"/>
        </a:p>
      </dgm:t>
    </dgm:pt>
    <dgm:pt modelId="{C385761E-B782-4375-ADCA-49087AE07D97}" type="pres">
      <dgm:prSet presAssocID="{63C078D8-CD2C-408D-B2F1-A6C5108C7F3E}" presName="hierRoot3" presStyleCnt="0">
        <dgm:presLayoutVars>
          <dgm:hierBranch val="init"/>
        </dgm:presLayoutVars>
      </dgm:prSet>
      <dgm:spPr/>
    </dgm:pt>
    <dgm:pt modelId="{6D577C6F-52F5-46D4-8F13-1DB1E32247E9}" type="pres">
      <dgm:prSet presAssocID="{63C078D8-CD2C-408D-B2F1-A6C5108C7F3E}" presName="rootComposite3" presStyleCnt="0"/>
      <dgm:spPr/>
    </dgm:pt>
    <dgm:pt modelId="{C66E7E59-C2FC-4F11-AB4D-5095C1CBFE42}" type="pres">
      <dgm:prSet presAssocID="{63C078D8-CD2C-408D-B2F1-A6C5108C7F3E}" presName="rootText3" presStyleLbl="asst1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B9231A-56D3-4268-9BCD-109CE6207733}" type="pres">
      <dgm:prSet presAssocID="{63C078D8-CD2C-408D-B2F1-A6C5108C7F3E}" presName="titleText3" presStyleLbl="fgAcc2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56853AE-E220-43DD-A74F-05AB8818931E}" type="pres">
      <dgm:prSet presAssocID="{63C078D8-CD2C-408D-B2F1-A6C5108C7F3E}" presName="rootConnector3" presStyleLbl="asst1" presStyleIdx="3" presStyleCnt="4"/>
      <dgm:spPr/>
      <dgm:t>
        <a:bodyPr/>
        <a:lstStyle/>
        <a:p>
          <a:endParaRPr lang="en-US"/>
        </a:p>
      </dgm:t>
    </dgm:pt>
    <dgm:pt modelId="{36BC73DE-B30D-45E2-ABDC-49A79B571643}" type="pres">
      <dgm:prSet presAssocID="{63C078D8-CD2C-408D-B2F1-A6C5108C7F3E}" presName="hierChild6" presStyleCnt="0"/>
      <dgm:spPr/>
    </dgm:pt>
    <dgm:pt modelId="{ADF78468-A65C-44A1-9713-3C11DB630F32}" type="pres">
      <dgm:prSet presAssocID="{63C078D8-CD2C-408D-B2F1-A6C5108C7F3E}" presName="hierChild7" presStyleCnt="0"/>
      <dgm:spPr/>
    </dgm:pt>
  </dgm:ptLst>
  <dgm:cxnLst>
    <dgm:cxn modelId="{B3944E62-D828-4DDC-BAAA-65282CF9B850}" type="presOf" srcId="{7E76C69A-0929-4502-8501-71561FD473CC}" destId="{87B9231A-56D3-4268-9BCD-109CE6207733}" srcOrd="0" destOrd="0" presId="urn:microsoft.com/office/officeart/2008/layout/NameandTitleOrganizationalChart"/>
    <dgm:cxn modelId="{8EC48B5C-8265-4E7E-A891-A3C43D87DAC6}" type="presOf" srcId="{A79903FA-5FB0-49DF-8F9D-D7D39674BBF2}" destId="{A40E3591-3462-424C-8BA5-90C9BD306096}" srcOrd="0" destOrd="0" presId="urn:microsoft.com/office/officeart/2008/layout/NameandTitleOrganizationalChart"/>
    <dgm:cxn modelId="{910FF92D-95DD-49CB-AFA6-33A6B2BB7A48}" type="presOf" srcId="{55A77D5A-81A6-44C0-B9BA-B8E0E312021C}" destId="{01DBDD90-2A89-405B-A8EB-4F02011460A7}" srcOrd="1" destOrd="0" presId="urn:microsoft.com/office/officeart/2008/layout/NameandTitleOrganizationalChart"/>
    <dgm:cxn modelId="{3B77F5C3-369E-4669-BF0B-94C3CDA46B40}" srcId="{C2F99EFE-BFBD-487D-BBB6-F0D720223EA8}" destId="{6E2E69AB-101B-4F61-BBC4-D324A194E27E}" srcOrd="5" destOrd="0" parTransId="{FC9B1442-24FA-4EB4-8AF7-E27BDC544F7E}" sibTransId="{AAC87808-4790-4F09-90F6-763A1A4707CC}"/>
    <dgm:cxn modelId="{DA30E07F-7A1E-43F8-91CA-8CC1235B8E65}" type="presOf" srcId="{63C078D8-CD2C-408D-B2F1-A6C5108C7F3E}" destId="{C66E7E59-C2FC-4F11-AB4D-5095C1CBFE42}" srcOrd="0" destOrd="0" presId="urn:microsoft.com/office/officeart/2008/layout/NameandTitleOrganizationalChart"/>
    <dgm:cxn modelId="{516349D8-19B1-414F-897B-44CD4455425C}" type="presOf" srcId="{C2F99EFE-BFBD-487D-BBB6-F0D720223EA8}" destId="{C88E22C3-D6A7-42F9-8131-24A0DE1EDE27}" srcOrd="1" destOrd="0" presId="urn:microsoft.com/office/officeart/2008/layout/NameandTitleOrganizationalChart"/>
    <dgm:cxn modelId="{F638523A-DCC1-4ED1-BC5E-E8F0C2F03BC7}" type="presOf" srcId="{55A77D5A-81A6-44C0-B9BA-B8E0E312021C}" destId="{89C31728-755C-4C5A-A1FF-212D708C1E46}" srcOrd="0" destOrd="0" presId="urn:microsoft.com/office/officeart/2008/layout/NameandTitleOrganizationalChart"/>
    <dgm:cxn modelId="{B8AC49F0-5B67-48FF-B790-67ECAE668895}" type="presOf" srcId="{AE6DA715-887C-470C-9199-C7BEB02FAB51}" destId="{E187FF48-1FFA-44DA-ACF5-29BEE76D2045}" srcOrd="0" destOrd="0" presId="urn:microsoft.com/office/officeart/2008/layout/NameandTitleOrganizationalChart"/>
    <dgm:cxn modelId="{4CB1CD2E-106F-4A19-BDE7-C040434C52CA}" type="presOf" srcId="{C2F99EFE-BFBD-487D-BBB6-F0D720223EA8}" destId="{3C2EC153-020E-4AAD-97A6-B760CC0B39F3}" srcOrd="0" destOrd="0" presId="urn:microsoft.com/office/officeart/2008/layout/NameandTitleOrganizationalChart"/>
    <dgm:cxn modelId="{21093CB4-4CD3-4181-9C14-9E040F4206BE}" type="presOf" srcId="{6E2E69AB-101B-4F61-BBC4-D324A194E27E}" destId="{D1162916-6BD7-45B4-818B-8235ABF5F968}" srcOrd="0" destOrd="0" presId="urn:microsoft.com/office/officeart/2008/layout/NameandTitleOrganizationalChart"/>
    <dgm:cxn modelId="{8699F96A-0375-45C1-BD43-43D8F0543506}" type="presOf" srcId="{9EB2A6CB-CC34-4221-A2FA-5F88F4099FCB}" destId="{818C6186-A863-4E41-BA6F-75BF41DAD5AA}" srcOrd="0" destOrd="0" presId="urn:microsoft.com/office/officeart/2008/layout/NameandTitleOrganizationalChart"/>
    <dgm:cxn modelId="{8A4E52FF-356F-47E6-B4B7-9F462B4A8939}" type="presOf" srcId="{E574785B-2EDA-400F-BC8E-AFBD49B34743}" destId="{2D7D9C72-BF1E-48CF-A3A9-80B561825497}" srcOrd="0" destOrd="0" presId="urn:microsoft.com/office/officeart/2008/layout/NameandTitleOrganizationalChart"/>
    <dgm:cxn modelId="{98F80F2D-5C93-4187-AB14-6EBD9FF3133C}" type="presOf" srcId="{036540C9-9547-4C63-8C31-D4178C3E4C4D}" destId="{52F8BF0A-C3C2-4761-B3A0-1E6500B68B95}" srcOrd="0" destOrd="0" presId="urn:microsoft.com/office/officeart/2008/layout/NameandTitleOrganizationalChart"/>
    <dgm:cxn modelId="{3B171331-9007-43DF-B8A0-B2A82F2D8F8D}" type="presOf" srcId="{25D922F6-2F6C-4600-8A5D-581F5A2947D6}" destId="{53EBD642-4F2B-4E19-88E0-120AF5F67739}" srcOrd="1" destOrd="0" presId="urn:microsoft.com/office/officeart/2008/layout/NameandTitleOrganizationalChart"/>
    <dgm:cxn modelId="{600C7D01-377E-43B0-915C-7B368C074AB5}" type="presOf" srcId="{A79903FA-5FB0-49DF-8F9D-D7D39674BBF2}" destId="{685CEC8B-3A7B-4FD5-B383-BAC15C16AE60}" srcOrd="1" destOrd="0" presId="urn:microsoft.com/office/officeart/2008/layout/NameandTitleOrganizationalChart"/>
    <dgm:cxn modelId="{2A92AFA0-DE36-45F2-98E9-B0C63B93EDC4}" srcId="{C2F99EFE-BFBD-487D-BBB6-F0D720223EA8}" destId="{25D922F6-2F6C-4600-8A5D-581F5A2947D6}" srcOrd="6" destOrd="0" parTransId="{9EB2A6CB-CC34-4221-A2FA-5F88F4099FCB}" sibTransId="{4AFFAD08-7748-4762-8E5A-EB4C53D3BBE7}"/>
    <dgm:cxn modelId="{BED0BC36-959D-489B-9286-6D695FFFA058}" srcId="{C2F99EFE-BFBD-487D-BBB6-F0D720223EA8}" destId="{63C078D8-CD2C-408D-B2F1-A6C5108C7F3E}" srcOrd="3" destOrd="0" parTransId="{99C98C2A-2B06-41C8-9259-0D8348502416}" sibTransId="{7E76C69A-0929-4502-8501-71561FD473CC}"/>
    <dgm:cxn modelId="{E73B4983-F1C9-4246-A8A6-D04D9A09A2CE}" type="presOf" srcId="{63C078D8-CD2C-408D-B2F1-A6C5108C7F3E}" destId="{056853AE-E220-43DD-A74F-05AB8818931E}" srcOrd="1" destOrd="0" presId="urn:microsoft.com/office/officeart/2008/layout/NameandTitleOrganizationalChart"/>
    <dgm:cxn modelId="{FF97F8D1-C020-4727-8E29-45D955D9DDFE}" type="presOf" srcId="{EFF43677-45B0-4523-98AE-1A2501C6B79E}" destId="{5ACE0340-4DF1-43A4-AE69-AB163E88CC6C}" srcOrd="0" destOrd="0" presId="urn:microsoft.com/office/officeart/2008/layout/NameandTitleOrganizationalChart"/>
    <dgm:cxn modelId="{9F941355-8824-405D-A2A0-68624F6B79F0}" type="presOf" srcId="{FC9B1442-24FA-4EB4-8AF7-E27BDC544F7E}" destId="{CF197926-011D-47C0-838A-FBFF45473133}" srcOrd="0" destOrd="0" presId="urn:microsoft.com/office/officeart/2008/layout/NameandTitleOrganizationalChart"/>
    <dgm:cxn modelId="{896A9DE2-349F-4175-9E55-DF4AFF8F11E2}" type="presOf" srcId="{0D293B54-11D2-4AAC-85C0-2861C0109E10}" destId="{1DC3ED6D-F026-40EA-97A6-5B8DC0A5C2E3}" srcOrd="0" destOrd="0" presId="urn:microsoft.com/office/officeart/2008/layout/NameandTitleOrganizationalChart"/>
    <dgm:cxn modelId="{710071C1-1D82-4067-87B8-1FB97C52B4B2}" srcId="{C2F99EFE-BFBD-487D-BBB6-F0D720223EA8}" destId="{A79903FA-5FB0-49DF-8F9D-D7D39674BBF2}" srcOrd="2" destOrd="0" parTransId="{0D293B54-11D2-4AAC-85C0-2861C0109E10}" sibTransId="{EFF43677-45B0-4523-98AE-1A2501C6B79E}"/>
    <dgm:cxn modelId="{D352E511-54FF-486F-B252-F2C4E40F4B7F}" type="presOf" srcId="{83AA3444-26B6-4E95-A5D4-8076D7E5DA2A}" destId="{0FDEEEC9-0CF4-41D2-9CE6-80FCD4B898DD}" srcOrd="0" destOrd="0" presId="urn:microsoft.com/office/officeart/2008/layout/NameandTitleOrganizationalChart"/>
    <dgm:cxn modelId="{E1C9535E-7A0C-4FD7-AC92-9C8165595ED7}" srcId="{C2F99EFE-BFBD-487D-BBB6-F0D720223EA8}" destId="{5F6B79A0-0AB3-4B7F-AE59-500B7D04D274}" srcOrd="1" destOrd="0" parTransId="{83AA3444-26B6-4E95-A5D4-8076D7E5DA2A}" sibTransId="{036540C9-9547-4C63-8C31-D4178C3E4C4D}"/>
    <dgm:cxn modelId="{262E508A-8B33-43AA-A5D2-B369EB84A5F0}" type="presOf" srcId="{C4F52540-D386-4B5F-8BA0-5A7777799336}" destId="{150D64F9-42B1-4D52-A580-A13A0FB71841}" srcOrd="0" destOrd="0" presId="urn:microsoft.com/office/officeart/2008/layout/NameandTitleOrganizationalChart"/>
    <dgm:cxn modelId="{FA3C2369-E015-468B-A361-8BEF2BE2E651}" type="presOf" srcId="{6E2E69AB-101B-4F61-BBC4-D324A194E27E}" destId="{FF5207CE-3945-431E-9C1F-5D38E4E63019}" srcOrd="1" destOrd="0" presId="urn:microsoft.com/office/officeart/2008/layout/NameandTitleOrganizationalChart"/>
    <dgm:cxn modelId="{A083DB8F-C6EC-4419-9404-3336A249FDA4}" type="presOf" srcId="{4AFFAD08-7748-4762-8E5A-EB4C53D3BBE7}" destId="{FCFF171D-14CE-4206-AAB6-7826918863E3}" srcOrd="0" destOrd="0" presId="urn:microsoft.com/office/officeart/2008/layout/NameandTitleOrganizationalChart"/>
    <dgm:cxn modelId="{7EE302C6-A9D9-47CC-903A-23A15B75435A}" type="presOf" srcId="{99C98C2A-2B06-41C8-9259-0D8348502416}" destId="{6C558594-2E05-420A-A3ED-820E4D3E2873}" srcOrd="0" destOrd="0" presId="urn:microsoft.com/office/officeart/2008/layout/NameandTitleOrganizationalChart"/>
    <dgm:cxn modelId="{CD682241-51AB-4BF2-8E72-A1DB0935BFDE}" type="presOf" srcId="{226C3E7C-A444-4EB4-8DFA-EF92713C0908}" destId="{C26784EF-E941-473D-BD7F-EAC1E0B42A77}" srcOrd="0" destOrd="0" presId="urn:microsoft.com/office/officeart/2008/layout/NameandTitleOrganizationalChart"/>
    <dgm:cxn modelId="{236E63E2-2656-477C-A8D7-C89799DC7598}" type="presOf" srcId="{E574785B-2EDA-400F-BC8E-AFBD49B34743}" destId="{A203D447-ACAA-4A21-8261-687A3332F8A7}" srcOrd="1" destOrd="0" presId="urn:microsoft.com/office/officeart/2008/layout/NameandTitleOrganizationalChart"/>
    <dgm:cxn modelId="{67768779-3EFF-49ED-8547-3339037603AA}" type="presOf" srcId="{1D0B7935-D6FE-4610-91D2-6EEFB8F75F84}" destId="{C9F8135A-824C-4F4C-96F3-7629E9EFA9F0}" srcOrd="0" destOrd="0" presId="urn:microsoft.com/office/officeart/2008/layout/NameandTitleOrganizationalChart"/>
    <dgm:cxn modelId="{74044BBB-E12B-4E54-B15B-57E7CEB4EB86}" type="presOf" srcId="{5F6B79A0-0AB3-4B7F-AE59-500B7D04D274}" destId="{B95D5DD7-466A-499C-9736-9CCDF79DD0FE}" srcOrd="1" destOrd="0" presId="urn:microsoft.com/office/officeart/2008/layout/NameandTitleOrganizationalChart"/>
    <dgm:cxn modelId="{8D977B80-E817-47F0-85B4-0A05C905B76C}" srcId="{C2F99EFE-BFBD-487D-BBB6-F0D720223EA8}" destId="{E574785B-2EDA-400F-BC8E-AFBD49B34743}" srcOrd="0" destOrd="0" parTransId="{F03ED8D3-AA14-4236-9AA2-36EEEA7FA5E3}" sibTransId="{1D0B7935-D6FE-4610-91D2-6EEFB8F75F84}"/>
    <dgm:cxn modelId="{6BD218FE-F809-43BE-B480-F8563A4DA06A}" type="presOf" srcId="{25D922F6-2F6C-4600-8A5D-581F5A2947D6}" destId="{663A1277-CA4E-4A00-B6C5-54B9143E2304}" srcOrd="0" destOrd="0" presId="urn:microsoft.com/office/officeart/2008/layout/NameandTitleOrganizationalChart"/>
    <dgm:cxn modelId="{189ACFCD-B7E8-4D3F-93C5-2DA9423F77A7}" type="presOf" srcId="{AAC87808-4790-4F09-90F6-763A1A4707CC}" destId="{7A254D58-85C5-450E-8E60-C6906DC0A05A}" srcOrd="0" destOrd="0" presId="urn:microsoft.com/office/officeart/2008/layout/NameandTitleOrganizationalChart"/>
    <dgm:cxn modelId="{4AEB3B78-455A-41B5-8E81-1F399FDF0F42}" type="presOf" srcId="{5F6B79A0-0AB3-4B7F-AE59-500B7D04D274}" destId="{4C7D4B2F-E5E7-446F-9CBD-6796C5DD96D7}" srcOrd="0" destOrd="0" presId="urn:microsoft.com/office/officeart/2008/layout/NameandTitleOrganizationalChart"/>
    <dgm:cxn modelId="{1C587910-3A37-46C6-990F-95EE4DD6D1E8}" srcId="{C4F52540-D386-4B5F-8BA0-5A7777799336}" destId="{C2F99EFE-BFBD-487D-BBB6-F0D720223EA8}" srcOrd="0" destOrd="0" parTransId="{63CCF893-312A-4EF3-A199-E73321B8DE96}" sibTransId="{AE6DA715-887C-470C-9199-C7BEB02FAB51}"/>
    <dgm:cxn modelId="{61E815DD-9D08-48F3-9207-F8856D3F14A2}" type="presOf" srcId="{3E1667E5-B718-459B-9495-55625C598AE5}" destId="{8C5E3376-C584-4FF2-8C34-2517CCE9B029}" srcOrd="0" destOrd="0" presId="urn:microsoft.com/office/officeart/2008/layout/NameandTitleOrganizationalChart"/>
    <dgm:cxn modelId="{F24658CC-BA59-4A77-888B-6970242DEDAB}" type="presOf" srcId="{F03ED8D3-AA14-4236-9AA2-36EEEA7FA5E3}" destId="{DE0764C6-B843-4723-BB1B-BBF26ECB0B91}" srcOrd="0" destOrd="0" presId="urn:microsoft.com/office/officeart/2008/layout/NameandTitleOrganizationalChart"/>
    <dgm:cxn modelId="{99D048B8-651E-4CC8-AEC5-83DC504CC4D0}" srcId="{C2F99EFE-BFBD-487D-BBB6-F0D720223EA8}" destId="{55A77D5A-81A6-44C0-B9BA-B8E0E312021C}" srcOrd="4" destOrd="0" parTransId="{3E1667E5-B718-459B-9495-55625C598AE5}" sibTransId="{226C3E7C-A444-4EB4-8DFA-EF92713C0908}"/>
    <dgm:cxn modelId="{31F0FA5B-3D78-4A19-B141-891A239693FC}" type="presParOf" srcId="{150D64F9-42B1-4D52-A580-A13A0FB71841}" destId="{ECE19D7B-5F07-48E8-AF3F-455ED94A2D63}" srcOrd="0" destOrd="0" presId="urn:microsoft.com/office/officeart/2008/layout/NameandTitleOrganizationalChart"/>
    <dgm:cxn modelId="{C1694DB6-50AB-42E2-BDBD-9F091D4B85C5}" type="presParOf" srcId="{ECE19D7B-5F07-48E8-AF3F-455ED94A2D63}" destId="{D6E28C03-B98F-4167-88B3-520B102D368C}" srcOrd="0" destOrd="0" presId="urn:microsoft.com/office/officeart/2008/layout/NameandTitleOrganizationalChart"/>
    <dgm:cxn modelId="{C34C9F5C-72B4-4F6A-8B01-E43511CBCAFC}" type="presParOf" srcId="{D6E28C03-B98F-4167-88B3-520B102D368C}" destId="{3C2EC153-020E-4AAD-97A6-B760CC0B39F3}" srcOrd="0" destOrd="0" presId="urn:microsoft.com/office/officeart/2008/layout/NameandTitleOrganizationalChart"/>
    <dgm:cxn modelId="{078FF81A-5C8A-4824-A1DA-F86D191D2E99}" type="presParOf" srcId="{D6E28C03-B98F-4167-88B3-520B102D368C}" destId="{E187FF48-1FFA-44DA-ACF5-29BEE76D2045}" srcOrd="1" destOrd="0" presId="urn:microsoft.com/office/officeart/2008/layout/NameandTitleOrganizationalChart"/>
    <dgm:cxn modelId="{3F429B8C-7E71-4B07-B531-9FD9F219F70B}" type="presParOf" srcId="{D6E28C03-B98F-4167-88B3-520B102D368C}" destId="{C88E22C3-D6A7-42F9-8131-24A0DE1EDE27}" srcOrd="2" destOrd="0" presId="urn:microsoft.com/office/officeart/2008/layout/NameandTitleOrganizationalChart"/>
    <dgm:cxn modelId="{CBA0614D-1F4F-487E-B253-925BB09B14EE}" type="presParOf" srcId="{ECE19D7B-5F07-48E8-AF3F-455ED94A2D63}" destId="{9E5729F3-83F0-4772-A8DC-1017BAA8F5DE}" srcOrd="1" destOrd="0" presId="urn:microsoft.com/office/officeart/2008/layout/NameandTitleOrganizationalChart"/>
    <dgm:cxn modelId="{2BCDB7DF-A58A-4B64-990F-91B3856F4644}" type="presParOf" srcId="{9E5729F3-83F0-4772-A8DC-1017BAA8F5DE}" destId="{8C5E3376-C584-4FF2-8C34-2517CCE9B029}" srcOrd="0" destOrd="0" presId="urn:microsoft.com/office/officeart/2008/layout/NameandTitleOrganizationalChart"/>
    <dgm:cxn modelId="{E616D594-6F7C-4D15-B95E-3740C2721381}" type="presParOf" srcId="{9E5729F3-83F0-4772-A8DC-1017BAA8F5DE}" destId="{9EEFB442-8122-4C85-B5E5-00E73A6FC712}" srcOrd="1" destOrd="0" presId="urn:microsoft.com/office/officeart/2008/layout/NameandTitleOrganizationalChart"/>
    <dgm:cxn modelId="{63EFBEE3-FB79-44C0-8E08-ADD8242C9CE4}" type="presParOf" srcId="{9EEFB442-8122-4C85-B5E5-00E73A6FC712}" destId="{6F6498D3-C10E-4AD8-A5D7-ABA50FA5B66B}" srcOrd="0" destOrd="0" presId="urn:microsoft.com/office/officeart/2008/layout/NameandTitleOrganizationalChart"/>
    <dgm:cxn modelId="{69280FC9-D2FB-45F3-B41B-66956F82D28B}" type="presParOf" srcId="{6F6498D3-C10E-4AD8-A5D7-ABA50FA5B66B}" destId="{89C31728-755C-4C5A-A1FF-212D708C1E46}" srcOrd="0" destOrd="0" presId="urn:microsoft.com/office/officeart/2008/layout/NameandTitleOrganizationalChart"/>
    <dgm:cxn modelId="{45D9D967-E339-41CD-9F99-51B53F273136}" type="presParOf" srcId="{6F6498D3-C10E-4AD8-A5D7-ABA50FA5B66B}" destId="{C26784EF-E941-473D-BD7F-EAC1E0B42A77}" srcOrd="1" destOrd="0" presId="urn:microsoft.com/office/officeart/2008/layout/NameandTitleOrganizationalChart"/>
    <dgm:cxn modelId="{0622B875-C320-4624-BCE0-23435FB6CE06}" type="presParOf" srcId="{6F6498D3-C10E-4AD8-A5D7-ABA50FA5B66B}" destId="{01DBDD90-2A89-405B-A8EB-4F02011460A7}" srcOrd="2" destOrd="0" presId="urn:microsoft.com/office/officeart/2008/layout/NameandTitleOrganizationalChart"/>
    <dgm:cxn modelId="{10AC3DE2-9635-4FBB-8F1B-7DBDCAD4D87A}" type="presParOf" srcId="{9EEFB442-8122-4C85-B5E5-00E73A6FC712}" destId="{14682269-51BC-4DF4-BEAE-B0B9065311BA}" srcOrd="1" destOrd="0" presId="urn:microsoft.com/office/officeart/2008/layout/NameandTitleOrganizationalChart"/>
    <dgm:cxn modelId="{465D421B-70BD-4BCD-BBF0-6C9D80446A8A}" type="presParOf" srcId="{9EEFB442-8122-4C85-B5E5-00E73A6FC712}" destId="{33132785-1777-4CDC-9612-B14DAEB29567}" srcOrd="2" destOrd="0" presId="urn:microsoft.com/office/officeart/2008/layout/NameandTitleOrganizationalChart"/>
    <dgm:cxn modelId="{F699D181-2E0F-43DF-AEC0-55D0B6129E59}" type="presParOf" srcId="{9E5729F3-83F0-4772-A8DC-1017BAA8F5DE}" destId="{CF197926-011D-47C0-838A-FBFF45473133}" srcOrd="2" destOrd="0" presId="urn:microsoft.com/office/officeart/2008/layout/NameandTitleOrganizationalChart"/>
    <dgm:cxn modelId="{996CF1B7-AF4C-4EB3-923F-A6DC096DA6B5}" type="presParOf" srcId="{9E5729F3-83F0-4772-A8DC-1017BAA8F5DE}" destId="{9410C88C-236D-4BDA-A2D0-C09DC891921B}" srcOrd="3" destOrd="0" presId="urn:microsoft.com/office/officeart/2008/layout/NameandTitleOrganizationalChart"/>
    <dgm:cxn modelId="{7C43896E-F49A-494C-98EF-CBEFA9D00D25}" type="presParOf" srcId="{9410C88C-236D-4BDA-A2D0-C09DC891921B}" destId="{5AFD61E6-D255-4872-ABEB-63EBBF0BBE1D}" srcOrd="0" destOrd="0" presId="urn:microsoft.com/office/officeart/2008/layout/NameandTitleOrganizationalChart"/>
    <dgm:cxn modelId="{DBABF505-28F3-4F16-BD76-40D9C7AA3E3E}" type="presParOf" srcId="{5AFD61E6-D255-4872-ABEB-63EBBF0BBE1D}" destId="{D1162916-6BD7-45B4-818B-8235ABF5F968}" srcOrd="0" destOrd="0" presId="urn:microsoft.com/office/officeart/2008/layout/NameandTitleOrganizationalChart"/>
    <dgm:cxn modelId="{18101485-5A1C-47EA-912E-8B68A34579D7}" type="presParOf" srcId="{5AFD61E6-D255-4872-ABEB-63EBBF0BBE1D}" destId="{7A254D58-85C5-450E-8E60-C6906DC0A05A}" srcOrd="1" destOrd="0" presId="urn:microsoft.com/office/officeart/2008/layout/NameandTitleOrganizationalChart"/>
    <dgm:cxn modelId="{798516F4-59AC-4148-AE71-22B1AAD61458}" type="presParOf" srcId="{5AFD61E6-D255-4872-ABEB-63EBBF0BBE1D}" destId="{FF5207CE-3945-431E-9C1F-5D38E4E63019}" srcOrd="2" destOrd="0" presId="urn:microsoft.com/office/officeart/2008/layout/NameandTitleOrganizationalChart"/>
    <dgm:cxn modelId="{66688826-CE59-4637-952A-70F96015BC0F}" type="presParOf" srcId="{9410C88C-236D-4BDA-A2D0-C09DC891921B}" destId="{9E92AAFB-90AD-4D7B-A263-02260D1438E0}" srcOrd="1" destOrd="0" presId="urn:microsoft.com/office/officeart/2008/layout/NameandTitleOrganizationalChart"/>
    <dgm:cxn modelId="{029A5B72-BB6E-4CCB-B662-24F902DE4174}" type="presParOf" srcId="{9410C88C-236D-4BDA-A2D0-C09DC891921B}" destId="{B3E6226F-B69E-48D6-BCBC-AD22654D4AC1}" srcOrd="2" destOrd="0" presId="urn:microsoft.com/office/officeart/2008/layout/NameandTitleOrganizationalChart"/>
    <dgm:cxn modelId="{1EA45C5F-6BF2-47CB-BFD0-72445490EF8A}" type="presParOf" srcId="{9E5729F3-83F0-4772-A8DC-1017BAA8F5DE}" destId="{818C6186-A863-4E41-BA6F-75BF41DAD5AA}" srcOrd="4" destOrd="0" presId="urn:microsoft.com/office/officeart/2008/layout/NameandTitleOrganizationalChart"/>
    <dgm:cxn modelId="{49310FFD-98FF-4FB4-AC1A-2100CC4C8E17}" type="presParOf" srcId="{9E5729F3-83F0-4772-A8DC-1017BAA8F5DE}" destId="{BA3CFABA-324E-4ED9-BCEC-4369E74805EB}" srcOrd="5" destOrd="0" presId="urn:microsoft.com/office/officeart/2008/layout/NameandTitleOrganizationalChart"/>
    <dgm:cxn modelId="{41D98D30-B4DA-4078-9AE9-DB788D2B70F3}" type="presParOf" srcId="{BA3CFABA-324E-4ED9-BCEC-4369E74805EB}" destId="{54497514-1029-45C4-A58D-C9008ECB7D78}" srcOrd="0" destOrd="0" presId="urn:microsoft.com/office/officeart/2008/layout/NameandTitleOrganizationalChart"/>
    <dgm:cxn modelId="{F1ADC84D-C989-4062-BFBE-6DDEA65B971E}" type="presParOf" srcId="{54497514-1029-45C4-A58D-C9008ECB7D78}" destId="{663A1277-CA4E-4A00-B6C5-54B9143E2304}" srcOrd="0" destOrd="0" presId="urn:microsoft.com/office/officeart/2008/layout/NameandTitleOrganizationalChart"/>
    <dgm:cxn modelId="{CAFB8A92-D82E-42C9-A516-EFF9C23B75D2}" type="presParOf" srcId="{54497514-1029-45C4-A58D-C9008ECB7D78}" destId="{FCFF171D-14CE-4206-AAB6-7826918863E3}" srcOrd="1" destOrd="0" presId="urn:microsoft.com/office/officeart/2008/layout/NameandTitleOrganizationalChart"/>
    <dgm:cxn modelId="{8596A5D5-9434-4C93-9178-E39F3F945CC7}" type="presParOf" srcId="{54497514-1029-45C4-A58D-C9008ECB7D78}" destId="{53EBD642-4F2B-4E19-88E0-120AF5F67739}" srcOrd="2" destOrd="0" presId="urn:microsoft.com/office/officeart/2008/layout/NameandTitleOrganizationalChart"/>
    <dgm:cxn modelId="{624B42A7-4544-44DA-ABBF-05B662AEA8AE}" type="presParOf" srcId="{BA3CFABA-324E-4ED9-BCEC-4369E74805EB}" destId="{B9AEC8A5-93D5-4F7F-B59A-7AEC240239CB}" srcOrd="1" destOrd="0" presId="urn:microsoft.com/office/officeart/2008/layout/NameandTitleOrganizationalChart"/>
    <dgm:cxn modelId="{B9FF2FB6-8F92-4ACC-B960-0205A9C2078C}" type="presParOf" srcId="{BA3CFABA-324E-4ED9-BCEC-4369E74805EB}" destId="{B6A32C1B-F855-4646-B071-48F2AECC8F46}" srcOrd="2" destOrd="0" presId="urn:microsoft.com/office/officeart/2008/layout/NameandTitleOrganizationalChart"/>
    <dgm:cxn modelId="{9ADC6DF6-5408-4AD7-9FF1-7FA632FB6185}" type="presParOf" srcId="{ECE19D7B-5F07-48E8-AF3F-455ED94A2D63}" destId="{E942F63D-469F-4283-9563-C822A36F93B6}" srcOrd="2" destOrd="0" presId="urn:microsoft.com/office/officeart/2008/layout/NameandTitleOrganizationalChart"/>
    <dgm:cxn modelId="{5B73EE67-5D72-46EC-805C-0B4507A8A45C}" type="presParOf" srcId="{E942F63D-469F-4283-9563-C822A36F93B6}" destId="{DE0764C6-B843-4723-BB1B-BBF26ECB0B91}" srcOrd="0" destOrd="0" presId="urn:microsoft.com/office/officeart/2008/layout/NameandTitleOrganizationalChart"/>
    <dgm:cxn modelId="{CB3D61FD-5412-4C20-9A35-6366606AEF37}" type="presParOf" srcId="{E942F63D-469F-4283-9563-C822A36F93B6}" destId="{759BEFB0-6584-451A-8F6B-18523D284F83}" srcOrd="1" destOrd="0" presId="urn:microsoft.com/office/officeart/2008/layout/NameandTitleOrganizationalChart"/>
    <dgm:cxn modelId="{99CF4D98-745B-42C0-9E57-0B411EADA269}" type="presParOf" srcId="{759BEFB0-6584-451A-8F6B-18523D284F83}" destId="{5CC89929-60E5-4420-8BDD-6FAF8CD6D6AE}" srcOrd="0" destOrd="0" presId="urn:microsoft.com/office/officeart/2008/layout/NameandTitleOrganizationalChart"/>
    <dgm:cxn modelId="{21F931DF-7749-40B5-91A0-FD64C24DC507}" type="presParOf" srcId="{5CC89929-60E5-4420-8BDD-6FAF8CD6D6AE}" destId="{2D7D9C72-BF1E-48CF-A3A9-80B561825497}" srcOrd="0" destOrd="0" presId="urn:microsoft.com/office/officeart/2008/layout/NameandTitleOrganizationalChart"/>
    <dgm:cxn modelId="{6464D577-030D-4AD5-8F9B-26753CE1B9F1}" type="presParOf" srcId="{5CC89929-60E5-4420-8BDD-6FAF8CD6D6AE}" destId="{C9F8135A-824C-4F4C-96F3-7629E9EFA9F0}" srcOrd="1" destOrd="0" presId="urn:microsoft.com/office/officeart/2008/layout/NameandTitleOrganizationalChart"/>
    <dgm:cxn modelId="{745BB4F7-5E74-407B-8A76-97469933A9E5}" type="presParOf" srcId="{5CC89929-60E5-4420-8BDD-6FAF8CD6D6AE}" destId="{A203D447-ACAA-4A21-8261-687A3332F8A7}" srcOrd="2" destOrd="0" presId="urn:microsoft.com/office/officeart/2008/layout/NameandTitleOrganizationalChart"/>
    <dgm:cxn modelId="{FE268DAD-7875-4FD2-A8B4-0AAEAD27B9CF}" type="presParOf" srcId="{759BEFB0-6584-451A-8F6B-18523D284F83}" destId="{1AD0B371-BB11-48B3-B765-7E7255837F03}" srcOrd="1" destOrd="0" presId="urn:microsoft.com/office/officeart/2008/layout/NameandTitleOrganizationalChart"/>
    <dgm:cxn modelId="{0508EA80-CFF9-431C-ADD8-894845DE0D6E}" type="presParOf" srcId="{759BEFB0-6584-451A-8F6B-18523D284F83}" destId="{864F8681-5657-499C-82DB-6319FBC15310}" srcOrd="2" destOrd="0" presId="urn:microsoft.com/office/officeart/2008/layout/NameandTitleOrganizationalChart"/>
    <dgm:cxn modelId="{26F08984-7E08-4CAF-AE50-2E1C70CB74A0}" type="presParOf" srcId="{E942F63D-469F-4283-9563-C822A36F93B6}" destId="{0FDEEEC9-0CF4-41D2-9CE6-80FCD4B898DD}" srcOrd="2" destOrd="0" presId="urn:microsoft.com/office/officeart/2008/layout/NameandTitleOrganizationalChart"/>
    <dgm:cxn modelId="{23C8B5F5-3328-4E5F-ADFA-2FA463E01F1D}" type="presParOf" srcId="{E942F63D-469F-4283-9563-C822A36F93B6}" destId="{03D507C7-84EC-4BDC-9768-7A1766D64B79}" srcOrd="3" destOrd="0" presId="urn:microsoft.com/office/officeart/2008/layout/NameandTitleOrganizationalChart"/>
    <dgm:cxn modelId="{212321BC-C023-4C9B-AD10-40E34A4C69FE}" type="presParOf" srcId="{03D507C7-84EC-4BDC-9768-7A1766D64B79}" destId="{54A98968-3362-4E64-B4D2-832EB7B3A346}" srcOrd="0" destOrd="0" presId="urn:microsoft.com/office/officeart/2008/layout/NameandTitleOrganizationalChart"/>
    <dgm:cxn modelId="{0B8E2F7C-70FD-43E7-A6D9-05949D537353}" type="presParOf" srcId="{54A98968-3362-4E64-B4D2-832EB7B3A346}" destId="{4C7D4B2F-E5E7-446F-9CBD-6796C5DD96D7}" srcOrd="0" destOrd="0" presId="urn:microsoft.com/office/officeart/2008/layout/NameandTitleOrganizationalChart"/>
    <dgm:cxn modelId="{2C657B50-FF92-4908-A11B-0D15892F50BB}" type="presParOf" srcId="{54A98968-3362-4E64-B4D2-832EB7B3A346}" destId="{52F8BF0A-C3C2-4761-B3A0-1E6500B68B95}" srcOrd="1" destOrd="0" presId="urn:microsoft.com/office/officeart/2008/layout/NameandTitleOrganizationalChart"/>
    <dgm:cxn modelId="{91ECDDCF-9125-4D50-B790-4CE949F66227}" type="presParOf" srcId="{54A98968-3362-4E64-B4D2-832EB7B3A346}" destId="{B95D5DD7-466A-499C-9736-9CCDF79DD0FE}" srcOrd="2" destOrd="0" presId="urn:microsoft.com/office/officeart/2008/layout/NameandTitleOrganizationalChart"/>
    <dgm:cxn modelId="{4694317A-7949-4D47-BE53-D8E170AB21F0}" type="presParOf" srcId="{03D507C7-84EC-4BDC-9768-7A1766D64B79}" destId="{67CB63AD-A3C3-4FB3-8AA1-F6D3DAA964C4}" srcOrd="1" destOrd="0" presId="urn:microsoft.com/office/officeart/2008/layout/NameandTitleOrganizationalChart"/>
    <dgm:cxn modelId="{594FF33D-61C7-4544-8AF8-6D306956831D}" type="presParOf" srcId="{03D507C7-84EC-4BDC-9768-7A1766D64B79}" destId="{A9904391-12C0-44FA-A593-34E44F35AE18}" srcOrd="2" destOrd="0" presId="urn:microsoft.com/office/officeart/2008/layout/NameandTitleOrganizationalChart"/>
    <dgm:cxn modelId="{B19E539B-B525-4135-8CF6-61C2203AB82B}" type="presParOf" srcId="{E942F63D-469F-4283-9563-C822A36F93B6}" destId="{1DC3ED6D-F026-40EA-97A6-5B8DC0A5C2E3}" srcOrd="4" destOrd="0" presId="urn:microsoft.com/office/officeart/2008/layout/NameandTitleOrganizationalChart"/>
    <dgm:cxn modelId="{C41EFA22-7A9F-476C-A31A-75B5293C3B44}" type="presParOf" srcId="{E942F63D-469F-4283-9563-C822A36F93B6}" destId="{94CA6354-08B0-494A-A553-D0A943297F4C}" srcOrd="5" destOrd="0" presId="urn:microsoft.com/office/officeart/2008/layout/NameandTitleOrganizationalChart"/>
    <dgm:cxn modelId="{42FBEB04-7536-43BC-A1AC-9A5DD74B7865}" type="presParOf" srcId="{94CA6354-08B0-494A-A553-D0A943297F4C}" destId="{9BF5C5C1-089F-4508-8360-0A9C3B2908F3}" srcOrd="0" destOrd="0" presId="urn:microsoft.com/office/officeart/2008/layout/NameandTitleOrganizationalChart"/>
    <dgm:cxn modelId="{75B5F033-40A7-4AD8-B8A6-4720A79A9604}" type="presParOf" srcId="{9BF5C5C1-089F-4508-8360-0A9C3B2908F3}" destId="{A40E3591-3462-424C-8BA5-90C9BD306096}" srcOrd="0" destOrd="0" presId="urn:microsoft.com/office/officeart/2008/layout/NameandTitleOrganizationalChart"/>
    <dgm:cxn modelId="{652A0CE3-3140-4333-B13E-AED891236202}" type="presParOf" srcId="{9BF5C5C1-089F-4508-8360-0A9C3B2908F3}" destId="{5ACE0340-4DF1-43A4-AE69-AB163E88CC6C}" srcOrd="1" destOrd="0" presId="urn:microsoft.com/office/officeart/2008/layout/NameandTitleOrganizationalChart"/>
    <dgm:cxn modelId="{342FC5DE-18D3-4C7C-8328-8529E770C17F}" type="presParOf" srcId="{9BF5C5C1-089F-4508-8360-0A9C3B2908F3}" destId="{685CEC8B-3A7B-4FD5-B383-BAC15C16AE60}" srcOrd="2" destOrd="0" presId="urn:microsoft.com/office/officeart/2008/layout/NameandTitleOrganizationalChart"/>
    <dgm:cxn modelId="{3881C604-4101-4282-A1CC-D3A86D060772}" type="presParOf" srcId="{94CA6354-08B0-494A-A553-D0A943297F4C}" destId="{CD54DF55-CF4B-4F9B-89ED-8B6AF0B851BF}" srcOrd="1" destOrd="0" presId="urn:microsoft.com/office/officeart/2008/layout/NameandTitleOrganizationalChart"/>
    <dgm:cxn modelId="{41F7EB53-6373-4FE9-AA02-56DF7A63AC12}" type="presParOf" srcId="{94CA6354-08B0-494A-A553-D0A943297F4C}" destId="{F81FCBB1-E99B-42B4-BF8E-DDDB903F749E}" srcOrd="2" destOrd="0" presId="urn:microsoft.com/office/officeart/2008/layout/NameandTitleOrganizationalChart"/>
    <dgm:cxn modelId="{4087867F-5669-4AA6-933B-E9AB4BF5EE21}" type="presParOf" srcId="{E942F63D-469F-4283-9563-C822A36F93B6}" destId="{6C558594-2E05-420A-A3ED-820E4D3E2873}" srcOrd="6" destOrd="0" presId="urn:microsoft.com/office/officeart/2008/layout/NameandTitleOrganizationalChart"/>
    <dgm:cxn modelId="{CBAC86C7-1EE6-4BB2-BF22-7605140285D5}" type="presParOf" srcId="{E942F63D-469F-4283-9563-C822A36F93B6}" destId="{C385761E-B782-4375-ADCA-49087AE07D97}" srcOrd="7" destOrd="0" presId="urn:microsoft.com/office/officeart/2008/layout/NameandTitleOrganizationalChart"/>
    <dgm:cxn modelId="{70B483E0-9021-4B2C-959B-5806D368A1D8}" type="presParOf" srcId="{C385761E-B782-4375-ADCA-49087AE07D97}" destId="{6D577C6F-52F5-46D4-8F13-1DB1E32247E9}" srcOrd="0" destOrd="0" presId="urn:microsoft.com/office/officeart/2008/layout/NameandTitleOrganizationalChart"/>
    <dgm:cxn modelId="{1EF46D6A-791D-4C50-BD9F-17882D63CF94}" type="presParOf" srcId="{6D577C6F-52F5-46D4-8F13-1DB1E32247E9}" destId="{C66E7E59-C2FC-4F11-AB4D-5095C1CBFE42}" srcOrd="0" destOrd="0" presId="urn:microsoft.com/office/officeart/2008/layout/NameandTitleOrganizationalChart"/>
    <dgm:cxn modelId="{4DBA41A7-5CEB-4FC0-845C-6A8DFBA221D7}" type="presParOf" srcId="{6D577C6F-52F5-46D4-8F13-1DB1E32247E9}" destId="{87B9231A-56D3-4268-9BCD-109CE6207733}" srcOrd="1" destOrd="0" presId="urn:microsoft.com/office/officeart/2008/layout/NameandTitleOrganizationalChart"/>
    <dgm:cxn modelId="{49C19601-06BD-4224-9BDD-A3649D6F75C7}" type="presParOf" srcId="{6D577C6F-52F5-46D4-8F13-1DB1E32247E9}" destId="{056853AE-E220-43DD-A74F-05AB8818931E}" srcOrd="2" destOrd="0" presId="urn:microsoft.com/office/officeart/2008/layout/NameandTitleOrganizationalChart"/>
    <dgm:cxn modelId="{70466852-9B28-4736-BDE8-8DFCD47EA501}" type="presParOf" srcId="{C385761E-B782-4375-ADCA-49087AE07D97}" destId="{36BC73DE-B30D-45E2-ABDC-49A79B571643}" srcOrd="1" destOrd="0" presId="urn:microsoft.com/office/officeart/2008/layout/NameandTitleOrganizationalChart"/>
    <dgm:cxn modelId="{D91FDF6A-C969-4BED-A10D-A3EB2B94B294}" type="presParOf" srcId="{C385761E-B782-4375-ADCA-49087AE07D97}" destId="{ADF78468-A65C-44A1-9713-3C11DB630F32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B26BF65-1813-4655-93F7-92BBC2DBC24A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5A0E88-7E59-4CD1-8075-6F1F1810CC69}">
      <dgm:prSet phldrT="[Text]"/>
      <dgm:spPr/>
      <dgm:t>
        <a:bodyPr/>
        <a:lstStyle/>
        <a:p>
          <a:r>
            <a:rPr lang="en-US" dirty="0" err="1" smtClean="0"/>
            <a:t>ProcessKinematicData</a:t>
          </a:r>
          <a:endParaRPr lang="en-US" dirty="0"/>
        </a:p>
      </dgm:t>
    </dgm:pt>
    <dgm:pt modelId="{423EEF79-867C-45C8-B60B-2D3E2CAAA1E1}" type="parTrans" cxnId="{9B2FBEED-1695-4D99-A454-374501B77E3D}">
      <dgm:prSet/>
      <dgm:spPr/>
      <dgm:t>
        <a:bodyPr/>
        <a:lstStyle/>
        <a:p>
          <a:endParaRPr lang="en-US"/>
        </a:p>
      </dgm:t>
    </dgm:pt>
    <dgm:pt modelId="{69090369-617F-4AC8-ADDE-00F02F8F18AB}" type="sibTrans" cxnId="{9B2FBEED-1695-4D99-A454-374501B77E3D}">
      <dgm:prSet/>
      <dgm:spPr/>
      <dgm:t>
        <a:bodyPr/>
        <a:lstStyle/>
        <a:p>
          <a:r>
            <a:rPr lang="en-US" dirty="0" smtClean="0"/>
            <a:t>Calculates and Saves Statistics based on the Kinematic Data</a:t>
          </a:r>
          <a:endParaRPr lang="en-US" dirty="0"/>
        </a:p>
      </dgm:t>
    </dgm:pt>
    <dgm:pt modelId="{540E1B1A-2DEF-4632-ABFE-49520D803A42}" type="asst">
      <dgm:prSet phldrT="[Text]"/>
      <dgm:spPr/>
      <dgm:t>
        <a:bodyPr/>
        <a:lstStyle/>
        <a:p>
          <a:r>
            <a:rPr lang="en-US" dirty="0" err="1" smtClean="0"/>
            <a:t>CollectKinematicFiles</a:t>
          </a:r>
          <a:endParaRPr lang="en-US" dirty="0"/>
        </a:p>
      </dgm:t>
    </dgm:pt>
    <dgm:pt modelId="{34A383E3-2AF3-4961-9754-5D20374CF21F}" type="parTrans" cxnId="{5643E6C5-0EC4-4C57-8D0F-E0CA6F473BE4}">
      <dgm:prSet/>
      <dgm:spPr/>
      <dgm:t>
        <a:bodyPr/>
        <a:lstStyle/>
        <a:p>
          <a:endParaRPr lang="en-US"/>
        </a:p>
      </dgm:t>
    </dgm:pt>
    <dgm:pt modelId="{113600F8-601D-495D-B2C8-81360A6369E6}" type="sibTrans" cxnId="{5643E6C5-0EC4-4C57-8D0F-E0CA6F473BE4}">
      <dgm:prSet/>
      <dgm:spPr/>
      <dgm:t>
        <a:bodyPr/>
        <a:lstStyle/>
        <a:p>
          <a:r>
            <a:rPr lang="en-US" dirty="0" smtClean="0"/>
            <a:t>Retrieves all Files related to Processing Kinematic Data from  User Selected Directory</a:t>
          </a:r>
          <a:endParaRPr lang="en-US" dirty="0"/>
        </a:p>
      </dgm:t>
    </dgm:pt>
    <dgm:pt modelId="{5E9A7116-094A-478F-9F45-A2E676D2F0D8}">
      <dgm:prSet phldrT="[Text]"/>
      <dgm:spPr/>
      <dgm:t>
        <a:bodyPr/>
        <a:lstStyle/>
        <a:p>
          <a:r>
            <a:rPr lang="en-US" dirty="0" err="1" smtClean="0"/>
            <a:t>calcKinStats</a:t>
          </a:r>
          <a:endParaRPr lang="en-US" dirty="0"/>
        </a:p>
      </dgm:t>
    </dgm:pt>
    <dgm:pt modelId="{5FF7984F-7797-4269-9D6B-B01F342659A0}" type="parTrans" cxnId="{C4940856-9461-4E1E-A995-361DD342998A}">
      <dgm:prSet/>
      <dgm:spPr/>
      <dgm:t>
        <a:bodyPr/>
        <a:lstStyle/>
        <a:p>
          <a:endParaRPr lang="en-US"/>
        </a:p>
      </dgm:t>
    </dgm:pt>
    <dgm:pt modelId="{75B64AA8-60F1-4A0C-8666-4B52AB633B65}" type="sibTrans" cxnId="{C4940856-9461-4E1E-A995-361DD342998A}">
      <dgm:prSet/>
      <dgm:spPr/>
      <dgm:t>
        <a:bodyPr/>
        <a:lstStyle/>
        <a:p>
          <a:r>
            <a:rPr lang="en-US" dirty="0" err="1" smtClean="0"/>
            <a:t>Caculates</a:t>
          </a:r>
          <a:r>
            <a:rPr lang="en-US" dirty="0" smtClean="0"/>
            <a:t> specified kinematic related statistics and measures</a:t>
          </a:r>
          <a:endParaRPr lang="en-US" dirty="0"/>
        </a:p>
      </dgm:t>
    </dgm:pt>
    <dgm:pt modelId="{A0929991-7A45-4FC2-8FAF-13E1CDA653FC}" type="asst">
      <dgm:prSet phldrT="[Text]"/>
      <dgm:spPr/>
      <dgm:t>
        <a:bodyPr/>
        <a:lstStyle/>
        <a:p>
          <a:r>
            <a:rPr lang="en-US" dirty="0" err="1" smtClean="0"/>
            <a:t>GroupSpecificSetup</a:t>
          </a:r>
          <a:endParaRPr lang="en-US" dirty="0"/>
        </a:p>
      </dgm:t>
    </dgm:pt>
    <dgm:pt modelId="{CC9D394A-62B8-4A0C-BBC2-714630198705}" type="parTrans" cxnId="{A4592DC8-F3FA-4E42-8363-7AA9C24CE82D}">
      <dgm:prSet/>
      <dgm:spPr/>
      <dgm:t>
        <a:bodyPr/>
        <a:lstStyle/>
        <a:p>
          <a:endParaRPr lang="en-US"/>
        </a:p>
      </dgm:t>
    </dgm:pt>
    <dgm:pt modelId="{EA551EAA-85CA-4B41-9BA0-C2C2A352A8CD}" type="sibTrans" cxnId="{A4592DC8-F3FA-4E42-8363-7AA9C24CE82D}">
      <dgm:prSet/>
      <dgm:spPr/>
      <dgm:t>
        <a:bodyPr/>
        <a:lstStyle/>
        <a:p>
          <a:r>
            <a:rPr lang="en-US" dirty="0" smtClean="0"/>
            <a:t>Returns Variables based on Subject Group Membership</a:t>
          </a:r>
          <a:endParaRPr lang="en-US" dirty="0"/>
        </a:p>
      </dgm:t>
    </dgm:pt>
    <dgm:pt modelId="{5AD108F1-9CBB-455E-ACFE-B3938875A2DB}" type="asst">
      <dgm:prSet phldrT="[Text]"/>
      <dgm:spPr/>
      <dgm:t>
        <a:bodyPr/>
        <a:lstStyle/>
        <a:p>
          <a:r>
            <a:rPr lang="en-US" dirty="0" err="1" smtClean="0"/>
            <a:t>buildOutputDirectories</a:t>
          </a:r>
          <a:endParaRPr lang="en-US" dirty="0"/>
        </a:p>
      </dgm:t>
    </dgm:pt>
    <dgm:pt modelId="{0A09CB34-56BC-40F2-A310-E3CB54578A76}" type="parTrans" cxnId="{B2A7C801-79CE-465A-94CF-1CE4E41CBA6F}">
      <dgm:prSet/>
      <dgm:spPr/>
      <dgm:t>
        <a:bodyPr/>
        <a:lstStyle/>
        <a:p>
          <a:endParaRPr lang="en-US"/>
        </a:p>
      </dgm:t>
    </dgm:pt>
    <dgm:pt modelId="{55E32663-2DA3-42FE-B7B8-535394A55EE5}" type="sibTrans" cxnId="{B2A7C801-79CE-465A-94CF-1CE4E41CBA6F}">
      <dgm:prSet/>
      <dgm:spPr/>
      <dgm:t>
        <a:bodyPr/>
        <a:lstStyle/>
        <a:p>
          <a:r>
            <a:rPr lang="en-US" dirty="0" smtClean="0"/>
            <a:t>Verifies that all Output </a:t>
          </a:r>
          <a:r>
            <a:rPr lang="en-US" dirty="0" err="1" smtClean="0"/>
            <a:t>dirs</a:t>
          </a:r>
          <a:r>
            <a:rPr lang="en-US" dirty="0" smtClean="0"/>
            <a:t> exist, builds those that don’t</a:t>
          </a:r>
          <a:endParaRPr lang="en-US" dirty="0"/>
        </a:p>
      </dgm:t>
    </dgm:pt>
    <dgm:pt modelId="{AAE0BAFA-FBBA-4E13-8072-1AB4440CED05}" type="asst">
      <dgm:prSet phldrT="[Text]"/>
      <dgm:spPr/>
      <dgm:t>
        <a:bodyPr/>
        <a:lstStyle/>
        <a:p>
          <a:r>
            <a:rPr lang="en-US" dirty="0" err="1" smtClean="0"/>
            <a:t>InterpretOSHAPA</a:t>
          </a:r>
          <a:endParaRPr lang="en-US" dirty="0"/>
        </a:p>
      </dgm:t>
    </dgm:pt>
    <dgm:pt modelId="{3D689759-6092-449E-9A04-4895A722F2C0}" type="parTrans" cxnId="{624BCD44-64A3-4A75-90A2-E88266F0E95F}">
      <dgm:prSet/>
      <dgm:spPr/>
      <dgm:t>
        <a:bodyPr/>
        <a:lstStyle/>
        <a:p>
          <a:endParaRPr lang="en-US"/>
        </a:p>
      </dgm:t>
    </dgm:pt>
    <dgm:pt modelId="{6EAC8E56-D8FC-4A73-A576-CDC08885737A}" type="sibTrans" cxnId="{624BCD44-64A3-4A75-90A2-E88266F0E95F}">
      <dgm:prSet/>
      <dgm:spPr/>
      <dgm:t>
        <a:bodyPr/>
        <a:lstStyle/>
        <a:p>
          <a:r>
            <a:rPr lang="en-US" dirty="0" smtClean="0"/>
            <a:t>Processes the </a:t>
          </a:r>
          <a:r>
            <a:rPr lang="en-US" dirty="0" err="1" smtClean="0"/>
            <a:t>OpenSHAPA</a:t>
          </a:r>
          <a:endParaRPr lang="en-US" dirty="0"/>
        </a:p>
      </dgm:t>
    </dgm:pt>
    <dgm:pt modelId="{96B6AC49-C792-4AE3-BD6C-2C0C231AA4CF}">
      <dgm:prSet phldrT="[Text]"/>
      <dgm:spPr/>
      <dgm:t>
        <a:bodyPr/>
        <a:lstStyle/>
        <a:p>
          <a:r>
            <a:rPr lang="en-US" dirty="0" err="1" smtClean="0"/>
            <a:t>exZoneAnalysis</a:t>
          </a:r>
          <a:endParaRPr lang="en-US" dirty="0"/>
        </a:p>
      </dgm:t>
    </dgm:pt>
    <dgm:pt modelId="{37C08FD0-8A2D-4656-B4FD-8FF9AA785E42}" type="parTrans" cxnId="{D2CC9FAF-E12B-44CA-AF04-751F61BD7624}">
      <dgm:prSet/>
      <dgm:spPr/>
      <dgm:t>
        <a:bodyPr/>
        <a:lstStyle/>
        <a:p>
          <a:endParaRPr lang="en-US"/>
        </a:p>
      </dgm:t>
    </dgm:pt>
    <dgm:pt modelId="{B536403C-2613-4569-BEFA-A1871313EE76}" type="sibTrans" cxnId="{D2CC9FAF-E12B-44CA-AF04-751F61BD7624}">
      <dgm:prSet/>
      <dgm:spPr/>
      <dgm:t>
        <a:bodyPr/>
        <a:lstStyle/>
        <a:p>
          <a:r>
            <a:rPr lang="en-US" dirty="0" smtClean="0"/>
            <a:t>Analyzes Kinematic Data for total excursion of subject based one defined zones</a:t>
          </a:r>
          <a:endParaRPr lang="en-US" dirty="0"/>
        </a:p>
      </dgm:t>
    </dgm:pt>
    <dgm:pt modelId="{6088FDE1-3E47-4EE9-B416-ADC95FF1E967}">
      <dgm:prSet phldrT="[Text]"/>
      <dgm:spPr/>
      <dgm:t>
        <a:bodyPr/>
        <a:lstStyle/>
        <a:p>
          <a:r>
            <a:rPr lang="en-US" dirty="0" smtClean="0"/>
            <a:t>graph3DReach</a:t>
          </a:r>
          <a:endParaRPr lang="en-US" dirty="0"/>
        </a:p>
      </dgm:t>
    </dgm:pt>
    <dgm:pt modelId="{C766C741-1387-4698-9762-57769C6A2057}" type="parTrans" cxnId="{DD18FD3F-8FEC-452B-B3F9-964588E41F4C}">
      <dgm:prSet/>
      <dgm:spPr/>
      <dgm:t>
        <a:bodyPr/>
        <a:lstStyle/>
        <a:p>
          <a:endParaRPr lang="en-US"/>
        </a:p>
      </dgm:t>
    </dgm:pt>
    <dgm:pt modelId="{A922098E-E79B-477A-8FFD-EBEE56D87320}" type="sibTrans" cxnId="{DD18FD3F-8FEC-452B-B3F9-964588E41F4C}">
      <dgm:prSet/>
      <dgm:spPr/>
      <dgm:t>
        <a:bodyPr/>
        <a:lstStyle/>
        <a:p>
          <a:r>
            <a:rPr lang="en-US" dirty="0" smtClean="0"/>
            <a:t>Generates customized 3D graphs of subject reaching</a:t>
          </a:r>
          <a:endParaRPr lang="en-US" dirty="0"/>
        </a:p>
      </dgm:t>
    </dgm:pt>
    <dgm:pt modelId="{41A31ACD-8DD3-42B5-B2D5-640B00DAC7BE}" type="pres">
      <dgm:prSet presAssocID="{BB26BF65-1813-4655-93F7-92BBC2DBC24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0C67151-A769-46B0-B104-B3F5594B9A2D}" type="pres">
      <dgm:prSet presAssocID="{C95A0E88-7E59-4CD1-8075-6F1F1810CC69}" presName="hierRoot1" presStyleCnt="0">
        <dgm:presLayoutVars>
          <dgm:hierBranch val="init"/>
        </dgm:presLayoutVars>
      </dgm:prSet>
      <dgm:spPr/>
    </dgm:pt>
    <dgm:pt modelId="{B2364BDC-1295-46EA-BBD2-4A14E5182064}" type="pres">
      <dgm:prSet presAssocID="{C95A0E88-7E59-4CD1-8075-6F1F1810CC69}" presName="rootComposite1" presStyleCnt="0"/>
      <dgm:spPr/>
    </dgm:pt>
    <dgm:pt modelId="{DED0BFD0-24C7-428F-AC0B-C1F8AAC28BB5}" type="pres">
      <dgm:prSet presAssocID="{C95A0E88-7E59-4CD1-8075-6F1F1810CC69}" presName="rootText1" presStyleLbl="node0" presStyleIdx="0" presStyleCnt="1" custScaleX="224769" custScaleY="13559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FFC6B93C-B7E4-49D7-9C32-DF93E111F5BF}" type="pres">
      <dgm:prSet presAssocID="{C95A0E88-7E59-4CD1-8075-6F1F1810CC69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11D0DFE-B3C2-4B34-92DB-20E81C8C979E}" type="pres">
      <dgm:prSet presAssocID="{C95A0E88-7E59-4CD1-8075-6F1F1810CC69}" presName="rootConnector1" presStyleLbl="node1" presStyleIdx="0" presStyleCnt="3"/>
      <dgm:spPr/>
      <dgm:t>
        <a:bodyPr/>
        <a:lstStyle/>
        <a:p>
          <a:endParaRPr lang="en-US"/>
        </a:p>
      </dgm:t>
    </dgm:pt>
    <dgm:pt modelId="{CFF40A90-66DB-4F0F-B4E3-1B482DFA91C9}" type="pres">
      <dgm:prSet presAssocID="{C95A0E88-7E59-4CD1-8075-6F1F1810CC69}" presName="hierChild2" presStyleCnt="0"/>
      <dgm:spPr/>
    </dgm:pt>
    <dgm:pt modelId="{B5114C3E-A873-465D-9C0D-69FE30FEAA1B}" type="pres">
      <dgm:prSet presAssocID="{5FF7984F-7797-4269-9D6B-B01F342659A0}" presName="Name37" presStyleLbl="parChTrans1D2" presStyleIdx="0" presStyleCnt="7"/>
      <dgm:spPr/>
      <dgm:t>
        <a:bodyPr/>
        <a:lstStyle/>
        <a:p>
          <a:endParaRPr lang="en-US"/>
        </a:p>
      </dgm:t>
    </dgm:pt>
    <dgm:pt modelId="{6935EEC0-4625-4AA5-B7CE-20A1940DB538}" type="pres">
      <dgm:prSet presAssocID="{5E9A7116-094A-478F-9F45-A2E676D2F0D8}" presName="hierRoot2" presStyleCnt="0">
        <dgm:presLayoutVars>
          <dgm:hierBranch val="init"/>
        </dgm:presLayoutVars>
      </dgm:prSet>
      <dgm:spPr/>
    </dgm:pt>
    <dgm:pt modelId="{C29643A9-0508-4C19-88F8-510D0203F892}" type="pres">
      <dgm:prSet presAssocID="{5E9A7116-094A-478F-9F45-A2E676D2F0D8}" presName="rootComposite" presStyleCnt="0"/>
      <dgm:spPr/>
    </dgm:pt>
    <dgm:pt modelId="{4E802315-FFE1-49DD-A3CB-ADADAE9944AC}" type="pres">
      <dgm:prSet presAssocID="{5E9A7116-094A-478F-9F45-A2E676D2F0D8}" presName="rootText" presStyleLbl="node1" presStyleIdx="0" presStyleCnt="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67190B28-D6DE-4086-91A2-9D6A6D424853}" type="pres">
      <dgm:prSet presAssocID="{5E9A7116-094A-478F-9F45-A2E676D2F0D8}" presName="titleText2" presStyleLbl="fgAcc1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B588CE1-173D-41B9-B255-AA716E25CF14}" type="pres">
      <dgm:prSet presAssocID="{5E9A7116-094A-478F-9F45-A2E676D2F0D8}" presName="rootConnector" presStyleLbl="node2" presStyleIdx="0" presStyleCnt="0"/>
      <dgm:spPr/>
      <dgm:t>
        <a:bodyPr/>
        <a:lstStyle/>
        <a:p>
          <a:endParaRPr lang="en-US"/>
        </a:p>
      </dgm:t>
    </dgm:pt>
    <dgm:pt modelId="{6DA2DCED-6D42-4A65-8F01-0595974645C0}" type="pres">
      <dgm:prSet presAssocID="{5E9A7116-094A-478F-9F45-A2E676D2F0D8}" presName="hierChild4" presStyleCnt="0"/>
      <dgm:spPr/>
    </dgm:pt>
    <dgm:pt modelId="{4E50BF83-E48C-40D1-84BC-A7D9E97930F9}" type="pres">
      <dgm:prSet presAssocID="{5E9A7116-094A-478F-9F45-A2E676D2F0D8}" presName="hierChild5" presStyleCnt="0"/>
      <dgm:spPr/>
    </dgm:pt>
    <dgm:pt modelId="{C99E3CCC-3C53-451A-BEB3-ED7715C81F58}" type="pres">
      <dgm:prSet presAssocID="{37C08FD0-8A2D-4656-B4FD-8FF9AA785E42}" presName="Name37" presStyleLbl="parChTrans1D2" presStyleIdx="1" presStyleCnt="7"/>
      <dgm:spPr/>
      <dgm:t>
        <a:bodyPr/>
        <a:lstStyle/>
        <a:p>
          <a:endParaRPr lang="en-US"/>
        </a:p>
      </dgm:t>
    </dgm:pt>
    <dgm:pt modelId="{5C3B1CE2-0542-4F0B-9F53-25CBE5E7A7E6}" type="pres">
      <dgm:prSet presAssocID="{96B6AC49-C792-4AE3-BD6C-2C0C231AA4CF}" presName="hierRoot2" presStyleCnt="0">
        <dgm:presLayoutVars>
          <dgm:hierBranch val="init"/>
        </dgm:presLayoutVars>
      </dgm:prSet>
      <dgm:spPr/>
    </dgm:pt>
    <dgm:pt modelId="{A9DCAA5C-7984-4769-8565-556C8118B7D8}" type="pres">
      <dgm:prSet presAssocID="{96B6AC49-C792-4AE3-BD6C-2C0C231AA4CF}" presName="rootComposite" presStyleCnt="0"/>
      <dgm:spPr/>
    </dgm:pt>
    <dgm:pt modelId="{917F058E-20AB-48CF-ABB5-6F30140A7D18}" type="pres">
      <dgm:prSet presAssocID="{96B6AC49-C792-4AE3-BD6C-2C0C231AA4CF}" presName="rootText" presStyleLbl="node1" presStyleIdx="1" presStyleCnt="3" custLinFactNeighborX="3851" custLinFactNeighborY="-736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B5EA3C7-E99B-4476-A6BF-D98F8BE00FA8}" type="pres">
      <dgm:prSet presAssocID="{96B6AC49-C792-4AE3-BD6C-2C0C231AA4CF}" presName="titleText2" presStyleLbl="fgAcc1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9C3680C-64BC-4002-A9D7-F8C44270DBF6}" type="pres">
      <dgm:prSet presAssocID="{96B6AC49-C792-4AE3-BD6C-2C0C231AA4CF}" presName="rootConnector" presStyleLbl="node2" presStyleIdx="0" presStyleCnt="0"/>
      <dgm:spPr/>
      <dgm:t>
        <a:bodyPr/>
        <a:lstStyle/>
        <a:p>
          <a:endParaRPr lang="en-US"/>
        </a:p>
      </dgm:t>
    </dgm:pt>
    <dgm:pt modelId="{3BD1CD40-A18A-4117-8EAB-9BAC0A4BEA91}" type="pres">
      <dgm:prSet presAssocID="{96B6AC49-C792-4AE3-BD6C-2C0C231AA4CF}" presName="hierChild4" presStyleCnt="0"/>
      <dgm:spPr/>
    </dgm:pt>
    <dgm:pt modelId="{9FD361CF-53FE-428D-A4FF-6D08538A87CE}" type="pres">
      <dgm:prSet presAssocID="{96B6AC49-C792-4AE3-BD6C-2C0C231AA4CF}" presName="hierChild5" presStyleCnt="0"/>
      <dgm:spPr/>
    </dgm:pt>
    <dgm:pt modelId="{59A4BDE8-50D8-407A-95D6-FB8B15044200}" type="pres">
      <dgm:prSet presAssocID="{C766C741-1387-4698-9762-57769C6A2057}" presName="Name37" presStyleLbl="parChTrans1D2" presStyleIdx="2" presStyleCnt="7"/>
      <dgm:spPr/>
      <dgm:t>
        <a:bodyPr/>
        <a:lstStyle/>
        <a:p>
          <a:endParaRPr lang="en-US"/>
        </a:p>
      </dgm:t>
    </dgm:pt>
    <dgm:pt modelId="{ABA8F266-9AAB-43FA-9F8E-4C6DB9D1B818}" type="pres">
      <dgm:prSet presAssocID="{6088FDE1-3E47-4EE9-B416-ADC95FF1E967}" presName="hierRoot2" presStyleCnt="0">
        <dgm:presLayoutVars>
          <dgm:hierBranch val="init"/>
        </dgm:presLayoutVars>
      </dgm:prSet>
      <dgm:spPr/>
    </dgm:pt>
    <dgm:pt modelId="{4A2D0948-5651-46FB-BFF9-BA54645DAF61}" type="pres">
      <dgm:prSet presAssocID="{6088FDE1-3E47-4EE9-B416-ADC95FF1E967}" presName="rootComposite" presStyleCnt="0"/>
      <dgm:spPr/>
    </dgm:pt>
    <dgm:pt modelId="{77D918AA-A9E3-4233-957C-20837ED4148A}" type="pres">
      <dgm:prSet presAssocID="{6088FDE1-3E47-4EE9-B416-ADC95FF1E967}" presName="rootText" presStyleLbl="node1" presStyleIdx="2" presStyleCnt="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6AEE0C9-099E-4676-ACF3-A550026EF316}" type="pres">
      <dgm:prSet presAssocID="{6088FDE1-3E47-4EE9-B416-ADC95FF1E967}" presName="titleText2" presStyleLbl="fgAcc1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84DDEAC-E453-4AF9-B714-D5871AB9E614}" type="pres">
      <dgm:prSet presAssocID="{6088FDE1-3E47-4EE9-B416-ADC95FF1E967}" presName="rootConnector" presStyleLbl="node2" presStyleIdx="0" presStyleCnt="0"/>
      <dgm:spPr/>
      <dgm:t>
        <a:bodyPr/>
        <a:lstStyle/>
        <a:p>
          <a:endParaRPr lang="en-US"/>
        </a:p>
      </dgm:t>
    </dgm:pt>
    <dgm:pt modelId="{276A30C5-AA01-4A0B-9AA9-2F1371AAE38C}" type="pres">
      <dgm:prSet presAssocID="{6088FDE1-3E47-4EE9-B416-ADC95FF1E967}" presName="hierChild4" presStyleCnt="0"/>
      <dgm:spPr/>
    </dgm:pt>
    <dgm:pt modelId="{68B7879C-50FD-4C4B-8B08-66D5D45E31E8}" type="pres">
      <dgm:prSet presAssocID="{6088FDE1-3E47-4EE9-B416-ADC95FF1E967}" presName="hierChild5" presStyleCnt="0"/>
      <dgm:spPr/>
    </dgm:pt>
    <dgm:pt modelId="{63FE68FC-DEBF-42F8-98E2-E8A3B8395CF6}" type="pres">
      <dgm:prSet presAssocID="{C95A0E88-7E59-4CD1-8075-6F1F1810CC69}" presName="hierChild3" presStyleCnt="0"/>
      <dgm:spPr/>
    </dgm:pt>
    <dgm:pt modelId="{ABBC9CE1-3532-483D-B0DC-6FF1B701E823}" type="pres">
      <dgm:prSet presAssocID="{34A383E3-2AF3-4961-9754-5D20374CF21F}" presName="Name96" presStyleLbl="parChTrans1D2" presStyleIdx="3" presStyleCnt="7"/>
      <dgm:spPr/>
      <dgm:t>
        <a:bodyPr/>
        <a:lstStyle/>
        <a:p>
          <a:endParaRPr lang="en-US"/>
        </a:p>
      </dgm:t>
    </dgm:pt>
    <dgm:pt modelId="{A68A9329-B7DD-46BE-88BB-57296BA1061D}" type="pres">
      <dgm:prSet presAssocID="{540E1B1A-2DEF-4632-ABFE-49520D803A42}" presName="hierRoot3" presStyleCnt="0">
        <dgm:presLayoutVars>
          <dgm:hierBranch val="init"/>
        </dgm:presLayoutVars>
      </dgm:prSet>
      <dgm:spPr/>
    </dgm:pt>
    <dgm:pt modelId="{3A1C000B-77DC-427C-A575-AD4684E2B210}" type="pres">
      <dgm:prSet presAssocID="{540E1B1A-2DEF-4632-ABFE-49520D803A42}" presName="rootComposite3" presStyleCnt="0"/>
      <dgm:spPr/>
    </dgm:pt>
    <dgm:pt modelId="{94BBC6B6-94AD-4D5C-BC48-C85A02A96449}" type="pres">
      <dgm:prSet presAssocID="{540E1B1A-2DEF-4632-ABFE-49520D803A42}" presName="rootText3" presStyleLbl="asst1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382F15-5313-41C7-B989-681ECD264ECB}" type="pres">
      <dgm:prSet presAssocID="{540E1B1A-2DEF-4632-ABFE-49520D803A42}" presName="titleText3" presStyleLbl="fgAcc2" presStyleIdx="0" presStyleCnt="4" custScaleY="17016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5247ED0-C4F4-4293-879C-0B95E4076171}" type="pres">
      <dgm:prSet presAssocID="{540E1B1A-2DEF-4632-ABFE-49520D803A42}" presName="rootConnector3" presStyleLbl="asst1" presStyleIdx="0" presStyleCnt="4"/>
      <dgm:spPr/>
      <dgm:t>
        <a:bodyPr/>
        <a:lstStyle/>
        <a:p>
          <a:endParaRPr lang="en-US"/>
        </a:p>
      </dgm:t>
    </dgm:pt>
    <dgm:pt modelId="{F922EF4E-7DF4-4664-B3B2-56B2983EADA6}" type="pres">
      <dgm:prSet presAssocID="{540E1B1A-2DEF-4632-ABFE-49520D803A42}" presName="hierChild6" presStyleCnt="0"/>
      <dgm:spPr/>
    </dgm:pt>
    <dgm:pt modelId="{DAACF234-D43C-48FC-A7EC-0153134021A3}" type="pres">
      <dgm:prSet presAssocID="{540E1B1A-2DEF-4632-ABFE-49520D803A42}" presName="hierChild7" presStyleCnt="0"/>
      <dgm:spPr/>
    </dgm:pt>
    <dgm:pt modelId="{5F5499B5-B144-4D26-929A-7D6E87DA941D}" type="pres">
      <dgm:prSet presAssocID="{CC9D394A-62B8-4A0C-BBC2-714630198705}" presName="Name96" presStyleLbl="parChTrans1D2" presStyleIdx="4" presStyleCnt="7"/>
      <dgm:spPr/>
      <dgm:t>
        <a:bodyPr/>
        <a:lstStyle/>
        <a:p>
          <a:endParaRPr lang="en-US"/>
        </a:p>
      </dgm:t>
    </dgm:pt>
    <dgm:pt modelId="{C5041464-FB6F-4452-9D24-68F1096F0530}" type="pres">
      <dgm:prSet presAssocID="{A0929991-7A45-4FC2-8FAF-13E1CDA653FC}" presName="hierRoot3" presStyleCnt="0">
        <dgm:presLayoutVars>
          <dgm:hierBranch val="init"/>
        </dgm:presLayoutVars>
      </dgm:prSet>
      <dgm:spPr/>
    </dgm:pt>
    <dgm:pt modelId="{8C29E8D0-88EF-45D5-8BA0-E148AE96B786}" type="pres">
      <dgm:prSet presAssocID="{A0929991-7A45-4FC2-8FAF-13E1CDA653FC}" presName="rootComposite3" presStyleCnt="0"/>
      <dgm:spPr/>
    </dgm:pt>
    <dgm:pt modelId="{2BB98B2F-83E1-4C60-AD92-9D07F34A3797}" type="pres">
      <dgm:prSet presAssocID="{A0929991-7A45-4FC2-8FAF-13E1CDA653FC}" presName="rootText3" presStyleLbl="asst1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31D28C-1032-4134-BB55-5835F7F55D18}" type="pres">
      <dgm:prSet presAssocID="{A0929991-7A45-4FC2-8FAF-13E1CDA653FC}" presName="titleText3" presStyleLbl="fgAcc2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4B7D873-E94B-4B0E-89BB-FFB11EE0DCA9}" type="pres">
      <dgm:prSet presAssocID="{A0929991-7A45-4FC2-8FAF-13E1CDA653FC}" presName="rootConnector3" presStyleLbl="asst1" presStyleIdx="1" presStyleCnt="4"/>
      <dgm:spPr/>
      <dgm:t>
        <a:bodyPr/>
        <a:lstStyle/>
        <a:p>
          <a:endParaRPr lang="en-US"/>
        </a:p>
      </dgm:t>
    </dgm:pt>
    <dgm:pt modelId="{F2664C09-1879-4539-B0E0-33B222BEB25A}" type="pres">
      <dgm:prSet presAssocID="{A0929991-7A45-4FC2-8FAF-13E1CDA653FC}" presName="hierChild6" presStyleCnt="0"/>
      <dgm:spPr/>
    </dgm:pt>
    <dgm:pt modelId="{D238D63C-D2FA-4B24-836A-1B6C29AC520A}" type="pres">
      <dgm:prSet presAssocID="{A0929991-7A45-4FC2-8FAF-13E1CDA653FC}" presName="hierChild7" presStyleCnt="0"/>
      <dgm:spPr/>
    </dgm:pt>
    <dgm:pt modelId="{75FBEFD0-EAA1-4519-8256-6181FF1C3C52}" type="pres">
      <dgm:prSet presAssocID="{0A09CB34-56BC-40F2-A310-E3CB54578A76}" presName="Name96" presStyleLbl="parChTrans1D2" presStyleIdx="5" presStyleCnt="7"/>
      <dgm:spPr/>
      <dgm:t>
        <a:bodyPr/>
        <a:lstStyle/>
        <a:p>
          <a:endParaRPr lang="en-US"/>
        </a:p>
      </dgm:t>
    </dgm:pt>
    <dgm:pt modelId="{E8390534-C53A-4190-A9F1-8FC1D104E421}" type="pres">
      <dgm:prSet presAssocID="{5AD108F1-9CBB-455E-ACFE-B3938875A2DB}" presName="hierRoot3" presStyleCnt="0">
        <dgm:presLayoutVars>
          <dgm:hierBranch val="init"/>
        </dgm:presLayoutVars>
      </dgm:prSet>
      <dgm:spPr/>
    </dgm:pt>
    <dgm:pt modelId="{812F7D02-772D-4A00-9771-93DBEC24EF85}" type="pres">
      <dgm:prSet presAssocID="{5AD108F1-9CBB-455E-ACFE-B3938875A2DB}" presName="rootComposite3" presStyleCnt="0"/>
      <dgm:spPr/>
    </dgm:pt>
    <dgm:pt modelId="{1497FCDA-0BA3-4901-9172-800CCDBBA934}" type="pres">
      <dgm:prSet presAssocID="{5AD108F1-9CBB-455E-ACFE-B3938875A2DB}" presName="rootText3" presStyleLbl="asst1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7BDCC8-486B-42EC-BD30-54B41049BBF0}" type="pres">
      <dgm:prSet presAssocID="{5AD108F1-9CBB-455E-ACFE-B3938875A2DB}" presName="titleText3" presStyleLbl="fgAcc2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FBD0AD2-D74D-4E8E-86C7-978C8BAFF671}" type="pres">
      <dgm:prSet presAssocID="{5AD108F1-9CBB-455E-ACFE-B3938875A2DB}" presName="rootConnector3" presStyleLbl="asst1" presStyleIdx="2" presStyleCnt="4"/>
      <dgm:spPr/>
      <dgm:t>
        <a:bodyPr/>
        <a:lstStyle/>
        <a:p>
          <a:endParaRPr lang="en-US"/>
        </a:p>
      </dgm:t>
    </dgm:pt>
    <dgm:pt modelId="{8D7C4F61-0A64-4251-BE32-F495FD388A3C}" type="pres">
      <dgm:prSet presAssocID="{5AD108F1-9CBB-455E-ACFE-B3938875A2DB}" presName="hierChild6" presStyleCnt="0"/>
      <dgm:spPr/>
    </dgm:pt>
    <dgm:pt modelId="{BFA3253B-17A9-436D-BE00-CE5990CFE806}" type="pres">
      <dgm:prSet presAssocID="{5AD108F1-9CBB-455E-ACFE-B3938875A2DB}" presName="hierChild7" presStyleCnt="0"/>
      <dgm:spPr/>
    </dgm:pt>
    <dgm:pt modelId="{46843E45-3DF1-4135-BA67-A4571B30CAC2}" type="pres">
      <dgm:prSet presAssocID="{3D689759-6092-449E-9A04-4895A722F2C0}" presName="Name96" presStyleLbl="parChTrans1D2" presStyleIdx="6" presStyleCnt="7"/>
      <dgm:spPr/>
      <dgm:t>
        <a:bodyPr/>
        <a:lstStyle/>
        <a:p>
          <a:endParaRPr lang="en-US"/>
        </a:p>
      </dgm:t>
    </dgm:pt>
    <dgm:pt modelId="{51F280D8-E390-4007-A441-5387926CD9C3}" type="pres">
      <dgm:prSet presAssocID="{AAE0BAFA-FBBA-4E13-8072-1AB4440CED05}" presName="hierRoot3" presStyleCnt="0">
        <dgm:presLayoutVars>
          <dgm:hierBranch val="init"/>
        </dgm:presLayoutVars>
      </dgm:prSet>
      <dgm:spPr/>
    </dgm:pt>
    <dgm:pt modelId="{EE1BAD94-1567-44D0-A741-25E2B80EA7CD}" type="pres">
      <dgm:prSet presAssocID="{AAE0BAFA-FBBA-4E13-8072-1AB4440CED05}" presName="rootComposite3" presStyleCnt="0"/>
      <dgm:spPr/>
    </dgm:pt>
    <dgm:pt modelId="{5E8023C4-A3F9-45D6-BA0D-EB4528C6DAF1}" type="pres">
      <dgm:prSet presAssocID="{AAE0BAFA-FBBA-4E13-8072-1AB4440CED05}" presName="rootText3" presStyleLbl="asst1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84A07F-47CA-4A6E-B83E-4AFA57A700A1}" type="pres">
      <dgm:prSet presAssocID="{AAE0BAFA-FBBA-4E13-8072-1AB4440CED05}" presName="titleText3" presStyleLbl="fgAcc2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6C9AFBE-EE33-4895-AEBB-F9709AA114CF}" type="pres">
      <dgm:prSet presAssocID="{AAE0BAFA-FBBA-4E13-8072-1AB4440CED05}" presName="rootConnector3" presStyleLbl="asst1" presStyleIdx="3" presStyleCnt="4"/>
      <dgm:spPr/>
      <dgm:t>
        <a:bodyPr/>
        <a:lstStyle/>
        <a:p>
          <a:endParaRPr lang="en-US"/>
        </a:p>
      </dgm:t>
    </dgm:pt>
    <dgm:pt modelId="{EA4BFF9D-2D43-431D-BA5E-7943EB3E5E3B}" type="pres">
      <dgm:prSet presAssocID="{AAE0BAFA-FBBA-4E13-8072-1AB4440CED05}" presName="hierChild6" presStyleCnt="0"/>
      <dgm:spPr/>
    </dgm:pt>
    <dgm:pt modelId="{FC1D5BE7-F45E-4105-82BB-0D5E4EE2F576}" type="pres">
      <dgm:prSet presAssocID="{AAE0BAFA-FBBA-4E13-8072-1AB4440CED05}" presName="hierChild7" presStyleCnt="0"/>
      <dgm:spPr/>
    </dgm:pt>
  </dgm:ptLst>
  <dgm:cxnLst>
    <dgm:cxn modelId="{A25DEC38-431B-4544-9AD2-E4BC36E1D2A9}" type="presOf" srcId="{113600F8-601D-495D-B2C8-81360A6369E6}" destId="{F6382F15-5313-41C7-B989-681ECD264ECB}" srcOrd="0" destOrd="0" presId="urn:microsoft.com/office/officeart/2008/layout/NameandTitleOrganizationalChart"/>
    <dgm:cxn modelId="{DD18FD3F-8FEC-452B-B3F9-964588E41F4C}" srcId="{C95A0E88-7E59-4CD1-8075-6F1F1810CC69}" destId="{6088FDE1-3E47-4EE9-B416-ADC95FF1E967}" srcOrd="6" destOrd="0" parTransId="{C766C741-1387-4698-9762-57769C6A2057}" sibTransId="{A922098E-E79B-477A-8FFD-EBEE56D87320}"/>
    <dgm:cxn modelId="{413C0FEA-1377-4F8B-B7E6-9C4823FC8D89}" type="presOf" srcId="{34A383E3-2AF3-4961-9754-5D20374CF21F}" destId="{ABBC9CE1-3532-483D-B0DC-6FF1B701E823}" srcOrd="0" destOrd="0" presId="urn:microsoft.com/office/officeart/2008/layout/NameandTitleOrganizationalChart"/>
    <dgm:cxn modelId="{E10BBF32-6776-4F37-B8D3-C712D1643A7D}" type="presOf" srcId="{5AD108F1-9CBB-455E-ACFE-B3938875A2DB}" destId="{8FBD0AD2-D74D-4E8E-86C7-978C8BAFF671}" srcOrd="1" destOrd="0" presId="urn:microsoft.com/office/officeart/2008/layout/NameandTitleOrganizationalChart"/>
    <dgm:cxn modelId="{03CC9862-E71F-4F0B-961D-F032BEB19251}" type="presOf" srcId="{540E1B1A-2DEF-4632-ABFE-49520D803A42}" destId="{94BBC6B6-94AD-4D5C-BC48-C85A02A96449}" srcOrd="0" destOrd="0" presId="urn:microsoft.com/office/officeart/2008/layout/NameandTitleOrganizationalChart"/>
    <dgm:cxn modelId="{F42F8BF5-DC90-496D-8E74-4C728DB247FD}" type="presOf" srcId="{6088FDE1-3E47-4EE9-B416-ADC95FF1E967}" destId="{77D918AA-A9E3-4233-957C-20837ED4148A}" srcOrd="0" destOrd="0" presId="urn:microsoft.com/office/officeart/2008/layout/NameandTitleOrganizationalChart"/>
    <dgm:cxn modelId="{F751DA10-A2E0-4D57-BC1F-8D705AEE358F}" type="presOf" srcId="{75B64AA8-60F1-4A0C-8666-4B52AB633B65}" destId="{67190B28-D6DE-4086-91A2-9D6A6D424853}" srcOrd="0" destOrd="0" presId="urn:microsoft.com/office/officeart/2008/layout/NameandTitleOrganizationalChart"/>
    <dgm:cxn modelId="{624BCD44-64A3-4A75-90A2-E88266F0E95F}" srcId="{C95A0E88-7E59-4CD1-8075-6F1F1810CC69}" destId="{AAE0BAFA-FBBA-4E13-8072-1AB4440CED05}" srcOrd="3" destOrd="0" parTransId="{3D689759-6092-449E-9A04-4895A722F2C0}" sibTransId="{6EAC8E56-D8FC-4A73-A576-CDC08885737A}"/>
    <dgm:cxn modelId="{E2E84F94-CE6A-48AC-90CD-F82A721DAA24}" type="presOf" srcId="{A0929991-7A45-4FC2-8FAF-13E1CDA653FC}" destId="{2BB98B2F-83E1-4C60-AD92-9D07F34A3797}" srcOrd="0" destOrd="0" presId="urn:microsoft.com/office/officeart/2008/layout/NameandTitleOrganizationalChart"/>
    <dgm:cxn modelId="{3573EB63-11D8-4C43-A230-33135585768A}" type="presOf" srcId="{B536403C-2613-4569-BEFA-A1871313EE76}" destId="{AB5EA3C7-E99B-4476-A6BF-D98F8BE00FA8}" srcOrd="0" destOrd="0" presId="urn:microsoft.com/office/officeart/2008/layout/NameandTitleOrganizationalChart"/>
    <dgm:cxn modelId="{4631271F-6437-43CD-B6A4-1F1E6381829F}" type="presOf" srcId="{55E32663-2DA3-42FE-B7B8-535394A55EE5}" destId="{C97BDCC8-486B-42EC-BD30-54B41049BBF0}" srcOrd="0" destOrd="0" presId="urn:microsoft.com/office/officeart/2008/layout/NameandTitleOrganizationalChart"/>
    <dgm:cxn modelId="{F9D50314-E75C-4C97-B2E5-220C4173FEDE}" type="presOf" srcId="{5AD108F1-9CBB-455E-ACFE-B3938875A2DB}" destId="{1497FCDA-0BA3-4901-9172-800CCDBBA934}" srcOrd="0" destOrd="0" presId="urn:microsoft.com/office/officeart/2008/layout/NameandTitleOrganizationalChart"/>
    <dgm:cxn modelId="{0C3A346C-0D40-4190-81F2-FF55B9E9B839}" type="presOf" srcId="{540E1B1A-2DEF-4632-ABFE-49520D803A42}" destId="{05247ED0-C4F4-4293-879C-0B95E4076171}" srcOrd="1" destOrd="0" presId="urn:microsoft.com/office/officeart/2008/layout/NameandTitleOrganizationalChart"/>
    <dgm:cxn modelId="{43CEC1B9-23A0-4623-8A96-25510FBEE829}" type="presOf" srcId="{0A09CB34-56BC-40F2-A310-E3CB54578A76}" destId="{75FBEFD0-EAA1-4519-8256-6181FF1C3C52}" srcOrd="0" destOrd="0" presId="urn:microsoft.com/office/officeart/2008/layout/NameandTitleOrganizationalChart"/>
    <dgm:cxn modelId="{D1087D6C-B823-42F6-9868-2571EB8C6BA5}" type="presOf" srcId="{AAE0BAFA-FBBA-4E13-8072-1AB4440CED05}" destId="{5E8023C4-A3F9-45D6-BA0D-EB4528C6DAF1}" srcOrd="0" destOrd="0" presId="urn:microsoft.com/office/officeart/2008/layout/NameandTitleOrganizationalChart"/>
    <dgm:cxn modelId="{8F621307-8F2F-4F66-A21C-A3C2EAFE3990}" type="presOf" srcId="{C95A0E88-7E59-4CD1-8075-6F1F1810CC69}" destId="{C11D0DFE-B3C2-4B34-92DB-20E81C8C979E}" srcOrd="1" destOrd="0" presId="urn:microsoft.com/office/officeart/2008/layout/NameandTitleOrganizationalChart"/>
    <dgm:cxn modelId="{F1C796CB-B72C-40F7-8251-1C86EE48DC96}" type="presOf" srcId="{BB26BF65-1813-4655-93F7-92BBC2DBC24A}" destId="{41A31ACD-8DD3-42B5-B2D5-640B00DAC7BE}" srcOrd="0" destOrd="0" presId="urn:microsoft.com/office/officeart/2008/layout/NameandTitleOrganizationalChart"/>
    <dgm:cxn modelId="{D2CC9FAF-E12B-44CA-AF04-751F61BD7624}" srcId="{C95A0E88-7E59-4CD1-8075-6F1F1810CC69}" destId="{96B6AC49-C792-4AE3-BD6C-2C0C231AA4CF}" srcOrd="5" destOrd="0" parTransId="{37C08FD0-8A2D-4656-B4FD-8FF9AA785E42}" sibTransId="{B536403C-2613-4569-BEFA-A1871313EE76}"/>
    <dgm:cxn modelId="{A9F939E9-29B8-4F39-B2E9-FF877A28916B}" type="presOf" srcId="{5FF7984F-7797-4269-9D6B-B01F342659A0}" destId="{B5114C3E-A873-465D-9C0D-69FE30FEAA1B}" srcOrd="0" destOrd="0" presId="urn:microsoft.com/office/officeart/2008/layout/NameandTitleOrganizationalChart"/>
    <dgm:cxn modelId="{08D73DAC-9728-43E5-87E3-8AC42BFE2808}" type="presOf" srcId="{5E9A7116-094A-478F-9F45-A2E676D2F0D8}" destId="{0B588CE1-173D-41B9-B255-AA716E25CF14}" srcOrd="1" destOrd="0" presId="urn:microsoft.com/office/officeart/2008/layout/NameandTitleOrganizationalChart"/>
    <dgm:cxn modelId="{9C997942-E873-45E0-8BDC-813193308F3F}" type="presOf" srcId="{EA551EAA-85CA-4B41-9BA0-C2C2A352A8CD}" destId="{4531D28C-1032-4134-BB55-5835F7F55D18}" srcOrd="0" destOrd="0" presId="urn:microsoft.com/office/officeart/2008/layout/NameandTitleOrganizationalChart"/>
    <dgm:cxn modelId="{A648667C-7A24-4A20-B07B-FB223E1D414A}" type="presOf" srcId="{5E9A7116-094A-478F-9F45-A2E676D2F0D8}" destId="{4E802315-FFE1-49DD-A3CB-ADADAE9944AC}" srcOrd="0" destOrd="0" presId="urn:microsoft.com/office/officeart/2008/layout/NameandTitleOrganizationalChart"/>
    <dgm:cxn modelId="{CAF72AB1-9063-4171-9A1F-813FD6B0FD8B}" type="presOf" srcId="{CC9D394A-62B8-4A0C-BBC2-714630198705}" destId="{5F5499B5-B144-4D26-929A-7D6E87DA941D}" srcOrd="0" destOrd="0" presId="urn:microsoft.com/office/officeart/2008/layout/NameandTitleOrganizationalChart"/>
    <dgm:cxn modelId="{529D0A50-C35C-4ACC-8018-74EDDD70D095}" type="presOf" srcId="{AAE0BAFA-FBBA-4E13-8072-1AB4440CED05}" destId="{86C9AFBE-EE33-4895-AEBB-F9709AA114CF}" srcOrd="1" destOrd="0" presId="urn:microsoft.com/office/officeart/2008/layout/NameandTitleOrganizationalChart"/>
    <dgm:cxn modelId="{53C661A6-D55F-4FE8-98E9-BA8B2F4716B4}" type="presOf" srcId="{96B6AC49-C792-4AE3-BD6C-2C0C231AA4CF}" destId="{C9C3680C-64BC-4002-A9D7-F8C44270DBF6}" srcOrd="1" destOrd="0" presId="urn:microsoft.com/office/officeart/2008/layout/NameandTitleOrganizationalChart"/>
    <dgm:cxn modelId="{8A6389AC-CE8D-4110-A56B-7AEA3EBFD9CE}" type="presOf" srcId="{3D689759-6092-449E-9A04-4895A722F2C0}" destId="{46843E45-3DF1-4135-BA67-A4571B30CAC2}" srcOrd="0" destOrd="0" presId="urn:microsoft.com/office/officeart/2008/layout/NameandTitleOrganizationalChart"/>
    <dgm:cxn modelId="{5390E50B-05F7-4B50-B36B-3C42290E0B06}" type="presOf" srcId="{6EAC8E56-D8FC-4A73-A576-CDC08885737A}" destId="{2984A07F-47CA-4A6E-B83E-4AFA57A700A1}" srcOrd="0" destOrd="0" presId="urn:microsoft.com/office/officeart/2008/layout/NameandTitleOrganizationalChart"/>
    <dgm:cxn modelId="{7953D775-CEBD-425C-92D4-CA8FA40C4686}" type="presOf" srcId="{6088FDE1-3E47-4EE9-B416-ADC95FF1E967}" destId="{184DDEAC-E453-4AF9-B714-D5871AB9E614}" srcOrd="1" destOrd="0" presId="urn:microsoft.com/office/officeart/2008/layout/NameandTitleOrganizationalChart"/>
    <dgm:cxn modelId="{C4940856-9461-4E1E-A995-361DD342998A}" srcId="{C95A0E88-7E59-4CD1-8075-6F1F1810CC69}" destId="{5E9A7116-094A-478F-9F45-A2E676D2F0D8}" srcOrd="4" destOrd="0" parTransId="{5FF7984F-7797-4269-9D6B-B01F342659A0}" sibTransId="{75B64AA8-60F1-4A0C-8666-4B52AB633B65}"/>
    <dgm:cxn modelId="{CD8D696B-0475-4FB7-AB10-867CEA898033}" type="presOf" srcId="{C766C741-1387-4698-9762-57769C6A2057}" destId="{59A4BDE8-50D8-407A-95D6-FB8B15044200}" srcOrd="0" destOrd="0" presId="urn:microsoft.com/office/officeart/2008/layout/NameandTitleOrganizationalChart"/>
    <dgm:cxn modelId="{5643E6C5-0EC4-4C57-8D0F-E0CA6F473BE4}" srcId="{C95A0E88-7E59-4CD1-8075-6F1F1810CC69}" destId="{540E1B1A-2DEF-4632-ABFE-49520D803A42}" srcOrd="0" destOrd="0" parTransId="{34A383E3-2AF3-4961-9754-5D20374CF21F}" sibTransId="{113600F8-601D-495D-B2C8-81360A6369E6}"/>
    <dgm:cxn modelId="{9BF45BFC-F222-4775-92C0-95AC707DE07A}" type="presOf" srcId="{A922098E-E79B-477A-8FFD-EBEE56D87320}" destId="{96AEE0C9-099E-4676-ACF3-A550026EF316}" srcOrd="0" destOrd="0" presId="urn:microsoft.com/office/officeart/2008/layout/NameandTitleOrganizationalChart"/>
    <dgm:cxn modelId="{577DF56E-269D-4E85-9781-9D6B4DE72D06}" type="presOf" srcId="{69090369-617F-4AC8-ADDE-00F02F8F18AB}" destId="{FFC6B93C-B7E4-49D7-9C32-DF93E111F5BF}" srcOrd="0" destOrd="0" presId="urn:microsoft.com/office/officeart/2008/layout/NameandTitleOrganizationalChart"/>
    <dgm:cxn modelId="{90000178-5E00-4655-BDF0-A1CBD51C651C}" type="presOf" srcId="{96B6AC49-C792-4AE3-BD6C-2C0C231AA4CF}" destId="{917F058E-20AB-48CF-ABB5-6F30140A7D18}" srcOrd="0" destOrd="0" presId="urn:microsoft.com/office/officeart/2008/layout/NameandTitleOrganizationalChart"/>
    <dgm:cxn modelId="{B2A7C801-79CE-465A-94CF-1CE4E41CBA6F}" srcId="{C95A0E88-7E59-4CD1-8075-6F1F1810CC69}" destId="{5AD108F1-9CBB-455E-ACFE-B3938875A2DB}" srcOrd="2" destOrd="0" parTransId="{0A09CB34-56BC-40F2-A310-E3CB54578A76}" sibTransId="{55E32663-2DA3-42FE-B7B8-535394A55EE5}"/>
    <dgm:cxn modelId="{D7B0F93A-7966-4FAA-A856-22A9481CB8EB}" type="presOf" srcId="{A0929991-7A45-4FC2-8FAF-13E1CDA653FC}" destId="{F4B7D873-E94B-4B0E-89BB-FFB11EE0DCA9}" srcOrd="1" destOrd="0" presId="urn:microsoft.com/office/officeart/2008/layout/NameandTitleOrganizationalChart"/>
    <dgm:cxn modelId="{A4592DC8-F3FA-4E42-8363-7AA9C24CE82D}" srcId="{C95A0E88-7E59-4CD1-8075-6F1F1810CC69}" destId="{A0929991-7A45-4FC2-8FAF-13E1CDA653FC}" srcOrd="1" destOrd="0" parTransId="{CC9D394A-62B8-4A0C-BBC2-714630198705}" sibTransId="{EA551EAA-85CA-4B41-9BA0-C2C2A352A8CD}"/>
    <dgm:cxn modelId="{9B2FBEED-1695-4D99-A454-374501B77E3D}" srcId="{BB26BF65-1813-4655-93F7-92BBC2DBC24A}" destId="{C95A0E88-7E59-4CD1-8075-6F1F1810CC69}" srcOrd="0" destOrd="0" parTransId="{423EEF79-867C-45C8-B60B-2D3E2CAAA1E1}" sibTransId="{69090369-617F-4AC8-ADDE-00F02F8F18AB}"/>
    <dgm:cxn modelId="{F2C21E90-18AF-4E24-ADAF-B91F5A64B6AB}" type="presOf" srcId="{C95A0E88-7E59-4CD1-8075-6F1F1810CC69}" destId="{DED0BFD0-24C7-428F-AC0B-C1F8AAC28BB5}" srcOrd="0" destOrd="0" presId="urn:microsoft.com/office/officeart/2008/layout/NameandTitleOrganizationalChart"/>
    <dgm:cxn modelId="{A5BFDE58-DF2C-4111-8075-5EC4161C9265}" type="presOf" srcId="{37C08FD0-8A2D-4656-B4FD-8FF9AA785E42}" destId="{C99E3CCC-3C53-451A-BEB3-ED7715C81F58}" srcOrd="0" destOrd="0" presId="urn:microsoft.com/office/officeart/2008/layout/NameandTitleOrganizationalChart"/>
    <dgm:cxn modelId="{2F6E9E62-739A-4A60-9509-BAD4CF5D5080}" type="presParOf" srcId="{41A31ACD-8DD3-42B5-B2D5-640B00DAC7BE}" destId="{F0C67151-A769-46B0-B104-B3F5594B9A2D}" srcOrd="0" destOrd="0" presId="urn:microsoft.com/office/officeart/2008/layout/NameandTitleOrganizationalChart"/>
    <dgm:cxn modelId="{B83B9221-215C-474E-9C78-9937389C27A7}" type="presParOf" srcId="{F0C67151-A769-46B0-B104-B3F5594B9A2D}" destId="{B2364BDC-1295-46EA-BBD2-4A14E5182064}" srcOrd="0" destOrd="0" presId="urn:microsoft.com/office/officeart/2008/layout/NameandTitleOrganizationalChart"/>
    <dgm:cxn modelId="{2ACF7A2C-EFB2-4689-ACB2-BE5D00D1E207}" type="presParOf" srcId="{B2364BDC-1295-46EA-BBD2-4A14E5182064}" destId="{DED0BFD0-24C7-428F-AC0B-C1F8AAC28BB5}" srcOrd="0" destOrd="0" presId="urn:microsoft.com/office/officeart/2008/layout/NameandTitleOrganizationalChart"/>
    <dgm:cxn modelId="{3E1315DF-344F-48C5-8686-069877928CD6}" type="presParOf" srcId="{B2364BDC-1295-46EA-BBD2-4A14E5182064}" destId="{FFC6B93C-B7E4-49D7-9C32-DF93E111F5BF}" srcOrd="1" destOrd="0" presId="urn:microsoft.com/office/officeart/2008/layout/NameandTitleOrganizationalChart"/>
    <dgm:cxn modelId="{C2727E6E-730F-4866-A1C0-A020ED4C9FC6}" type="presParOf" srcId="{B2364BDC-1295-46EA-BBD2-4A14E5182064}" destId="{C11D0DFE-B3C2-4B34-92DB-20E81C8C979E}" srcOrd="2" destOrd="0" presId="urn:microsoft.com/office/officeart/2008/layout/NameandTitleOrganizationalChart"/>
    <dgm:cxn modelId="{4D5BD72A-C314-4425-AE4F-AEF1DED19E0A}" type="presParOf" srcId="{F0C67151-A769-46B0-B104-B3F5594B9A2D}" destId="{CFF40A90-66DB-4F0F-B4E3-1B482DFA91C9}" srcOrd="1" destOrd="0" presId="urn:microsoft.com/office/officeart/2008/layout/NameandTitleOrganizationalChart"/>
    <dgm:cxn modelId="{78C5C5C5-05FA-4F15-A208-9A015BD49B5A}" type="presParOf" srcId="{CFF40A90-66DB-4F0F-B4E3-1B482DFA91C9}" destId="{B5114C3E-A873-465D-9C0D-69FE30FEAA1B}" srcOrd="0" destOrd="0" presId="urn:microsoft.com/office/officeart/2008/layout/NameandTitleOrganizationalChart"/>
    <dgm:cxn modelId="{722B7CB3-12DC-4074-9C0D-E33CE0E64B72}" type="presParOf" srcId="{CFF40A90-66DB-4F0F-B4E3-1B482DFA91C9}" destId="{6935EEC0-4625-4AA5-B7CE-20A1940DB538}" srcOrd="1" destOrd="0" presId="urn:microsoft.com/office/officeart/2008/layout/NameandTitleOrganizationalChart"/>
    <dgm:cxn modelId="{533DCAA7-06CA-499B-A643-8508CB789683}" type="presParOf" srcId="{6935EEC0-4625-4AA5-B7CE-20A1940DB538}" destId="{C29643A9-0508-4C19-88F8-510D0203F892}" srcOrd="0" destOrd="0" presId="urn:microsoft.com/office/officeart/2008/layout/NameandTitleOrganizationalChart"/>
    <dgm:cxn modelId="{033473AD-5C34-49C0-9361-0392058A9277}" type="presParOf" srcId="{C29643A9-0508-4C19-88F8-510D0203F892}" destId="{4E802315-FFE1-49DD-A3CB-ADADAE9944AC}" srcOrd="0" destOrd="0" presId="urn:microsoft.com/office/officeart/2008/layout/NameandTitleOrganizationalChart"/>
    <dgm:cxn modelId="{090E17B5-3EBA-41D3-B102-C1DEAC8EF829}" type="presParOf" srcId="{C29643A9-0508-4C19-88F8-510D0203F892}" destId="{67190B28-D6DE-4086-91A2-9D6A6D424853}" srcOrd="1" destOrd="0" presId="urn:microsoft.com/office/officeart/2008/layout/NameandTitleOrganizationalChart"/>
    <dgm:cxn modelId="{47F6AF86-37EC-4622-9367-1C52D3D73472}" type="presParOf" srcId="{C29643A9-0508-4C19-88F8-510D0203F892}" destId="{0B588CE1-173D-41B9-B255-AA716E25CF14}" srcOrd="2" destOrd="0" presId="urn:microsoft.com/office/officeart/2008/layout/NameandTitleOrganizationalChart"/>
    <dgm:cxn modelId="{6E09BABD-E9C1-4B31-BF53-38E47612D470}" type="presParOf" srcId="{6935EEC0-4625-4AA5-B7CE-20A1940DB538}" destId="{6DA2DCED-6D42-4A65-8F01-0595974645C0}" srcOrd="1" destOrd="0" presId="urn:microsoft.com/office/officeart/2008/layout/NameandTitleOrganizationalChart"/>
    <dgm:cxn modelId="{898F485F-D188-4287-B7A7-7CACCBD0451A}" type="presParOf" srcId="{6935EEC0-4625-4AA5-B7CE-20A1940DB538}" destId="{4E50BF83-E48C-40D1-84BC-A7D9E97930F9}" srcOrd="2" destOrd="0" presId="urn:microsoft.com/office/officeart/2008/layout/NameandTitleOrganizationalChart"/>
    <dgm:cxn modelId="{6E7954E4-0855-4040-916A-8CF9A23CF0DA}" type="presParOf" srcId="{CFF40A90-66DB-4F0F-B4E3-1B482DFA91C9}" destId="{C99E3CCC-3C53-451A-BEB3-ED7715C81F58}" srcOrd="2" destOrd="0" presId="urn:microsoft.com/office/officeart/2008/layout/NameandTitleOrganizationalChart"/>
    <dgm:cxn modelId="{F2B462A9-64B1-46EC-8B7A-EAEB57677930}" type="presParOf" srcId="{CFF40A90-66DB-4F0F-B4E3-1B482DFA91C9}" destId="{5C3B1CE2-0542-4F0B-9F53-25CBE5E7A7E6}" srcOrd="3" destOrd="0" presId="urn:microsoft.com/office/officeart/2008/layout/NameandTitleOrganizationalChart"/>
    <dgm:cxn modelId="{212B45DC-FE80-45A6-BABC-FAE74190C7B7}" type="presParOf" srcId="{5C3B1CE2-0542-4F0B-9F53-25CBE5E7A7E6}" destId="{A9DCAA5C-7984-4769-8565-556C8118B7D8}" srcOrd="0" destOrd="0" presId="urn:microsoft.com/office/officeart/2008/layout/NameandTitleOrganizationalChart"/>
    <dgm:cxn modelId="{A71255D4-1792-474D-8BB9-B538DF58B46C}" type="presParOf" srcId="{A9DCAA5C-7984-4769-8565-556C8118B7D8}" destId="{917F058E-20AB-48CF-ABB5-6F30140A7D18}" srcOrd="0" destOrd="0" presId="urn:microsoft.com/office/officeart/2008/layout/NameandTitleOrganizationalChart"/>
    <dgm:cxn modelId="{BEAA5776-F54A-4A69-9790-C8311EE37967}" type="presParOf" srcId="{A9DCAA5C-7984-4769-8565-556C8118B7D8}" destId="{AB5EA3C7-E99B-4476-A6BF-D98F8BE00FA8}" srcOrd="1" destOrd="0" presId="urn:microsoft.com/office/officeart/2008/layout/NameandTitleOrganizationalChart"/>
    <dgm:cxn modelId="{861811DC-FAB4-45D9-8113-C976CB76A65B}" type="presParOf" srcId="{A9DCAA5C-7984-4769-8565-556C8118B7D8}" destId="{C9C3680C-64BC-4002-A9D7-F8C44270DBF6}" srcOrd="2" destOrd="0" presId="urn:microsoft.com/office/officeart/2008/layout/NameandTitleOrganizationalChart"/>
    <dgm:cxn modelId="{30A8E4E1-AAD7-493D-B091-8329F190DB20}" type="presParOf" srcId="{5C3B1CE2-0542-4F0B-9F53-25CBE5E7A7E6}" destId="{3BD1CD40-A18A-4117-8EAB-9BAC0A4BEA91}" srcOrd="1" destOrd="0" presId="urn:microsoft.com/office/officeart/2008/layout/NameandTitleOrganizationalChart"/>
    <dgm:cxn modelId="{E28E69D7-B8FE-4C34-86EA-AE8E43272215}" type="presParOf" srcId="{5C3B1CE2-0542-4F0B-9F53-25CBE5E7A7E6}" destId="{9FD361CF-53FE-428D-A4FF-6D08538A87CE}" srcOrd="2" destOrd="0" presId="urn:microsoft.com/office/officeart/2008/layout/NameandTitleOrganizationalChart"/>
    <dgm:cxn modelId="{34AC9CDA-1C79-48A8-85D5-1F5348EB7A1F}" type="presParOf" srcId="{CFF40A90-66DB-4F0F-B4E3-1B482DFA91C9}" destId="{59A4BDE8-50D8-407A-95D6-FB8B15044200}" srcOrd="4" destOrd="0" presId="urn:microsoft.com/office/officeart/2008/layout/NameandTitleOrganizationalChart"/>
    <dgm:cxn modelId="{E11813CC-4DE7-404A-9FE7-2F85A4443704}" type="presParOf" srcId="{CFF40A90-66DB-4F0F-B4E3-1B482DFA91C9}" destId="{ABA8F266-9AAB-43FA-9F8E-4C6DB9D1B818}" srcOrd="5" destOrd="0" presId="urn:microsoft.com/office/officeart/2008/layout/NameandTitleOrganizationalChart"/>
    <dgm:cxn modelId="{B3ECAEC1-47D9-47BF-995E-AFC160931734}" type="presParOf" srcId="{ABA8F266-9AAB-43FA-9F8E-4C6DB9D1B818}" destId="{4A2D0948-5651-46FB-BFF9-BA54645DAF61}" srcOrd="0" destOrd="0" presId="urn:microsoft.com/office/officeart/2008/layout/NameandTitleOrganizationalChart"/>
    <dgm:cxn modelId="{927D78B2-1FB9-468D-AC06-8157173CA129}" type="presParOf" srcId="{4A2D0948-5651-46FB-BFF9-BA54645DAF61}" destId="{77D918AA-A9E3-4233-957C-20837ED4148A}" srcOrd="0" destOrd="0" presId="urn:microsoft.com/office/officeart/2008/layout/NameandTitleOrganizationalChart"/>
    <dgm:cxn modelId="{BF6ADEBA-DCAB-4D9A-8177-26421FE1093A}" type="presParOf" srcId="{4A2D0948-5651-46FB-BFF9-BA54645DAF61}" destId="{96AEE0C9-099E-4676-ACF3-A550026EF316}" srcOrd="1" destOrd="0" presId="urn:microsoft.com/office/officeart/2008/layout/NameandTitleOrganizationalChart"/>
    <dgm:cxn modelId="{54AFF5BD-F762-4EC9-9AB8-0A0BBBD14B50}" type="presParOf" srcId="{4A2D0948-5651-46FB-BFF9-BA54645DAF61}" destId="{184DDEAC-E453-4AF9-B714-D5871AB9E614}" srcOrd="2" destOrd="0" presId="urn:microsoft.com/office/officeart/2008/layout/NameandTitleOrganizationalChart"/>
    <dgm:cxn modelId="{D5C5A7ED-635B-4AE0-BEB4-5DB89FC3F352}" type="presParOf" srcId="{ABA8F266-9AAB-43FA-9F8E-4C6DB9D1B818}" destId="{276A30C5-AA01-4A0B-9AA9-2F1371AAE38C}" srcOrd="1" destOrd="0" presId="urn:microsoft.com/office/officeart/2008/layout/NameandTitleOrganizationalChart"/>
    <dgm:cxn modelId="{92021122-A708-4B9F-9B35-7AFF37D6A399}" type="presParOf" srcId="{ABA8F266-9AAB-43FA-9F8E-4C6DB9D1B818}" destId="{68B7879C-50FD-4C4B-8B08-66D5D45E31E8}" srcOrd="2" destOrd="0" presId="urn:microsoft.com/office/officeart/2008/layout/NameandTitleOrganizationalChart"/>
    <dgm:cxn modelId="{1382FF5C-3FC4-4D2C-9B43-8138FDA700DA}" type="presParOf" srcId="{F0C67151-A769-46B0-B104-B3F5594B9A2D}" destId="{63FE68FC-DEBF-42F8-98E2-E8A3B8395CF6}" srcOrd="2" destOrd="0" presId="urn:microsoft.com/office/officeart/2008/layout/NameandTitleOrganizationalChart"/>
    <dgm:cxn modelId="{C38AA449-84D2-41A9-9638-14A369360396}" type="presParOf" srcId="{63FE68FC-DEBF-42F8-98E2-E8A3B8395CF6}" destId="{ABBC9CE1-3532-483D-B0DC-6FF1B701E823}" srcOrd="0" destOrd="0" presId="urn:microsoft.com/office/officeart/2008/layout/NameandTitleOrganizationalChart"/>
    <dgm:cxn modelId="{3EFAA7D7-2D9A-4071-BE87-5B76F1C2244A}" type="presParOf" srcId="{63FE68FC-DEBF-42F8-98E2-E8A3B8395CF6}" destId="{A68A9329-B7DD-46BE-88BB-57296BA1061D}" srcOrd="1" destOrd="0" presId="urn:microsoft.com/office/officeart/2008/layout/NameandTitleOrganizationalChart"/>
    <dgm:cxn modelId="{17B62562-6D9D-4412-9871-874CF9EC7060}" type="presParOf" srcId="{A68A9329-B7DD-46BE-88BB-57296BA1061D}" destId="{3A1C000B-77DC-427C-A575-AD4684E2B210}" srcOrd="0" destOrd="0" presId="urn:microsoft.com/office/officeart/2008/layout/NameandTitleOrganizationalChart"/>
    <dgm:cxn modelId="{94A0B3E1-417D-42E5-8203-EE2460293E55}" type="presParOf" srcId="{3A1C000B-77DC-427C-A575-AD4684E2B210}" destId="{94BBC6B6-94AD-4D5C-BC48-C85A02A96449}" srcOrd="0" destOrd="0" presId="urn:microsoft.com/office/officeart/2008/layout/NameandTitleOrganizationalChart"/>
    <dgm:cxn modelId="{6F7957BA-30DD-4949-A93C-4715936D7C8B}" type="presParOf" srcId="{3A1C000B-77DC-427C-A575-AD4684E2B210}" destId="{F6382F15-5313-41C7-B989-681ECD264ECB}" srcOrd="1" destOrd="0" presId="urn:microsoft.com/office/officeart/2008/layout/NameandTitleOrganizationalChart"/>
    <dgm:cxn modelId="{07184A0E-FDBE-40E6-8E14-F0E2E647B915}" type="presParOf" srcId="{3A1C000B-77DC-427C-A575-AD4684E2B210}" destId="{05247ED0-C4F4-4293-879C-0B95E4076171}" srcOrd="2" destOrd="0" presId="urn:microsoft.com/office/officeart/2008/layout/NameandTitleOrganizationalChart"/>
    <dgm:cxn modelId="{08580B9E-DC61-476A-ADE8-85F0C01968A0}" type="presParOf" srcId="{A68A9329-B7DD-46BE-88BB-57296BA1061D}" destId="{F922EF4E-7DF4-4664-B3B2-56B2983EADA6}" srcOrd="1" destOrd="0" presId="urn:microsoft.com/office/officeart/2008/layout/NameandTitleOrganizationalChart"/>
    <dgm:cxn modelId="{E4855896-0C7A-4010-B89E-21F854276329}" type="presParOf" srcId="{A68A9329-B7DD-46BE-88BB-57296BA1061D}" destId="{DAACF234-D43C-48FC-A7EC-0153134021A3}" srcOrd="2" destOrd="0" presId="urn:microsoft.com/office/officeart/2008/layout/NameandTitleOrganizationalChart"/>
    <dgm:cxn modelId="{D782B02D-C7C7-4890-87C3-5E74AAA78787}" type="presParOf" srcId="{63FE68FC-DEBF-42F8-98E2-E8A3B8395CF6}" destId="{5F5499B5-B144-4D26-929A-7D6E87DA941D}" srcOrd="2" destOrd="0" presId="urn:microsoft.com/office/officeart/2008/layout/NameandTitleOrganizationalChart"/>
    <dgm:cxn modelId="{6899BC66-B607-4549-B89A-4B8E146F4889}" type="presParOf" srcId="{63FE68FC-DEBF-42F8-98E2-E8A3B8395CF6}" destId="{C5041464-FB6F-4452-9D24-68F1096F0530}" srcOrd="3" destOrd="0" presId="urn:microsoft.com/office/officeart/2008/layout/NameandTitleOrganizationalChart"/>
    <dgm:cxn modelId="{86661B20-5EC1-4283-A3F9-495DF13860A2}" type="presParOf" srcId="{C5041464-FB6F-4452-9D24-68F1096F0530}" destId="{8C29E8D0-88EF-45D5-8BA0-E148AE96B786}" srcOrd="0" destOrd="0" presId="urn:microsoft.com/office/officeart/2008/layout/NameandTitleOrganizationalChart"/>
    <dgm:cxn modelId="{8652A3C5-9448-4D13-B1E6-978714396277}" type="presParOf" srcId="{8C29E8D0-88EF-45D5-8BA0-E148AE96B786}" destId="{2BB98B2F-83E1-4C60-AD92-9D07F34A3797}" srcOrd="0" destOrd="0" presId="urn:microsoft.com/office/officeart/2008/layout/NameandTitleOrganizationalChart"/>
    <dgm:cxn modelId="{5BD1EF2C-382E-49D5-8E31-9C9583A368CE}" type="presParOf" srcId="{8C29E8D0-88EF-45D5-8BA0-E148AE96B786}" destId="{4531D28C-1032-4134-BB55-5835F7F55D18}" srcOrd="1" destOrd="0" presId="urn:microsoft.com/office/officeart/2008/layout/NameandTitleOrganizationalChart"/>
    <dgm:cxn modelId="{0322BEF4-CFCD-4984-BB75-F9702DB48CA2}" type="presParOf" srcId="{8C29E8D0-88EF-45D5-8BA0-E148AE96B786}" destId="{F4B7D873-E94B-4B0E-89BB-FFB11EE0DCA9}" srcOrd="2" destOrd="0" presId="urn:microsoft.com/office/officeart/2008/layout/NameandTitleOrganizationalChart"/>
    <dgm:cxn modelId="{A9D3AE21-15C2-463D-B255-639762E58D6F}" type="presParOf" srcId="{C5041464-FB6F-4452-9D24-68F1096F0530}" destId="{F2664C09-1879-4539-B0E0-33B222BEB25A}" srcOrd="1" destOrd="0" presId="urn:microsoft.com/office/officeart/2008/layout/NameandTitleOrganizationalChart"/>
    <dgm:cxn modelId="{DDE5DEE8-3D5B-4C88-B844-C8A1C5EC49C1}" type="presParOf" srcId="{C5041464-FB6F-4452-9D24-68F1096F0530}" destId="{D238D63C-D2FA-4B24-836A-1B6C29AC520A}" srcOrd="2" destOrd="0" presId="urn:microsoft.com/office/officeart/2008/layout/NameandTitleOrganizationalChart"/>
    <dgm:cxn modelId="{2C98B39E-D212-42E8-BE64-D536812471B7}" type="presParOf" srcId="{63FE68FC-DEBF-42F8-98E2-E8A3B8395CF6}" destId="{75FBEFD0-EAA1-4519-8256-6181FF1C3C52}" srcOrd="4" destOrd="0" presId="urn:microsoft.com/office/officeart/2008/layout/NameandTitleOrganizationalChart"/>
    <dgm:cxn modelId="{7FF86A16-0B2E-4B8E-A328-39E3CFAFB9EA}" type="presParOf" srcId="{63FE68FC-DEBF-42F8-98E2-E8A3B8395CF6}" destId="{E8390534-C53A-4190-A9F1-8FC1D104E421}" srcOrd="5" destOrd="0" presId="urn:microsoft.com/office/officeart/2008/layout/NameandTitleOrganizationalChart"/>
    <dgm:cxn modelId="{A270D0B1-8C6B-4ADE-9943-1A7461C6DAF7}" type="presParOf" srcId="{E8390534-C53A-4190-A9F1-8FC1D104E421}" destId="{812F7D02-772D-4A00-9771-93DBEC24EF85}" srcOrd="0" destOrd="0" presId="urn:microsoft.com/office/officeart/2008/layout/NameandTitleOrganizationalChart"/>
    <dgm:cxn modelId="{DC08F2C9-157D-4399-A4C2-E34BDC5472A1}" type="presParOf" srcId="{812F7D02-772D-4A00-9771-93DBEC24EF85}" destId="{1497FCDA-0BA3-4901-9172-800CCDBBA934}" srcOrd="0" destOrd="0" presId="urn:microsoft.com/office/officeart/2008/layout/NameandTitleOrganizationalChart"/>
    <dgm:cxn modelId="{652BC3B0-298F-43F8-A6B4-99DBB4371242}" type="presParOf" srcId="{812F7D02-772D-4A00-9771-93DBEC24EF85}" destId="{C97BDCC8-486B-42EC-BD30-54B41049BBF0}" srcOrd="1" destOrd="0" presId="urn:microsoft.com/office/officeart/2008/layout/NameandTitleOrganizationalChart"/>
    <dgm:cxn modelId="{2C42DD7B-A02E-4921-BF23-4D3A52E634BC}" type="presParOf" srcId="{812F7D02-772D-4A00-9771-93DBEC24EF85}" destId="{8FBD0AD2-D74D-4E8E-86C7-978C8BAFF671}" srcOrd="2" destOrd="0" presId="urn:microsoft.com/office/officeart/2008/layout/NameandTitleOrganizationalChart"/>
    <dgm:cxn modelId="{81AD2645-3B68-4874-9664-1E8B6FA297DE}" type="presParOf" srcId="{E8390534-C53A-4190-A9F1-8FC1D104E421}" destId="{8D7C4F61-0A64-4251-BE32-F495FD388A3C}" srcOrd="1" destOrd="0" presId="urn:microsoft.com/office/officeart/2008/layout/NameandTitleOrganizationalChart"/>
    <dgm:cxn modelId="{66EFA5E8-F4B1-4E49-AD56-10452CC2DB8F}" type="presParOf" srcId="{E8390534-C53A-4190-A9F1-8FC1D104E421}" destId="{BFA3253B-17A9-436D-BE00-CE5990CFE806}" srcOrd="2" destOrd="0" presId="urn:microsoft.com/office/officeart/2008/layout/NameandTitleOrganizationalChart"/>
    <dgm:cxn modelId="{33CE5470-D552-4CA7-8DF2-71B9489726F8}" type="presParOf" srcId="{63FE68FC-DEBF-42F8-98E2-E8A3B8395CF6}" destId="{46843E45-3DF1-4135-BA67-A4571B30CAC2}" srcOrd="6" destOrd="0" presId="urn:microsoft.com/office/officeart/2008/layout/NameandTitleOrganizationalChart"/>
    <dgm:cxn modelId="{E94A5191-D608-4021-B963-B46309FEA1E5}" type="presParOf" srcId="{63FE68FC-DEBF-42F8-98E2-E8A3B8395CF6}" destId="{51F280D8-E390-4007-A441-5387926CD9C3}" srcOrd="7" destOrd="0" presId="urn:microsoft.com/office/officeart/2008/layout/NameandTitleOrganizationalChart"/>
    <dgm:cxn modelId="{C8550717-45AD-4F77-9777-70FE168368A6}" type="presParOf" srcId="{51F280D8-E390-4007-A441-5387926CD9C3}" destId="{EE1BAD94-1567-44D0-A741-25E2B80EA7CD}" srcOrd="0" destOrd="0" presId="urn:microsoft.com/office/officeart/2008/layout/NameandTitleOrganizationalChart"/>
    <dgm:cxn modelId="{54E5C6ED-AEBD-4B87-B039-B22F70CDFC42}" type="presParOf" srcId="{EE1BAD94-1567-44D0-A741-25E2B80EA7CD}" destId="{5E8023C4-A3F9-45D6-BA0D-EB4528C6DAF1}" srcOrd="0" destOrd="0" presId="urn:microsoft.com/office/officeart/2008/layout/NameandTitleOrganizationalChart"/>
    <dgm:cxn modelId="{D49ABC2F-9FED-4A8C-BAD5-F0C675A759AE}" type="presParOf" srcId="{EE1BAD94-1567-44D0-A741-25E2B80EA7CD}" destId="{2984A07F-47CA-4A6E-B83E-4AFA57A700A1}" srcOrd="1" destOrd="0" presId="urn:microsoft.com/office/officeart/2008/layout/NameandTitleOrganizationalChart"/>
    <dgm:cxn modelId="{680CEC04-7962-4809-8A0F-6B6F32406EEA}" type="presParOf" srcId="{EE1BAD94-1567-44D0-A741-25E2B80EA7CD}" destId="{86C9AFBE-EE33-4895-AEBB-F9709AA114CF}" srcOrd="2" destOrd="0" presId="urn:microsoft.com/office/officeart/2008/layout/NameandTitleOrganizationalChart"/>
    <dgm:cxn modelId="{6BF4D703-B2AE-4957-AF43-A01DAB5A7C8F}" type="presParOf" srcId="{51F280D8-E390-4007-A441-5387926CD9C3}" destId="{EA4BFF9D-2D43-431D-BA5E-7943EB3E5E3B}" srcOrd="1" destOrd="0" presId="urn:microsoft.com/office/officeart/2008/layout/NameandTitleOrganizationalChart"/>
    <dgm:cxn modelId="{E38E2A06-F176-415D-8CFB-F91AFB0237EA}" type="presParOf" srcId="{51F280D8-E390-4007-A441-5387926CD9C3}" destId="{FC1D5BE7-F45E-4105-82BB-0D5E4EE2F576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792308F-1263-4509-97B3-A5247728906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8A6F28-7010-4B6C-8B2E-63AEF1EC749C}">
      <dgm:prSet phldrT="[Text]"/>
      <dgm:spPr/>
      <dgm:t>
        <a:bodyPr/>
        <a:lstStyle/>
        <a:p>
          <a:r>
            <a:rPr lang="en-US" dirty="0" err="1" smtClean="0"/>
            <a:t>CleanEMGData</a:t>
          </a:r>
          <a:endParaRPr lang="en-US" dirty="0"/>
        </a:p>
      </dgm:t>
    </dgm:pt>
    <dgm:pt modelId="{FC38D501-2A54-46D0-9DBB-4DDDF72A1408}" type="parTrans" cxnId="{22D22D57-7769-44C5-A26B-F6DE411CA3FF}">
      <dgm:prSet/>
      <dgm:spPr/>
      <dgm:t>
        <a:bodyPr/>
        <a:lstStyle/>
        <a:p>
          <a:endParaRPr lang="en-US"/>
        </a:p>
      </dgm:t>
    </dgm:pt>
    <dgm:pt modelId="{BFCA0561-0084-44EB-AA3C-895273A44E24}" type="sibTrans" cxnId="{22D22D57-7769-44C5-A26B-F6DE411CA3FF}">
      <dgm:prSet/>
      <dgm:spPr/>
      <dgm:t>
        <a:bodyPr/>
        <a:lstStyle/>
        <a:p>
          <a:r>
            <a:rPr lang="en-US" dirty="0" smtClean="0"/>
            <a:t>Filters and Organizes the EMG Data</a:t>
          </a:r>
          <a:endParaRPr lang="en-US" dirty="0"/>
        </a:p>
      </dgm:t>
    </dgm:pt>
    <dgm:pt modelId="{EAB39EBE-56E7-4FB1-B46B-3D0E0D2354F0}" type="asst">
      <dgm:prSet phldrT="[Text]"/>
      <dgm:spPr/>
      <dgm:t>
        <a:bodyPr/>
        <a:lstStyle/>
        <a:p>
          <a:r>
            <a:rPr lang="en-US" dirty="0" err="1" smtClean="0"/>
            <a:t>CollectEMGData</a:t>
          </a:r>
          <a:endParaRPr lang="en-US" dirty="0"/>
        </a:p>
      </dgm:t>
    </dgm:pt>
    <dgm:pt modelId="{C12D8B88-E3B9-45CB-B033-21925560B020}" type="parTrans" cxnId="{B26FD6F4-7AF9-4477-804B-7B353B994BD5}">
      <dgm:prSet/>
      <dgm:spPr/>
      <dgm:t>
        <a:bodyPr/>
        <a:lstStyle/>
        <a:p>
          <a:endParaRPr lang="en-US"/>
        </a:p>
      </dgm:t>
    </dgm:pt>
    <dgm:pt modelId="{B5D38BE2-1955-457E-B2B9-5B6196CC435E}" type="sibTrans" cxnId="{B26FD6F4-7AF9-4477-804B-7B353B994BD5}">
      <dgm:prSet/>
      <dgm:spPr/>
      <dgm:t>
        <a:bodyPr/>
        <a:lstStyle/>
        <a:p>
          <a:r>
            <a:rPr lang="en-US" dirty="0" smtClean="0"/>
            <a:t>Retrieves all files related to EMG from selected Subject Directory</a:t>
          </a:r>
          <a:endParaRPr lang="en-US" dirty="0"/>
        </a:p>
      </dgm:t>
    </dgm:pt>
    <dgm:pt modelId="{614FD8E6-1532-404E-808B-604BACE6945D}">
      <dgm:prSet phldrT="[Text]"/>
      <dgm:spPr/>
      <dgm:t>
        <a:bodyPr/>
        <a:lstStyle/>
        <a:p>
          <a:r>
            <a:rPr lang="en-US" dirty="0" err="1" smtClean="0"/>
            <a:t>readGains</a:t>
          </a:r>
          <a:endParaRPr lang="en-US" dirty="0"/>
        </a:p>
      </dgm:t>
    </dgm:pt>
    <dgm:pt modelId="{0DDE3FD5-0AA5-414B-B039-011D636C25BC}" type="parTrans" cxnId="{3FDF3ED9-D60C-4211-9CCA-5335F6AC3B17}">
      <dgm:prSet/>
      <dgm:spPr/>
      <dgm:t>
        <a:bodyPr/>
        <a:lstStyle/>
        <a:p>
          <a:endParaRPr lang="en-US"/>
        </a:p>
      </dgm:t>
    </dgm:pt>
    <dgm:pt modelId="{A19979B3-CFA6-441A-AEC5-72E59C46F8D9}" type="sibTrans" cxnId="{3FDF3ED9-D60C-4211-9CCA-5335F6AC3B17}">
      <dgm:prSet/>
      <dgm:spPr/>
      <dgm:t>
        <a:bodyPr/>
        <a:lstStyle/>
        <a:p>
          <a:r>
            <a:rPr lang="en-US" dirty="0" smtClean="0"/>
            <a:t>Reads in a list of Gains from EMG data</a:t>
          </a:r>
          <a:endParaRPr lang="en-US" dirty="0"/>
        </a:p>
      </dgm:t>
    </dgm:pt>
    <dgm:pt modelId="{81F5C4E9-E1F0-4598-856D-4F47D7EF1A50}" type="asst">
      <dgm:prSet phldrT="[Text]"/>
      <dgm:spPr/>
      <dgm:t>
        <a:bodyPr/>
        <a:lstStyle/>
        <a:p>
          <a:r>
            <a:rPr lang="en-US" dirty="0" err="1" smtClean="0"/>
            <a:t>GroupSpecificSetup</a:t>
          </a:r>
          <a:endParaRPr lang="en-US" dirty="0"/>
        </a:p>
      </dgm:t>
    </dgm:pt>
    <dgm:pt modelId="{8CE1F18D-3B35-4211-B7A3-CEFBF42A04F3}" type="parTrans" cxnId="{3DEB9A5F-73FA-482D-9FD7-4249602D18E7}">
      <dgm:prSet/>
      <dgm:spPr/>
      <dgm:t>
        <a:bodyPr/>
        <a:lstStyle/>
        <a:p>
          <a:endParaRPr lang="en-US"/>
        </a:p>
      </dgm:t>
    </dgm:pt>
    <dgm:pt modelId="{E5D49EF6-A8FE-4181-9D01-7F3D431D0928}" type="sibTrans" cxnId="{3DEB9A5F-73FA-482D-9FD7-4249602D18E7}">
      <dgm:prSet/>
      <dgm:spPr/>
      <dgm:t>
        <a:bodyPr/>
        <a:lstStyle/>
        <a:p>
          <a:r>
            <a:rPr lang="en-US" dirty="0" smtClean="0"/>
            <a:t>Returns Variables based on Subject Group Membership</a:t>
          </a:r>
          <a:endParaRPr lang="en-US" dirty="0"/>
        </a:p>
      </dgm:t>
    </dgm:pt>
    <dgm:pt modelId="{83DCE4A7-C12E-4769-9FFC-16C67394CDF5}">
      <dgm:prSet phldrT="[Text]"/>
      <dgm:spPr/>
      <dgm:t>
        <a:bodyPr/>
        <a:lstStyle/>
        <a:p>
          <a:r>
            <a:rPr lang="en-US" dirty="0" err="1" smtClean="0"/>
            <a:t>emgGainAdjust</a:t>
          </a:r>
          <a:endParaRPr lang="en-US" dirty="0"/>
        </a:p>
      </dgm:t>
    </dgm:pt>
    <dgm:pt modelId="{6B47CD4C-FCA9-431D-92B3-097B24082113}" type="parTrans" cxnId="{BADE07CF-4402-4CA0-BFF4-DB180C2C40ED}">
      <dgm:prSet/>
      <dgm:spPr/>
      <dgm:t>
        <a:bodyPr/>
        <a:lstStyle/>
        <a:p>
          <a:endParaRPr lang="en-US"/>
        </a:p>
      </dgm:t>
    </dgm:pt>
    <dgm:pt modelId="{A688D375-D702-4CCF-AE19-D73624E647BC}" type="sibTrans" cxnId="{BADE07CF-4402-4CA0-BFF4-DB180C2C40ED}">
      <dgm:prSet/>
      <dgm:spPr/>
      <dgm:t>
        <a:bodyPr/>
        <a:lstStyle/>
        <a:p>
          <a:r>
            <a:rPr lang="en-US" dirty="0" smtClean="0"/>
            <a:t>Adjusts EMG data using given gains</a:t>
          </a:r>
          <a:endParaRPr lang="en-US" dirty="0"/>
        </a:p>
      </dgm:t>
    </dgm:pt>
    <dgm:pt modelId="{FF24A785-17C7-4807-A34F-0FDBA7124D3E}">
      <dgm:prSet phldrT="[Text]"/>
      <dgm:spPr/>
      <dgm:t>
        <a:bodyPr/>
        <a:lstStyle/>
        <a:p>
          <a:r>
            <a:rPr lang="en-US" dirty="0" err="1" smtClean="0"/>
            <a:t>filtNoiseHarmonics</a:t>
          </a:r>
          <a:endParaRPr lang="en-US" dirty="0"/>
        </a:p>
      </dgm:t>
    </dgm:pt>
    <dgm:pt modelId="{A11F8436-6939-450A-A539-53DF2FB8A89A}" type="parTrans" cxnId="{744E867B-7FD7-4BDF-BA39-D789E2DE666E}">
      <dgm:prSet/>
      <dgm:spPr/>
      <dgm:t>
        <a:bodyPr/>
        <a:lstStyle/>
        <a:p>
          <a:endParaRPr lang="en-US"/>
        </a:p>
      </dgm:t>
    </dgm:pt>
    <dgm:pt modelId="{4B800970-B5CF-4636-B9A2-45E8C59ADD8A}" type="sibTrans" cxnId="{744E867B-7FD7-4BDF-BA39-D789E2DE666E}">
      <dgm:prSet/>
      <dgm:spPr/>
      <dgm:t>
        <a:bodyPr/>
        <a:lstStyle/>
        <a:p>
          <a:r>
            <a:rPr lang="en-US" dirty="0" smtClean="0"/>
            <a:t>Filters out noisy </a:t>
          </a:r>
          <a:r>
            <a:rPr lang="en-US" dirty="0" err="1" smtClean="0"/>
            <a:t>frequences</a:t>
          </a:r>
          <a:r>
            <a:rPr lang="en-US" dirty="0" smtClean="0"/>
            <a:t> and harmonics thereof</a:t>
          </a:r>
          <a:endParaRPr lang="en-US" dirty="0"/>
        </a:p>
      </dgm:t>
    </dgm:pt>
    <dgm:pt modelId="{DDF7544A-9D69-4925-97F7-0E67392ED003}">
      <dgm:prSet phldrT="[Text]"/>
      <dgm:spPr/>
      <dgm:t>
        <a:bodyPr/>
        <a:lstStyle/>
        <a:p>
          <a:r>
            <a:rPr lang="en-US" dirty="0" err="1" smtClean="0"/>
            <a:t>emgFiltAvgEKG</a:t>
          </a:r>
          <a:endParaRPr lang="en-US" dirty="0"/>
        </a:p>
      </dgm:t>
    </dgm:pt>
    <dgm:pt modelId="{FBF4353E-7000-47E1-85D3-539325B47036}" type="parTrans" cxnId="{43CC5271-0263-46F6-BB7F-0465538747B3}">
      <dgm:prSet/>
      <dgm:spPr/>
      <dgm:t>
        <a:bodyPr/>
        <a:lstStyle/>
        <a:p>
          <a:endParaRPr lang="en-US"/>
        </a:p>
      </dgm:t>
    </dgm:pt>
    <dgm:pt modelId="{420C4F5D-3682-49C4-87F2-63AED3910AF9}" type="sibTrans" cxnId="{43CC5271-0263-46F6-BB7F-0465538747B3}">
      <dgm:prSet/>
      <dgm:spPr/>
      <dgm:t>
        <a:bodyPr/>
        <a:lstStyle/>
        <a:p>
          <a:r>
            <a:rPr lang="en-US" dirty="0" smtClean="0"/>
            <a:t>Assists user in filtering out EKG artifact from their EMG</a:t>
          </a:r>
          <a:endParaRPr lang="en-US" dirty="0"/>
        </a:p>
      </dgm:t>
    </dgm:pt>
    <dgm:pt modelId="{CDB9ACD3-21E5-44F2-8997-A07027B99E74}">
      <dgm:prSet phldrT="[Text]"/>
      <dgm:spPr/>
      <dgm:t>
        <a:bodyPr/>
        <a:lstStyle/>
        <a:p>
          <a:r>
            <a:rPr lang="en-US" dirty="0" err="1" smtClean="0"/>
            <a:t>emgSmoothProcess</a:t>
          </a:r>
          <a:endParaRPr lang="en-US" dirty="0"/>
        </a:p>
      </dgm:t>
    </dgm:pt>
    <dgm:pt modelId="{D1FE386F-3A2D-4F81-8EDD-7332885871FB}" type="parTrans" cxnId="{8A953A9D-9CEE-4268-95BE-556A4614B9C8}">
      <dgm:prSet/>
      <dgm:spPr/>
      <dgm:t>
        <a:bodyPr/>
        <a:lstStyle/>
        <a:p>
          <a:endParaRPr lang="en-US"/>
        </a:p>
      </dgm:t>
    </dgm:pt>
    <dgm:pt modelId="{EBEC1F54-E5D8-4003-B811-99F3588EF421}" type="sibTrans" cxnId="{8A953A9D-9CEE-4268-95BE-556A4614B9C8}">
      <dgm:prSet/>
      <dgm:spPr/>
      <dgm:t>
        <a:bodyPr/>
        <a:lstStyle/>
        <a:p>
          <a:r>
            <a:rPr lang="en-US" dirty="0" smtClean="0"/>
            <a:t>Filters/</a:t>
          </a:r>
          <a:r>
            <a:rPr lang="en-US" dirty="0" err="1" smtClean="0"/>
            <a:t>Smoothes</a:t>
          </a:r>
          <a:r>
            <a:rPr lang="en-US" dirty="0" smtClean="0"/>
            <a:t> EMG data post EKG removal</a:t>
          </a:r>
          <a:endParaRPr lang="en-US" dirty="0"/>
        </a:p>
      </dgm:t>
    </dgm:pt>
    <dgm:pt modelId="{AC4ADEDD-9807-4BF3-B804-9E845F01DD2E}" type="asst">
      <dgm:prSet phldrT="[Text]"/>
      <dgm:spPr/>
      <dgm:t>
        <a:bodyPr/>
        <a:lstStyle/>
        <a:p>
          <a:r>
            <a:rPr lang="en-US" dirty="0" err="1" smtClean="0"/>
            <a:t>visMultChans</a:t>
          </a:r>
          <a:endParaRPr lang="en-US" dirty="0"/>
        </a:p>
      </dgm:t>
    </dgm:pt>
    <dgm:pt modelId="{0E113471-8B02-43FB-936F-0042840BABF2}" type="parTrans" cxnId="{30671F41-7F67-4856-807F-2155E3D62CAE}">
      <dgm:prSet/>
      <dgm:spPr/>
      <dgm:t>
        <a:bodyPr/>
        <a:lstStyle/>
        <a:p>
          <a:endParaRPr lang="en-US"/>
        </a:p>
      </dgm:t>
    </dgm:pt>
    <dgm:pt modelId="{8D193A02-A551-43DB-9619-393F0BB19B4A}" type="sibTrans" cxnId="{30671F41-7F67-4856-807F-2155E3D62CAE}">
      <dgm:prSet/>
      <dgm:spPr/>
      <dgm:t>
        <a:bodyPr/>
        <a:lstStyle/>
        <a:p>
          <a:r>
            <a:rPr lang="en-US" dirty="0" smtClean="0"/>
            <a:t>Visually presents multiple channels of data to user</a:t>
          </a:r>
          <a:endParaRPr lang="en-US" dirty="0"/>
        </a:p>
      </dgm:t>
    </dgm:pt>
    <dgm:pt modelId="{7F124D80-4B9F-4020-B7AA-62695E3C5B6A}" type="asst">
      <dgm:prSet phldrT="[Text]"/>
      <dgm:spPr/>
      <dgm:t>
        <a:bodyPr/>
        <a:lstStyle/>
        <a:p>
          <a:r>
            <a:rPr lang="en-US" dirty="0" err="1" smtClean="0"/>
            <a:t>mergeMuscs</a:t>
          </a:r>
          <a:endParaRPr lang="en-US" dirty="0"/>
        </a:p>
      </dgm:t>
    </dgm:pt>
    <dgm:pt modelId="{F8550203-9810-4154-AC3E-07EF2212D574}" type="parTrans" cxnId="{E058D664-A6A2-4A40-AA9F-568CC41D3471}">
      <dgm:prSet/>
      <dgm:spPr/>
      <dgm:t>
        <a:bodyPr/>
        <a:lstStyle/>
        <a:p>
          <a:endParaRPr lang="en-US"/>
        </a:p>
      </dgm:t>
    </dgm:pt>
    <dgm:pt modelId="{6B98ECCE-8D9B-4207-8DC2-B474FB32BF52}" type="sibTrans" cxnId="{E058D664-A6A2-4A40-AA9F-568CC41D3471}">
      <dgm:prSet/>
      <dgm:spPr/>
      <dgm:t>
        <a:bodyPr/>
        <a:lstStyle/>
        <a:p>
          <a:r>
            <a:rPr lang="en-US" dirty="0" smtClean="0"/>
            <a:t>Merges EMG data from multiple channels into a single channel</a:t>
          </a:r>
          <a:endParaRPr lang="en-US" dirty="0"/>
        </a:p>
      </dgm:t>
    </dgm:pt>
    <dgm:pt modelId="{6F961AA6-1EA8-40C1-B096-1DBFD49725B2}" type="pres">
      <dgm:prSet presAssocID="{5792308F-1263-4509-97B3-A5247728906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3754CAF-36AA-4859-96B0-0BD7C32AE394}" type="pres">
      <dgm:prSet presAssocID="{238A6F28-7010-4B6C-8B2E-63AEF1EC749C}" presName="hierRoot1" presStyleCnt="0">
        <dgm:presLayoutVars>
          <dgm:hierBranch val="init"/>
        </dgm:presLayoutVars>
      </dgm:prSet>
      <dgm:spPr/>
    </dgm:pt>
    <dgm:pt modelId="{DA9A639C-FF53-4565-9608-4EC731965388}" type="pres">
      <dgm:prSet presAssocID="{238A6F28-7010-4B6C-8B2E-63AEF1EC749C}" presName="rootComposite1" presStyleCnt="0"/>
      <dgm:spPr/>
    </dgm:pt>
    <dgm:pt modelId="{33A246D3-70A7-40D6-847D-02B0FCD0541D}" type="pres">
      <dgm:prSet presAssocID="{238A6F28-7010-4B6C-8B2E-63AEF1EC749C}" presName="rootText1" presStyleLbl="node0" presStyleIdx="0" presStyleCnt="1" custScaleX="207865" custScaleY="76992" custLinFactNeighborX="0" custLinFactNeighborY="-8165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C242D7E-95CF-4559-A457-059099015FE5}" type="pres">
      <dgm:prSet presAssocID="{238A6F28-7010-4B6C-8B2E-63AEF1EC749C}" presName="titleText1" presStyleLbl="fgAcc0" presStyleIdx="0" presStyleCnt="1" custScaleX="130962" custScaleY="175090" custLinFactY="-100000" custLinFactNeighborX="-632" custLinFactNeighborY="-14973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C51EFA8-ED31-4DB3-9AB5-E31B67BABB9E}" type="pres">
      <dgm:prSet presAssocID="{238A6F28-7010-4B6C-8B2E-63AEF1EC749C}" presName="rootConnector1" presStyleLbl="node1" presStyleIdx="0" presStyleCnt="5"/>
      <dgm:spPr/>
      <dgm:t>
        <a:bodyPr/>
        <a:lstStyle/>
        <a:p>
          <a:endParaRPr lang="en-US"/>
        </a:p>
      </dgm:t>
    </dgm:pt>
    <dgm:pt modelId="{AAD2AC5B-9D17-4924-B1A4-4F2F8C202738}" type="pres">
      <dgm:prSet presAssocID="{238A6F28-7010-4B6C-8B2E-63AEF1EC749C}" presName="hierChild2" presStyleCnt="0"/>
      <dgm:spPr/>
    </dgm:pt>
    <dgm:pt modelId="{D7CDE435-F5D2-4C38-9A6E-E749C2D8112D}" type="pres">
      <dgm:prSet presAssocID="{0DDE3FD5-0AA5-414B-B039-011D636C25BC}" presName="Name37" presStyleLbl="parChTrans1D2" presStyleIdx="0" presStyleCnt="9"/>
      <dgm:spPr/>
      <dgm:t>
        <a:bodyPr/>
        <a:lstStyle/>
        <a:p>
          <a:endParaRPr lang="en-US"/>
        </a:p>
      </dgm:t>
    </dgm:pt>
    <dgm:pt modelId="{045CF221-498C-440A-88B9-17C0B48C4C4F}" type="pres">
      <dgm:prSet presAssocID="{614FD8E6-1532-404E-808B-604BACE6945D}" presName="hierRoot2" presStyleCnt="0">
        <dgm:presLayoutVars>
          <dgm:hierBranch val="init"/>
        </dgm:presLayoutVars>
      </dgm:prSet>
      <dgm:spPr/>
    </dgm:pt>
    <dgm:pt modelId="{5DA72E65-6D9F-4648-AE98-D44341D3C33C}" type="pres">
      <dgm:prSet presAssocID="{614FD8E6-1532-404E-808B-604BACE6945D}" presName="rootComposite" presStyleCnt="0"/>
      <dgm:spPr/>
    </dgm:pt>
    <dgm:pt modelId="{CDBBC522-32AA-4B0B-AAAA-8796155047B8}" type="pres">
      <dgm:prSet presAssocID="{614FD8E6-1532-404E-808B-604BACE6945D}" presName="rootText" presStyleLbl="node1" presStyleIdx="0" presStyleCnt="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2500363-8242-4B7B-B9F8-C002ABF08945}" type="pres">
      <dgm:prSet presAssocID="{614FD8E6-1532-404E-808B-604BACE6945D}" presName="titleText2" presStyleLbl="fgAcc1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FCBDF86-58BF-426F-A067-E7E62D9A66B8}" type="pres">
      <dgm:prSet presAssocID="{614FD8E6-1532-404E-808B-604BACE6945D}" presName="rootConnector" presStyleLbl="node2" presStyleIdx="0" presStyleCnt="0"/>
      <dgm:spPr/>
      <dgm:t>
        <a:bodyPr/>
        <a:lstStyle/>
        <a:p>
          <a:endParaRPr lang="en-US"/>
        </a:p>
      </dgm:t>
    </dgm:pt>
    <dgm:pt modelId="{DF5C838A-8338-4BE6-BEA8-0CD10BCFDCEC}" type="pres">
      <dgm:prSet presAssocID="{614FD8E6-1532-404E-808B-604BACE6945D}" presName="hierChild4" presStyleCnt="0"/>
      <dgm:spPr/>
    </dgm:pt>
    <dgm:pt modelId="{4E75512F-E12A-44E6-A8BF-3D21CDAF5A92}" type="pres">
      <dgm:prSet presAssocID="{614FD8E6-1532-404E-808B-604BACE6945D}" presName="hierChild5" presStyleCnt="0"/>
      <dgm:spPr/>
    </dgm:pt>
    <dgm:pt modelId="{B96CE072-B89D-495B-87D3-8A1338D59C78}" type="pres">
      <dgm:prSet presAssocID="{6B47CD4C-FCA9-431D-92B3-097B24082113}" presName="Name37" presStyleLbl="parChTrans1D2" presStyleIdx="1" presStyleCnt="9"/>
      <dgm:spPr/>
      <dgm:t>
        <a:bodyPr/>
        <a:lstStyle/>
        <a:p>
          <a:endParaRPr lang="en-US"/>
        </a:p>
      </dgm:t>
    </dgm:pt>
    <dgm:pt modelId="{B5BDE243-C27B-476B-8E74-976A5F055FD2}" type="pres">
      <dgm:prSet presAssocID="{83DCE4A7-C12E-4769-9FFC-16C67394CDF5}" presName="hierRoot2" presStyleCnt="0">
        <dgm:presLayoutVars>
          <dgm:hierBranch val="init"/>
        </dgm:presLayoutVars>
      </dgm:prSet>
      <dgm:spPr/>
    </dgm:pt>
    <dgm:pt modelId="{570FCDF5-2AA2-4367-A1E1-D3B7E2F98EC0}" type="pres">
      <dgm:prSet presAssocID="{83DCE4A7-C12E-4769-9FFC-16C67394CDF5}" presName="rootComposite" presStyleCnt="0"/>
      <dgm:spPr/>
    </dgm:pt>
    <dgm:pt modelId="{CBBD0136-F72A-4BE8-A3D5-94398D197221}" type="pres">
      <dgm:prSet presAssocID="{83DCE4A7-C12E-4769-9FFC-16C67394CDF5}" presName="rootText" presStyleLbl="node1" presStyleIdx="1" presStyleCnt="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55A0485-99A3-438F-A836-2238E5AF6325}" type="pres">
      <dgm:prSet presAssocID="{83DCE4A7-C12E-4769-9FFC-16C67394CDF5}" presName="titleText2" presStyleLbl="fgAcc1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B481A90-AB95-427D-B0DA-498F3B9A48C9}" type="pres">
      <dgm:prSet presAssocID="{83DCE4A7-C12E-4769-9FFC-16C67394CDF5}" presName="rootConnector" presStyleLbl="node2" presStyleIdx="0" presStyleCnt="0"/>
      <dgm:spPr/>
      <dgm:t>
        <a:bodyPr/>
        <a:lstStyle/>
        <a:p>
          <a:endParaRPr lang="en-US"/>
        </a:p>
      </dgm:t>
    </dgm:pt>
    <dgm:pt modelId="{D2518769-51CB-4E0E-B5F3-20DB379BAC5F}" type="pres">
      <dgm:prSet presAssocID="{83DCE4A7-C12E-4769-9FFC-16C67394CDF5}" presName="hierChild4" presStyleCnt="0"/>
      <dgm:spPr/>
    </dgm:pt>
    <dgm:pt modelId="{2CDEAAD1-E80E-4539-8CCF-5F79F81BCBA7}" type="pres">
      <dgm:prSet presAssocID="{83DCE4A7-C12E-4769-9FFC-16C67394CDF5}" presName="hierChild5" presStyleCnt="0"/>
      <dgm:spPr/>
    </dgm:pt>
    <dgm:pt modelId="{07F51167-1416-487F-84AB-4B3F3EA9BCA1}" type="pres">
      <dgm:prSet presAssocID="{A11F8436-6939-450A-A539-53DF2FB8A89A}" presName="Name37" presStyleLbl="parChTrans1D2" presStyleIdx="2" presStyleCnt="9"/>
      <dgm:spPr/>
      <dgm:t>
        <a:bodyPr/>
        <a:lstStyle/>
        <a:p>
          <a:endParaRPr lang="en-US"/>
        </a:p>
      </dgm:t>
    </dgm:pt>
    <dgm:pt modelId="{E97DCAB6-0092-4C0F-81AA-6A916D08AD5B}" type="pres">
      <dgm:prSet presAssocID="{FF24A785-17C7-4807-A34F-0FDBA7124D3E}" presName="hierRoot2" presStyleCnt="0">
        <dgm:presLayoutVars>
          <dgm:hierBranch val="init"/>
        </dgm:presLayoutVars>
      </dgm:prSet>
      <dgm:spPr/>
    </dgm:pt>
    <dgm:pt modelId="{AC0AF8CB-9A5F-4EBD-AC9F-B1947CC9010A}" type="pres">
      <dgm:prSet presAssocID="{FF24A785-17C7-4807-A34F-0FDBA7124D3E}" presName="rootComposite" presStyleCnt="0"/>
      <dgm:spPr/>
    </dgm:pt>
    <dgm:pt modelId="{8D15D91E-E17D-4E5E-ADA7-5CEC598A0F14}" type="pres">
      <dgm:prSet presAssocID="{FF24A785-17C7-4807-A34F-0FDBA7124D3E}" presName="rootText" presStyleLbl="node1" presStyleIdx="2" presStyleCnt="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60462C52-5A6A-4513-A177-B636FFA6208A}" type="pres">
      <dgm:prSet presAssocID="{FF24A785-17C7-4807-A34F-0FDBA7124D3E}" presName="titleText2" presStyleLbl="fgAcc1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AF226A4-8E36-4BC8-9218-D4A55AF30933}" type="pres">
      <dgm:prSet presAssocID="{FF24A785-17C7-4807-A34F-0FDBA7124D3E}" presName="rootConnector" presStyleLbl="node2" presStyleIdx="0" presStyleCnt="0"/>
      <dgm:spPr/>
      <dgm:t>
        <a:bodyPr/>
        <a:lstStyle/>
        <a:p>
          <a:endParaRPr lang="en-US"/>
        </a:p>
      </dgm:t>
    </dgm:pt>
    <dgm:pt modelId="{D8D2C47E-A7B0-45CD-8EA4-DD6B5850756D}" type="pres">
      <dgm:prSet presAssocID="{FF24A785-17C7-4807-A34F-0FDBA7124D3E}" presName="hierChild4" presStyleCnt="0"/>
      <dgm:spPr/>
    </dgm:pt>
    <dgm:pt modelId="{A34A9304-B4A9-4045-A00E-59BBAA90CE47}" type="pres">
      <dgm:prSet presAssocID="{FF24A785-17C7-4807-A34F-0FDBA7124D3E}" presName="hierChild5" presStyleCnt="0"/>
      <dgm:spPr/>
    </dgm:pt>
    <dgm:pt modelId="{60AC3DA2-A9F2-49DA-977A-CCEA7CCF8D5D}" type="pres">
      <dgm:prSet presAssocID="{FBF4353E-7000-47E1-85D3-539325B47036}" presName="Name37" presStyleLbl="parChTrans1D2" presStyleIdx="3" presStyleCnt="9"/>
      <dgm:spPr/>
      <dgm:t>
        <a:bodyPr/>
        <a:lstStyle/>
        <a:p>
          <a:endParaRPr lang="en-US"/>
        </a:p>
      </dgm:t>
    </dgm:pt>
    <dgm:pt modelId="{68164728-E081-4E0A-9D04-8A98BA95B9E9}" type="pres">
      <dgm:prSet presAssocID="{DDF7544A-9D69-4925-97F7-0E67392ED003}" presName="hierRoot2" presStyleCnt="0">
        <dgm:presLayoutVars>
          <dgm:hierBranch val="init"/>
        </dgm:presLayoutVars>
      </dgm:prSet>
      <dgm:spPr/>
    </dgm:pt>
    <dgm:pt modelId="{B8096B99-14A7-460E-AF76-869EBD53CDB8}" type="pres">
      <dgm:prSet presAssocID="{DDF7544A-9D69-4925-97F7-0E67392ED003}" presName="rootComposite" presStyleCnt="0"/>
      <dgm:spPr/>
    </dgm:pt>
    <dgm:pt modelId="{4C2E9EEC-9235-4EF1-BBAE-BC8B1DDEA6CA}" type="pres">
      <dgm:prSet presAssocID="{DDF7544A-9D69-4925-97F7-0E67392ED003}" presName="rootText" presStyleLbl="node1" presStyleIdx="3" presStyleCnt="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1253485-D671-4A8F-9490-09768D60C715}" type="pres">
      <dgm:prSet presAssocID="{DDF7544A-9D69-4925-97F7-0E67392ED003}" presName="titleText2" presStyleLbl="fgAcc1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CC09A33-8B77-4246-904D-08C44FFEBD8E}" type="pres">
      <dgm:prSet presAssocID="{DDF7544A-9D69-4925-97F7-0E67392ED003}" presName="rootConnector" presStyleLbl="node2" presStyleIdx="0" presStyleCnt="0"/>
      <dgm:spPr/>
      <dgm:t>
        <a:bodyPr/>
        <a:lstStyle/>
        <a:p>
          <a:endParaRPr lang="en-US"/>
        </a:p>
      </dgm:t>
    </dgm:pt>
    <dgm:pt modelId="{8581588F-C3F0-46AC-B339-F7DFA36ED7A9}" type="pres">
      <dgm:prSet presAssocID="{DDF7544A-9D69-4925-97F7-0E67392ED003}" presName="hierChild4" presStyleCnt="0"/>
      <dgm:spPr/>
    </dgm:pt>
    <dgm:pt modelId="{450D5FC6-B632-4B41-92D0-7AC8D065BF83}" type="pres">
      <dgm:prSet presAssocID="{DDF7544A-9D69-4925-97F7-0E67392ED003}" presName="hierChild5" presStyleCnt="0"/>
      <dgm:spPr/>
    </dgm:pt>
    <dgm:pt modelId="{A10430DD-D246-4BE0-B0DF-599EEB7A2CF5}" type="pres">
      <dgm:prSet presAssocID="{D1FE386F-3A2D-4F81-8EDD-7332885871FB}" presName="Name37" presStyleLbl="parChTrans1D2" presStyleIdx="4" presStyleCnt="9"/>
      <dgm:spPr/>
      <dgm:t>
        <a:bodyPr/>
        <a:lstStyle/>
        <a:p>
          <a:endParaRPr lang="en-US"/>
        </a:p>
      </dgm:t>
    </dgm:pt>
    <dgm:pt modelId="{841FF0A2-FA17-4A56-82A0-874539178564}" type="pres">
      <dgm:prSet presAssocID="{CDB9ACD3-21E5-44F2-8997-A07027B99E74}" presName="hierRoot2" presStyleCnt="0">
        <dgm:presLayoutVars>
          <dgm:hierBranch val="init"/>
        </dgm:presLayoutVars>
      </dgm:prSet>
      <dgm:spPr/>
    </dgm:pt>
    <dgm:pt modelId="{4999B90D-A2BA-45C9-8A9A-221F71F54EBF}" type="pres">
      <dgm:prSet presAssocID="{CDB9ACD3-21E5-44F2-8997-A07027B99E74}" presName="rootComposite" presStyleCnt="0"/>
      <dgm:spPr/>
    </dgm:pt>
    <dgm:pt modelId="{761509BC-B2B2-4D3B-9439-03B7F62AC4C4}" type="pres">
      <dgm:prSet presAssocID="{CDB9ACD3-21E5-44F2-8997-A07027B99E74}" presName="rootText" presStyleLbl="node1" presStyleIdx="4" presStyleCnt="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FF7BB584-0E0B-43BD-A589-611B5978D349}" type="pres">
      <dgm:prSet presAssocID="{CDB9ACD3-21E5-44F2-8997-A07027B99E74}" presName="titleText2" presStyleLbl="fgAcc1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10520AF-AD9C-4D29-BF03-F94239D1870D}" type="pres">
      <dgm:prSet presAssocID="{CDB9ACD3-21E5-44F2-8997-A07027B99E74}" presName="rootConnector" presStyleLbl="node2" presStyleIdx="0" presStyleCnt="0"/>
      <dgm:spPr/>
      <dgm:t>
        <a:bodyPr/>
        <a:lstStyle/>
        <a:p>
          <a:endParaRPr lang="en-US"/>
        </a:p>
      </dgm:t>
    </dgm:pt>
    <dgm:pt modelId="{4785AF90-88B2-4722-822A-347A16C2BF33}" type="pres">
      <dgm:prSet presAssocID="{CDB9ACD3-21E5-44F2-8997-A07027B99E74}" presName="hierChild4" presStyleCnt="0"/>
      <dgm:spPr/>
    </dgm:pt>
    <dgm:pt modelId="{437E4312-21CB-46C9-AC60-ED72956B98ED}" type="pres">
      <dgm:prSet presAssocID="{CDB9ACD3-21E5-44F2-8997-A07027B99E74}" presName="hierChild5" presStyleCnt="0"/>
      <dgm:spPr/>
    </dgm:pt>
    <dgm:pt modelId="{4891B85E-206B-4A95-BD08-822FDEE66618}" type="pres">
      <dgm:prSet presAssocID="{238A6F28-7010-4B6C-8B2E-63AEF1EC749C}" presName="hierChild3" presStyleCnt="0"/>
      <dgm:spPr/>
    </dgm:pt>
    <dgm:pt modelId="{270192FF-B40E-411A-A263-5C41CFF08499}" type="pres">
      <dgm:prSet presAssocID="{C12D8B88-E3B9-45CB-B033-21925560B020}" presName="Name96" presStyleLbl="parChTrans1D2" presStyleIdx="5" presStyleCnt="9"/>
      <dgm:spPr/>
      <dgm:t>
        <a:bodyPr/>
        <a:lstStyle/>
        <a:p>
          <a:endParaRPr lang="en-US"/>
        </a:p>
      </dgm:t>
    </dgm:pt>
    <dgm:pt modelId="{1AC19859-CA43-47E2-8A37-7143660864B4}" type="pres">
      <dgm:prSet presAssocID="{EAB39EBE-56E7-4FB1-B46B-3D0E0D2354F0}" presName="hierRoot3" presStyleCnt="0">
        <dgm:presLayoutVars>
          <dgm:hierBranch val="init"/>
        </dgm:presLayoutVars>
      </dgm:prSet>
      <dgm:spPr/>
    </dgm:pt>
    <dgm:pt modelId="{CA772054-C182-4709-844E-0CC7BE359DDE}" type="pres">
      <dgm:prSet presAssocID="{EAB39EBE-56E7-4FB1-B46B-3D0E0D2354F0}" presName="rootComposite3" presStyleCnt="0"/>
      <dgm:spPr/>
    </dgm:pt>
    <dgm:pt modelId="{D7453C0A-95F3-4CE4-A604-AE9F9F53AF2E}" type="pres">
      <dgm:prSet presAssocID="{EAB39EBE-56E7-4FB1-B46B-3D0E0D2354F0}" presName="rootText3" presStyleLbl="asst1" presStyleIdx="0" presStyleCnt="4" custLinFactNeighborX="-193" custLinFactNeighborY="-750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A83434-9E31-472A-9E28-384A1DA7290F}" type="pres">
      <dgm:prSet presAssocID="{EAB39EBE-56E7-4FB1-B46B-3D0E0D2354F0}" presName="titleText3" presStyleLbl="fgAcc2" presStyleIdx="0" presStyleCnt="4" custScaleX="113586" custScaleY="183395" custLinFactY="-100000" custLinFactNeighborX="-2057" custLinFactNeighborY="-11048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4F7770B-2583-40F2-B739-DAF1BABB2F28}" type="pres">
      <dgm:prSet presAssocID="{EAB39EBE-56E7-4FB1-B46B-3D0E0D2354F0}" presName="rootConnector3" presStyleLbl="asst1" presStyleIdx="0" presStyleCnt="4"/>
      <dgm:spPr/>
      <dgm:t>
        <a:bodyPr/>
        <a:lstStyle/>
        <a:p>
          <a:endParaRPr lang="en-US"/>
        </a:p>
      </dgm:t>
    </dgm:pt>
    <dgm:pt modelId="{CE988B8C-5587-4D8E-8DBB-54B9B256085D}" type="pres">
      <dgm:prSet presAssocID="{EAB39EBE-56E7-4FB1-B46B-3D0E0D2354F0}" presName="hierChild6" presStyleCnt="0"/>
      <dgm:spPr/>
    </dgm:pt>
    <dgm:pt modelId="{6623B188-62C7-4DD3-9A02-6D2A6C504112}" type="pres">
      <dgm:prSet presAssocID="{EAB39EBE-56E7-4FB1-B46B-3D0E0D2354F0}" presName="hierChild7" presStyleCnt="0"/>
      <dgm:spPr/>
    </dgm:pt>
    <dgm:pt modelId="{38C42119-C341-4BE8-8F1E-0CDD49D25D21}" type="pres">
      <dgm:prSet presAssocID="{8CE1F18D-3B35-4211-B7A3-CEFBF42A04F3}" presName="Name96" presStyleLbl="parChTrans1D2" presStyleIdx="6" presStyleCnt="9"/>
      <dgm:spPr/>
      <dgm:t>
        <a:bodyPr/>
        <a:lstStyle/>
        <a:p>
          <a:endParaRPr lang="en-US"/>
        </a:p>
      </dgm:t>
    </dgm:pt>
    <dgm:pt modelId="{70CAB3DF-BAE8-4DBA-8FF7-4E88D9D02D21}" type="pres">
      <dgm:prSet presAssocID="{81F5C4E9-E1F0-4598-856D-4F47D7EF1A50}" presName="hierRoot3" presStyleCnt="0">
        <dgm:presLayoutVars>
          <dgm:hierBranch val="init"/>
        </dgm:presLayoutVars>
      </dgm:prSet>
      <dgm:spPr/>
    </dgm:pt>
    <dgm:pt modelId="{03239F21-74FE-4550-A88A-CD158A6DC362}" type="pres">
      <dgm:prSet presAssocID="{81F5C4E9-E1F0-4598-856D-4F47D7EF1A50}" presName="rootComposite3" presStyleCnt="0"/>
      <dgm:spPr/>
    </dgm:pt>
    <dgm:pt modelId="{47F7382A-3BEB-41CF-ADC0-7AEC99D6C56D}" type="pres">
      <dgm:prSet presAssocID="{81F5C4E9-E1F0-4598-856D-4F47D7EF1A50}" presName="rootText3" presStyleLbl="asst1" presStyleIdx="1" presStyleCnt="4" custLinFactNeighborX="146" custLinFactNeighborY="-798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6D235B-6C8F-424C-883C-91492B208298}" type="pres">
      <dgm:prSet presAssocID="{81F5C4E9-E1F0-4598-856D-4F47D7EF1A50}" presName="titleText3" presStyleLbl="fgAcc2" presStyleIdx="1" presStyleCnt="4" custScaleX="117376" custScaleY="183394" custLinFactY="-100000" custLinFactNeighborX="5112" custLinFactNeighborY="-12505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F38FBF2-62A0-4DAC-80B8-C09F68D7C7A4}" type="pres">
      <dgm:prSet presAssocID="{81F5C4E9-E1F0-4598-856D-4F47D7EF1A50}" presName="rootConnector3" presStyleLbl="asst1" presStyleIdx="1" presStyleCnt="4"/>
      <dgm:spPr/>
      <dgm:t>
        <a:bodyPr/>
        <a:lstStyle/>
        <a:p>
          <a:endParaRPr lang="en-US"/>
        </a:p>
      </dgm:t>
    </dgm:pt>
    <dgm:pt modelId="{65C69D6A-5EB0-4E66-A801-39041AF45D95}" type="pres">
      <dgm:prSet presAssocID="{81F5C4E9-E1F0-4598-856D-4F47D7EF1A50}" presName="hierChild6" presStyleCnt="0"/>
      <dgm:spPr/>
    </dgm:pt>
    <dgm:pt modelId="{F2ED49DD-1D3A-4E4B-ACA5-7D55EDC62235}" type="pres">
      <dgm:prSet presAssocID="{81F5C4E9-E1F0-4598-856D-4F47D7EF1A50}" presName="hierChild7" presStyleCnt="0"/>
      <dgm:spPr/>
    </dgm:pt>
    <dgm:pt modelId="{03D44BB1-05C3-4574-91F4-483DC14BCC21}" type="pres">
      <dgm:prSet presAssocID="{0E113471-8B02-43FB-936F-0042840BABF2}" presName="Name96" presStyleLbl="parChTrans1D2" presStyleIdx="7" presStyleCnt="9"/>
      <dgm:spPr/>
      <dgm:t>
        <a:bodyPr/>
        <a:lstStyle/>
        <a:p>
          <a:endParaRPr lang="en-US"/>
        </a:p>
      </dgm:t>
    </dgm:pt>
    <dgm:pt modelId="{58B6CED2-364B-4B9E-92BE-069A18EB3A1E}" type="pres">
      <dgm:prSet presAssocID="{AC4ADEDD-9807-4BF3-B804-9E845F01DD2E}" presName="hierRoot3" presStyleCnt="0">
        <dgm:presLayoutVars>
          <dgm:hierBranch val="init"/>
        </dgm:presLayoutVars>
      </dgm:prSet>
      <dgm:spPr/>
    </dgm:pt>
    <dgm:pt modelId="{CF40E211-E26A-4DFD-AE59-9BA2FEFCF1DD}" type="pres">
      <dgm:prSet presAssocID="{AC4ADEDD-9807-4BF3-B804-9E845F01DD2E}" presName="rootComposite3" presStyleCnt="0"/>
      <dgm:spPr/>
    </dgm:pt>
    <dgm:pt modelId="{C7763988-C901-44DC-A1BC-955CDE29750A}" type="pres">
      <dgm:prSet presAssocID="{AC4ADEDD-9807-4BF3-B804-9E845F01DD2E}" presName="rootText3" presStyleLbl="asst1" presStyleIdx="2" presStyleCnt="4" custLinFactNeighborX="-192" custLinFactNeighborY="-390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ACE5C9-EC68-4476-9A64-D960487E0BF2}" type="pres">
      <dgm:prSet presAssocID="{AC4ADEDD-9807-4BF3-B804-9E845F01DD2E}" presName="titleText3" presStyleLbl="fgAcc2" presStyleIdx="2" presStyleCnt="4" custScaleX="113586" custScaleY="183393" custLinFactY="-17028" custLinFactNeighborX="4736" custLinFactNeighborY="-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DDF3D89-7E40-4984-BD5B-E0E9712FDFC0}" type="pres">
      <dgm:prSet presAssocID="{AC4ADEDD-9807-4BF3-B804-9E845F01DD2E}" presName="rootConnector3" presStyleLbl="asst1" presStyleIdx="2" presStyleCnt="4"/>
      <dgm:spPr/>
      <dgm:t>
        <a:bodyPr/>
        <a:lstStyle/>
        <a:p>
          <a:endParaRPr lang="en-US"/>
        </a:p>
      </dgm:t>
    </dgm:pt>
    <dgm:pt modelId="{0456D4A3-0CF5-42B4-A9EC-02D0DBF1180D}" type="pres">
      <dgm:prSet presAssocID="{AC4ADEDD-9807-4BF3-B804-9E845F01DD2E}" presName="hierChild6" presStyleCnt="0"/>
      <dgm:spPr/>
    </dgm:pt>
    <dgm:pt modelId="{6F69EF11-52D8-45F7-8566-325BA3295E00}" type="pres">
      <dgm:prSet presAssocID="{AC4ADEDD-9807-4BF3-B804-9E845F01DD2E}" presName="hierChild7" presStyleCnt="0"/>
      <dgm:spPr/>
    </dgm:pt>
    <dgm:pt modelId="{4C2C29A4-227A-436E-86BD-D53DCF622EE8}" type="pres">
      <dgm:prSet presAssocID="{F8550203-9810-4154-AC3E-07EF2212D574}" presName="Name96" presStyleLbl="parChTrans1D2" presStyleIdx="8" presStyleCnt="9"/>
      <dgm:spPr/>
      <dgm:t>
        <a:bodyPr/>
        <a:lstStyle/>
        <a:p>
          <a:endParaRPr lang="en-US"/>
        </a:p>
      </dgm:t>
    </dgm:pt>
    <dgm:pt modelId="{F03E8E63-A626-47F7-9597-3F7AA472F2AB}" type="pres">
      <dgm:prSet presAssocID="{7F124D80-4B9F-4020-B7AA-62695E3C5B6A}" presName="hierRoot3" presStyleCnt="0">
        <dgm:presLayoutVars>
          <dgm:hierBranch val="init"/>
        </dgm:presLayoutVars>
      </dgm:prSet>
      <dgm:spPr/>
    </dgm:pt>
    <dgm:pt modelId="{FD8D7FAD-6E12-4E30-B441-EE5CCF531028}" type="pres">
      <dgm:prSet presAssocID="{7F124D80-4B9F-4020-B7AA-62695E3C5B6A}" presName="rootComposite3" presStyleCnt="0"/>
      <dgm:spPr/>
    </dgm:pt>
    <dgm:pt modelId="{D69220C6-BEAF-414A-B52C-726427184B1D}" type="pres">
      <dgm:prSet presAssocID="{7F124D80-4B9F-4020-B7AA-62695E3C5B6A}" presName="rootText3" presStyleLbl="asst1" presStyleIdx="3" presStyleCnt="4" custLinFactNeighborX="146" custLinFactNeighborY="-390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3825E0-E780-4C5C-B8B2-C2D28349BF6D}" type="pres">
      <dgm:prSet presAssocID="{7F124D80-4B9F-4020-B7AA-62695E3C5B6A}" presName="titleText3" presStyleLbl="fgAcc2" presStyleIdx="3" presStyleCnt="4" custScaleX="117376" custScaleY="183394" custLinFactY="-37877" custLinFactNeighborX="-1681" custLinFactNeighborY="-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39F70EF-FE6E-425B-A759-9FF8099C2D03}" type="pres">
      <dgm:prSet presAssocID="{7F124D80-4B9F-4020-B7AA-62695E3C5B6A}" presName="rootConnector3" presStyleLbl="asst1" presStyleIdx="3" presStyleCnt="4"/>
      <dgm:spPr/>
      <dgm:t>
        <a:bodyPr/>
        <a:lstStyle/>
        <a:p>
          <a:endParaRPr lang="en-US"/>
        </a:p>
      </dgm:t>
    </dgm:pt>
    <dgm:pt modelId="{620FB8BC-6DCA-4919-8A2E-4548D9D8212E}" type="pres">
      <dgm:prSet presAssocID="{7F124D80-4B9F-4020-B7AA-62695E3C5B6A}" presName="hierChild6" presStyleCnt="0"/>
      <dgm:spPr/>
    </dgm:pt>
    <dgm:pt modelId="{02DB15E3-3CD7-4ADC-88B2-C8BAAD4DF1DD}" type="pres">
      <dgm:prSet presAssocID="{7F124D80-4B9F-4020-B7AA-62695E3C5B6A}" presName="hierChild7" presStyleCnt="0"/>
      <dgm:spPr/>
    </dgm:pt>
  </dgm:ptLst>
  <dgm:cxnLst>
    <dgm:cxn modelId="{C59EF979-5440-4A7A-93AA-D20C751044C5}" type="presOf" srcId="{EAB39EBE-56E7-4FB1-B46B-3D0E0D2354F0}" destId="{34F7770B-2583-40F2-B739-DAF1BABB2F28}" srcOrd="1" destOrd="0" presId="urn:microsoft.com/office/officeart/2008/layout/NameandTitleOrganizationalChart"/>
    <dgm:cxn modelId="{47637FFA-C586-4076-9154-267D90E13DBD}" type="presOf" srcId="{420C4F5D-3682-49C4-87F2-63AED3910AF9}" destId="{41253485-D671-4A8F-9490-09768D60C715}" srcOrd="0" destOrd="0" presId="urn:microsoft.com/office/officeart/2008/layout/NameandTitleOrganizationalChart"/>
    <dgm:cxn modelId="{63780E05-CDDA-40BB-B180-E4FDEA6B8BC7}" type="presOf" srcId="{C12D8B88-E3B9-45CB-B033-21925560B020}" destId="{270192FF-B40E-411A-A263-5C41CFF08499}" srcOrd="0" destOrd="0" presId="urn:microsoft.com/office/officeart/2008/layout/NameandTitleOrganizationalChart"/>
    <dgm:cxn modelId="{DD781F54-65D8-416E-A7D0-B1CA4299BB0D}" type="presOf" srcId="{614FD8E6-1532-404E-808B-604BACE6945D}" destId="{6FCBDF86-58BF-426F-A067-E7E62D9A66B8}" srcOrd="1" destOrd="0" presId="urn:microsoft.com/office/officeart/2008/layout/NameandTitleOrganizationalChart"/>
    <dgm:cxn modelId="{E30383BF-1164-479E-B3F0-9F69FCA041ED}" type="presOf" srcId="{238A6F28-7010-4B6C-8B2E-63AEF1EC749C}" destId="{33A246D3-70A7-40D6-847D-02B0FCD0541D}" srcOrd="0" destOrd="0" presId="urn:microsoft.com/office/officeart/2008/layout/NameandTitleOrganizationalChart"/>
    <dgm:cxn modelId="{30671F41-7F67-4856-807F-2155E3D62CAE}" srcId="{238A6F28-7010-4B6C-8B2E-63AEF1EC749C}" destId="{AC4ADEDD-9807-4BF3-B804-9E845F01DD2E}" srcOrd="2" destOrd="0" parTransId="{0E113471-8B02-43FB-936F-0042840BABF2}" sibTransId="{8D193A02-A551-43DB-9619-393F0BB19B4A}"/>
    <dgm:cxn modelId="{3FDF3ED9-D60C-4211-9CCA-5335F6AC3B17}" srcId="{238A6F28-7010-4B6C-8B2E-63AEF1EC749C}" destId="{614FD8E6-1532-404E-808B-604BACE6945D}" srcOrd="4" destOrd="0" parTransId="{0DDE3FD5-0AA5-414B-B039-011D636C25BC}" sibTransId="{A19979B3-CFA6-441A-AEC5-72E59C46F8D9}"/>
    <dgm:cxn modelId="{4FA5434E-E94D-4F86-A877-0C5A5D4B6A02}" type="presOf" srcId="{F8550203-9810-4154-AC3E-07EF2212D574}" destId="{4C2C29A4-227A-436E-86BD-D53DCF622EE8}" srcOrd="0" destOrd="0" presId="urn:microsoft.com/office/officeart/2008/layout/NameandTitleOrganizationalChart"/>
    <dgm:cxn modelId="{E058D664-A6A2-4A40-AA9F-568CC41D3471}" srcId="{238A6F28-7010-4B6C-8B2E-63AEF1EC749C}" destId="{7F124D80-4B9F-4020-B7AA-62695E3C5B6A}" srcOrd="3" destOrd="0" parTransId="{F8550203-9810-4154-AC3E-07EF2212D574}" sibTransId="{6B98ECCE-8D9B-4207-8DC2-B474FB32BF52}"/>
    <dgm:cxn modelId="{38CF0B8D-E645-4925-B221-E974BE9770C8}" type="presOf" srcId="{AC4ADEDD-9807-4BF3-B804-9E845F01DD2E}" destId="{EDDF3D89-7E40-4984-BD5B-E0E9712FDFC0}" srcOrd="1" destOrd="0" presId="urn:microsoft.com/office/officeart/2008/layout/NameandTitleOrganizationalChart"/>
    <dgm:cxn modelId="{87FBD04C-BDBF-46B6-AC09-2DE850E2AC03}" type="presOf" srcId="{FBF4353E-7000-47E1-85D3-539325B47036}" destId="{60AC3DA2-A9F2-49DA-977A-CCEA7CCF8D5D}" srcOrd="0" destOrd="0" presId="urn:microsoft.com/office/officeart/2008/layout/NameandTitleOrganizationalChart"/>
    <dgm:cxn modelId="{6F9F2D45-AEF3-4980-86B9-D49C6E1047F7}" type="presOf" srcId="{BFCA0561-0084-44EB-AA3C-895273A44E24}" destId="{BC242D7E-95CF-4559-A457-059099015FE5}" srcOrd="0" destOrd="0" presId="urn:microsoft.com/office/officeart/2008/layout/NameandTitleOrganizationalChart"/>
    <dgm:cxn modelId="{C9154089-3BB8-480D-AAA8-962FCBFDE981}" type="presOf" srcId="{0E113471-8B02-43FB-936F-0042840BABF2}" destId="{03D44BB1-05C3-4574-91F4-483DC14BCC21}" srcOrd="0" destOrd="0" presId="urn:microsoft.com/office/officeart/2008/layout/NameandTitleOrganizationalChart"/>
    <dgm:cxn modelId="{6D71AB24-5117-4C40-A98F-AB92B18F14B7}" type="presOf" srcId="{CDB9ACD3-21E5-44F2-8997-A07027B99E74}" destId="{761509BC-B2B2-4D3B-9439-03B7F62AC4C4}" srcOrd="0" destOrd="0" presId="urn:microsoft.com/office/officeart/2008/layout/NameandTitleOrganizationalChart"/>
    <dgm:cxn modelId="{2EB6A641-4F5B-4AA5-88A7-A197C2DE5C79}" type="presOf" srcId="{A11F8436-6939-450A-A539-53DF2FB8A89A}" destId="{07F51167-1416-487F-84AB-4B3F3EA9BCA1}" srcOrd="0" destOrd="0" presId="urn:microsoft.com/office/officeart/2008/layout/NameandTitleOrganizationalChart"/>
    <dgm:cxn modelId="{074D0AEA-4F80-4436-8AF7-AD6154849483}" type="presOf" srcId="{A19979B3-CFA6-441A-AEC5-72E59C46F8D9}" destId="{C2500363-8242-4B7B-B9F8-C002ABF08945}" srcOrd="0" destOrd="0" presId="urn:microsoft.com/office/officeart/2008/layout/NameandTitleOrganizationalChart"/>
    <dgm:cxn modelId="{8A953A9D-9CEE-4268-95BE-556A4614B9C8}" srcId="{238A6F28-7010-4B6C-8B2E-63AEF1EC749C}" destId="{CDB9ACD3-21E5-44F2-8997-A07027B99E74}" srcOrd="8" destOrd="0" parTransId="{D1FE386F-3A2D-4F81-8EDD-7332885871FB}" sibTransId="{EBEC1F54-E5D8-4003-B811-99F3588EF421}"/>
    <dgm:cxn modelId="{73D00D52-FA3B-46AD-A16B-442CD091C1DE}" type="presOf" srcId="{DDF7544A-9D69-4925-97F7-0E67392ED003}" destId="{BCC09A33-8B77-4246-904D-08C44FFEBD8E}" srcOrd="1" destOrd="0" presId="urn:microsoft.com/office/officeart/2008/layout/NameandTitleOrganizationalChart"/>
    <dgm:cxn modelId="{627BFE71-07B8-4939-9D9F-8ED85392D750}" type="presOf" srcId="{4B800970-B5CF-4636-B9A2-45E8C59ADD8A}" destId="{60462C52-5A6A-4513-A177-B636FFA6208A}" srcOrd="0" destOrd="0" presId="urn:microsoft.com/office/officeart/2008/layout/NameandTitleOrganizationalChart"/>
    <dgm:cxn modelId="{A9D069E5-7F8F-4411-8AF3-9DD694E171C7}" type="presOf" srcId="{EBEC1F54-E5D8-4003-B811-99F3588EF421}" destId="{FF7BB584-0E0B-43BD-A589-611B5978D349}" srcOrd="0" destOrd="0" presId="urn:microsoft.com/office/officeart/2008/layout/NameandTitleOrganizationalChart"/>
    <dgm:cxn modelId="{1D8870C6-14E3-4B95-A2DC-93EF31438431}" type="presOf" srcId="{AC4ADEDD-9807-4BF3-B804-9E845F01DD2E}" destId="{C7763988-C901-44DC-A1BC-955CDE29750A}" srcOrd="0" destOrd="0" presId="urn:microsoft.com/office/officeart/2008/layout/NameandTitleOrganizationalChart"/>
    <dgm:cxn modelId="{66DC9206-952E-419B-AC9E-0210788154C3}" type="presOf" srcId="{5792308F-1263-4509-97B3-A52477289063}" destId="{6F961AA6-1EA8-40C1-B096-1DBFD49725B2}" srcOrd="0" destOrd="0" presId="urn:microsoft.com/office/officeart/2008/layout/NameandTitleOrganizationalChart"/>
    <dgm:cxn modelId="{744E867B-7FD7-4BDF-BA39-D789E2DE666E}" srcId="{238A6F28-7010-4B6C-8B2E-63AEF1EC749C}" destId="{FF24A785-17C7-4807-A34F-0FDBA7124D3E}" srcOrd="6" destOrd="0" parTransId="{A11F8436-6939-450A-A539-53DF2FB8A89A}" sibTransId="{4B800970-B5CF-4636-B9A2-45E8C59ADD8A}"/>
    <dgm:cxn modelId="{199CCBD1-EA43-43DE-859E-7394B328B83A}" type="presOf" srcId="{6B47CD4C-FCA9-431D-92B3-097B24082113}" destId="{B96CE072-B89D-495B-87D3-8A1338D59C78}" srcOrd="0" destOrd="0" presId="urn:microsoft.com/office/officeart/2008/layout/NameandTitleOrganizationalChart"/>
    <dgm:cxn modelId="{B26FD6F4-7AF9-4477-804B-7B353B994BD5}" srcId="{238A6F28-7010-4B6C-8B2E-63AEF1EC749C}" destId="{EAB39EBE-56E7-4FB1-B46B-3D0E0D2354F0}" srcOrd="0" destOrd="0" parTransId="{C12D8B88-E3B9-45CB-B033-21925560B020}" sibTransId="{B5D38BE2-1955-457E-B2B9-5B6196CC435E}"/>
    <dgm:cxn modelId="{96AD7CC8-D74A-408D-A62A-AE2522B16E1E}" type="presOf" srcId="{6B98ECCE-8D9B-4207-8DC2-B474FB32BF52}" destId="{043825E0-E780-4C5C-B8B2-C2D28349BF6D}" srcOrd="0" destOrd="0" presId="urn:microsoft.com/office/officeart/2008/layout/NameandTitleOrganizationalChart"/>
    <dgm:cxn modelId="{E1867702-F6A9-4505-B1EF-CE78022E89CE}" type="presOf" srcId="{A688D375-D702-4CCF-AE19-D73624E647BC}" destId="{A55A0485-99A3-438F-A836-2238E5AF6325}" srcOrd="0" destOrd="0" presId="urn:microsoft.com/office/officeart/2008/layout/NameandTitleOrganizationalChart"/>
    <dgm:cxn modelId="{6B42A6D1-F02B-44C5-842B-5D9E2043CE3E}" type="presOf" srcId="{81F5C4E9-E1F0-4598-856D-4F47D7EF1A50}" destId="{47F7382A-3BEB-41CF-ADC0-7AEC99D6C56D}" srcOrd="0" destOrd="0" presId="urn:microsoft.com/office/officeart/2008/layout/NameandTitleOrganizationalChart"/>
    <dgm:cxn modelId="{F62FAA57-2679-446C-9E4D-4FC8FF441CFE}" type="presOf" srcId="{CDB9ACD3-21E5-44F2-8997-A07027B99E74}" destId="{810520AF-AD9C-4D29-BF03-F94239D1870D}" srcOrd="1" destOrd="0" presId="urn:microsoft.com/office/officeart/2008/layout/NameandTitleOrganizationalChart"/>
    <dgm:cxn modelId="{70A6DB2C-8DF9-4E45-8F8F-727C328C01A5}" type="presOf" srcId="{0DDE3FD5-0AA5-414B-B039-011D636C25BC}" destId="{D7CDE435-F5D2-4C38-9A6E-E749C2D8112D}" srcOrd="0" destOrd="0" presId="urn:microsoft.com/office/officeart/2008/layout/NameandTitleOrganizationalChart"/>
    <dgm:cxn modelId="{40146507-FB84-4FC6-BB52-9DF8AFBF85F8}" type="presOf" srcId="{8D193A02-A551-43DB-9619-393F0BB19B4A}" destId="{B8ACE5C9-EC68-4476-9A64-D960487E0BF2}" srcOrd="0" destOrd="0" presId="urn:microsoft.com/office/officeart/2008/layout/NameandTitleOrganizationalChart"/>
    <dgm:cxn modelId="{09D7D3E0-E86F-4502-B3BA-207C800CFA76}" type="presOf" srcId="{83DCE4A7-C12E-4769-9FFC-16C67394CDF5}" destId="{CBBD0136-F72A-4BE8-A3D5-94398D197221}" srcOrd="0" destOrd="0" presId="urn:microsoft.com/office/officeart/2008/layout/NameandTitleOrganizationalChart"/>
    <dgm:cxn modelId="{14DDCF86-FFAE-400D-975A-F2C88E94AF5A}" type="presOf" srcId="{FF24A785-17C7-4807-A34F-0FDBA7124D3E}" destId="{8D15D91E-E17D-4E5E-ADA7-5CEC598A0F14}" srcOrd="0" destOrd="0" presId="urn:microsoft.com/office/officeart/2008/layout/NameandTitleOrganizationalChart"/>
    <dgm:cxn modelId="{E07F0F90-9A62-4504-8EF5-12F5F2B2FA6E}" type="presOf" srcId="{83DCE4A7-C12E-4769-9FFC-16C67394CDF5}" destId="{5B481A90-AB95-427D-B0DA-498F3B9A48C9}" srcOrd="1" destOrd="0" presId="urn:microsoft.com/office/officeart/2008/layout/NameandTitleOrganizationalChart"/>
    <dgm:cxn modelId="{F03B5E69-0BB3-47F1-8D0A-2FD52B37A119}" type="presOf" srcId="{7F124D80-4B9F-4020-B7AA-62695E3C5B6A}" destId="{139F70EF-FE6E-425B-A759-9FF8099C2D03}" srcOrd="1" destOrd="0" presId="urn:microsoft.com/office/officeart/2008/layout/NameandTitleOrganizationalChart"/>
    <dgm:cxn modelId="{5C39136B-4607-46C7-AA7E-FB794F7E7151}" type="presOf" srcId="{D1FE386F-3A2D-4F81-8EDD-7332885871FB}" destId="{A10430DD-D246-4BE0-B0DF-599EEB7A2CF5}" srcOrd="0" destOrd="0" presId="urn:microsoft.com/office/officeart/2008/layout/NameandTitleOrganizationalChart"/>
    <dgm:cxn modelId="{43CC5271-0263-46F6-BB7F-0465538747B3}" srcId="{238A6F28-7010-4B6C-8B2E-63AEF1EC749C}" destId="{DDF7544A-9D69-4925-97F7-0E67392ED003}" srcOrd="7" destOrd="0" parTransId="{FBF4353E-7000-47E1-85D3-539325B47036}" sibTransId="{420C4F5D-3682-49C4-87F2-63AED3910AF9}"/>
    <dgm:cxn modelId="{FD6252DF-DDB0-43E9-BA64-3A72BB06B2D8}" type="presOf" srcId="{7F124D80-4B9F-4020-B7AA-62695E3C5B6A}" destId="{D69220C6-BEAF-414A-B52C-726427184B1D}" srcOrd="0" destOrd="0" presId="urn:microsoft.com/office/officeart/2008/layout/NameandTitleOrganizationalChart"/>
    <dgm:cxn modelId="{3DEB9A5F-73FA-482D-9FD7-4249602D18E7}" srcId="{238A6F28-7010-4B6C-8B2E-63AEF1EC749C}" destId="{81F5C4E9-E1F0-4598-856D-4F47D7EF1A50}" srcOrd="1" destOrd="0" parTransId="{8CE1F18D-3B35-4211-B7A3-CEFBF42A04F3}" sibTransId="{E5D49EF6-A8FE-4181-9D01-7F3D431D0928}"/>
    <dgm:cxn modelId="{803C6727-4E85-4A6A-B66F-D08F4E918267}" type="presOf" srcId="{81F5C4E9-E1F0-4598-856D-4F47D7EF1A50}" destId="{4F38FBF2-62A0-4DAC-80B8-C09F68D7C7A4}" srcOrd="1" destOrd="0" presId="urn:microsoft.com/office/officeart/2008/layout/NameandTitleOrganizationalChart"/>
    <dgm:cxn modelId="{FCCEA4E0-DAAF-48A7-9842-ACD8F50F7099}" type="presOf" srcId="{FF24A785-17C7-4807-A34F-0FDBA7124D3E}" destId="{2AF226A4-8E36-4BC8-9218-D4A55AF30933}" srcOrd="1" destOrd="0" presId="urn:microsoft.com/office/officeart/2008/layout/NameandTitleOrganizationalChart"/>
    <dgm:cxn modelId="{3A792021-F36A-46C9-B2D3-DBE4F5291273}" type="presOf" srcId="{B5D38BE2-1955-457E-B2B9-5B6196CC435E}" destId="{18A83434-9E31-472A-9E28-384A1DA7290F}" srcOrd="0" destOrd="0" presId="urn:microsoft.com/office/officeart/2008/layout/NameandTitleOrganizationalChart"/>
    <dgm:cxn modelId="{1747866F-A6B4-492C-A82D-A0A5F6871C1F}" type="presOf" srcId="{8CE1F18D-3B35-4211-B7A3-CEFBF42A04F3}" destId="{38C42119-C341-4BE8-8F1E-0CDD49D25D21}" srcOrd="0" destOrd="0" presId="urn:microsoft.com/office/officeart/2008/layout/NameandTitleOrganizationalChart"/>
    <dgm:cxn modelId="{BADE07CF-4402-4CA0-BFF4-DB180C2C40ED}" srcId="{238A6F28-7010-4B6C-8B2E-63AEF1EC749C}" destId="{83DCE4A7-C12E-4769-9FFC-16C67394CDF5}" srcOrd="5" destOrd="0" parTransId="{6B47CD4C-FCA9-431D-92B3-097B24082113}" sibTransId="{A688D375-D702-4CCF-AE19-D73624E647BC}"/>
    <dgm:cxn modelId="{4F44CF19-E665-4B66-A9E3-7A3F41ABCA4E}" type="presOf" srcId="{238A6F28-7010-4B6C-8B2E-63AEF1EC749C}" destId="{7C51EFA8-ED31-4DB3-9AB5-E31B67BABB9E}" srcOrd="1" destOrd="0" presId="urn:microsoft.com/office/officeart/2008/layout/NameandTitleOrganizationalChart"/>
    <dgm:cxn modelId="{DB2F52FB-8EED-4A83-8DD6-CE862BD9736E}" type="presOf" srcId="{E5D49EF6-A8FE-4181-9D01-7F3D431D0928}" destId="{236D235B-6C8F-424C-883C-91492B208298}" srcOrd="0" destOrd="0" presId="urn:microsoft.com/office/officeart/2008/layout/NameandTitleOrganizationalChart"/>
    <dgm:cxn modelId="{9D1B46E7-7015-4DA5-A721-2EBF7719FC57}" type="presOf" srcId="{DDF7544A-9D69-4925-97F7-0E67392ED003}" destId="{4C2E9EEC-9235-4EF1-BBAE-BC8B1DDEA6CA}" srcOrd="0" destOrd="0" presId="urn:microsoft.com/office/officeart/2008/layout/NameandTitleOrganizationalChart"/>
    <dgm:cxn modelId="{FA1EBD3E-2236-49AF-A870-0AD0D2A4C0C6}" type="presOf" srcId="{EAB39EBE-56E7-4FB1-B46B-3D0E0D2354F0}" destId="{D7453C0A-95F3-4CE4-A604-AE9F9F53AF2E}" srcOrd="0" destOrd="0" presId="urn:microsoft.com/office/officeart/2008/layout/NameandTitleOrganizationalChart"/>
    <dgm:cxn modelId="{8EED6766-699D-4336-8FED-073D98013322}" type="presOf" srcId="{614FD8E6-1532-404E-808B-604BACE6945D}" destId="{CDBBC522-32AA-4B0B-AAAA-8796155047B8}" srcOrd="0" destOrd="0" presId="urn:microsoft.com/office/officeart/2008/layout/NameandTitleOrganizationalChart"/>
    <dgm:cxn modelId="{22D22D57-7769-44C5-A26B-F6DE411CA3FF}" srcId="{5792308F-1263-4509-97B3-A52477289063}" destId="{238A6F28-7010-4B6C-8B2E-63AEF1EC749C}" srcOrd="0" destOrd="0" parTransId="{FC38D501-2A54-46D0-9DBB-4DDDF72A1408}" sibTransId="{BFCA0561-0084-44EB-AA3C-895273A44E24}"/>
    <dgm:cxn modelId="{FBCB0A27-9A6D-48E6-A325-855C76D300DC}" type="presParOf" srcId="{6F961AA6-1EA8-40C1-B096-1DBFD49725B2}" destId="{E3754CAF-36AA-4859-96B0-0BD7C32AE394}" srcOrd="0" destOrd="0" presId="urn:microsoft.com/office/officeart/2008/layout/NameandTitleOrganizationalChart"/>
    <dgm:cxn modelId="{286E49DE-B43E-469A-9527-FD555CD8735A}" type="presParOf" srcId="{E3754CAF-36AA-4859-96B0-0BD7C32AE394}" destId="{DA9A639C-FF53-4565-9608-4EC731965388}" srcOrd="0" destOrd="0" presId="urn:microsoft.com/office/officeart/2008/layout/NameandTitleOrganizationalChart"/>
    <dgm:cxn modelId="{FEA51F0B-B7D1-486D-B926-CB5B2BDCB08B}" type="presParOf" srcId="{DA9A639C-FF53-4565-9608-4EC731965388}" destId="{33A246D3-70A7-40D6-847D-02B0FCD0541D}" srcOrd="0" destOrd="0" presId="urn:microsoft.com/office/officeart/2008/layout/NameandTitleOrganizationalChart"/>
    <dgm:cxn modelId="{006A1C8D-7D05-4412-BDFD-143A925E4491}" type="presParOf" srcId="{DA9A639C-FF53-4565-9608-4EC731965388}" destId="{BC242D7E-95CF-4559-A457-059099015FE5}" srcOrd="1" destOrd="0" presId="urn:microsoft.com/office/officeart/2008/layout/NameandTitleOrganizationalChart"/>
    <dgm:cxn modelId="{B565E0DC-0C9A-43DA-8773-FDBF3A631E03}" type="presParOf" srcId="{DA9A639C-FF53-4565-9608-4EC731965388}" destId="{7C51EFA8-ED31-4DB3-9AB5-E31B67BABB9E}" srcOrd="2" destOrd="0" presId="urn:microsoft.com/office/officeart/2008/layout/NameandTitleOrganizationalChart"/>
    <dgm:cxn modelId="{8C9BFFDB-235D-455A-BF8B-6DC88338614F}" type="presParOf" srcId="{E3754CAF-36AA-4859-96B0-0BD7C32AE394}" destId="{AAD2AC5B-9D17-4924-B1A4-4F2F8C202738}" srcOrd="1" destOrd="0" presId="urn:microsoft.com/office/officeart/2008/layout/NameandTitleOrganizationalChart"/>
    <dgm:cxn modelId="{4F408B22-0484-474B-8A39-FAE1F8231612}" type="presParOf" srcId="{AAD2AC5B-9D17-4924-B1A4-4F2F8C202738}" destId="{D7CDE435-F5D2-4C38-9A6E-E749C2D8112D}" srcOrd="0" destOrd="0" presId="urn:microsoft.com/office/officeart/2008/layout/NameandTitleOrganizationalChart"/>
    <dgm:cxn modelId="{8B6770BB-C9DB-487E-9DC6-623DBD1F22B8}" type="presParOf" srcId="{AAD2AC5B-9D17-4924-B1A4-4F2F8C202738}" destId="{045CF221-498C-440A-88B9-17C0B48C4C4F}" srcOrd="1" destOrd="0" presId="urn:microsoft.com/office/officeart/2008/layout/NameandTitleOrganizationalChart"/>
    <dgm:cxn modelId="{A0EBCE70-27C9-475E-9856-E4C20CF61CE3}" type="presParOf" srcId="{045CF221-498C-440A-88B9-17C0B48C4C4F}" destId="{5DA72E65-6D9F-4648-AE98-D44341D3C33C}" srcOrd="0" destOrd="0" presId="urn:microsoft.com/office/officeart/2008/layout/NameandTitleOrganizationalChart"/>
    <dgm:cxn modelId="{7DECC787-0599-46BE-B4F4-81475D78456C}" type="presParOf" srcId="{5DA72E65-6D9F-4648-AE98-D44341D3C33C}" destId="{CDBBC522-32AA-4B0B-AAAA-8796155047B8}" srcOrd="0" destOrd="0" presId="urn:microsoft.com/office/officeart/2008/layout/NameandTitleOrganizationalChart"/>
    <dgm:cxn modelId="{6C66DB29-A9FA-4437-999F-0C851C331A63}" type="presParOf" srcId="{5DA72E65-6D9F-4648-AE98-D44341D3C33C}" destId="{C2500363-8242-4B7B-B9F8-C002ABF08945}" srcOrd="1" destOrd="0" presId="urn:microsoft.com/office/officeart/2008/layout/NameandTitleOrganizationalChart"/>
    <dgm:cxn modelId="{BA9DB1B1-A0CC-45BA-9876-53AE9F68205A}" type="presParOf" srcId="{5DA72E65-6D9F-4648-AE98-D44341D3C33C}" destId="{6FCBDF86-58BF-426F-A067-E7E62D9A66B8}" srcOrd="2" destOrd="0" presId="urn:microsoft.com/office/officeart/2008/layout/NameandTitleOrganizationalChart"/>
    <dgm:cxn modelId="{EB60E3B3-C019-4A6C-BA65-C5C907FE3674}" type="presParOf" srcId="{045CF221-498C-440A-88B9-17C0B48C4C4F}" destId="{DF5C838A-8338-4BE6-BEA8-0CD10BCFDCEC}" srcOrd="1" destOrd="0" presId="urn:microsoft.com/office/officeart/2008/layout/NameandTitleOrganizationalChart"/>
    <dgm:cxn modelId="{5FA3EEA9-9E80-4BAF-A9A2-9567FC3B61D3}" type="presParOf" srcId="{045CF221-498C-440A-88B9-17C0B48C4C4F}" destId="{4E75512F-E12A-44E6-A8BF-3D21CDAF5A92}" srcOrd="2" destOrd="0" presId="urn:microsoft.com/office/officeart/2008/layout/NameandTitleOrganizationalChart"/>
    <dgm:cxn modelId="{7A3B0AA8-BF95-42D1-A2F7-D5328A1B1528}" type="presParOf" srcId="{AAD2AC5B-9D17-4924-B1A4-4F2F8C202738}" destId="{B96CE072-B89D-495B-87D3-8A1338D59C78}" srcOrd="2" destOrd="0" presId="urn:microsoft.com/office/officeart/2008/layout/NameandTitleOrganizationalChart"/>
    <dgm:cxn modelId="{976C69E0-A257-434A-9840-8F8256F81E7C}" type="presParOf" srcId="{AAD2AC5B-9D17-4924-B1A4-4F2F8C202738}" destId="{B5BDE243-C27B-476B-8E74-976A5F055FD2}" srcOrd="3" destOrd="0" presId="urn:microsoft.com/office/officeart/2008/layout/NameandTitleOrganizationalChart"/>
    <dgm:cxn modelId="{9A09CFB9-046F-4C5F-80B9-8977EFF875C3}" type="presParOf" srcId="{B5BDE243-C27B-476B-8E74-976A5F055FD2}" destId="{570FCDF5-2AA2-4367-A1E1-D3B7E2F98EC0}" srcOrd="0" destOrd="0" presId="urn:microsoft.com/office/officeart/2008/layout/NameandTitleOrganizationalChart"/>
    <dgm:cxn modelId="{0EA55851-FAED-4B79-BAAE-5C3F5A1777A9}" type="presParOf" srcId="{570FCDF5-2AA2-4367-A1E1-D3B7E2F98EC0}" destId="{CBBD0136-F72A-4BE8-A3D5-94398D197221}" srcOrd="0" destOrd="0" presId="urn:microsoft.com/office/officeart/2008/layout/NameandTitleOrganizationalChart"/>
    <dgm:cxn modelId="{79599269-9231-493D-8A17-A73A62ADEDED}" type="presParOf" srcId="{570FCDF5-2AA2-4367-A1E1-D3B7E2F98EC0}" destId="{A55A0485-99A3-438F-A836-2238E5AF6325}" srcOrd="1" destOrd="0" presId="urn:microsoft.com/office/officeart/2008/layout/NameandTitleOrganizationalChart"/>
    <dgm:cxn modelId="{98E552F8-B914-4174-8543-6E5C212DFBD7}" type="presParOf" srcId="{570FCDF5-2AA2-4367-A1E1-D3B7E2F98EC0}" destId="{5B481A90-AB95-427D-B0DA-498F3B9A48C9}" srcOrd="2" destOrd="0" presId="urn:microsoft.com/office/officeart/2008/layout/NameandTitleOrganizationalChart"/>
    <dgm:cxn modelId="{B3D90422-EC30-4C6F-9F44-AF9829DCC488}" type="presParOf" srcId="{B5BDE243-C27B-476B-8E74-976A5F055FD2}" destId="{D2518769-51CB-4E0E-B5F3-20DB379BAC5F}" srcOrd="1" destOrd="0" presId="urn:microsoft.com/office/officeart/2008/layout/NameandTitleOrganizationalChart"/>
    <dgm:cxn modelId="{1AB357CD-1B3C-4FEF-A0B6-BFC335153E93}" type="presParOf" srcId="{B5BDE243-C27B-476B-8E74-976A5F055FD2}" destId="{2CDEAAD1-E80E-4539-8CCF-5F79F81BCBA7}" srcOrd="2" destOrd="0" presId="urn:microsoft.com/office/officeart/2008/layout/NameandTitleOrganizationalChart"/>
    <dgm:cxn modelId="{545D6120-B522-416E-AFB1-7397A5A815CA}" type="presParOf" srcId="{AAD2AC5B-9D17-4924-B1A4-4F2F8C202738}" destId="{07F51167-1416-487F-84AB-4B3F3EA9BCA1}" srcOrd="4" destOrd="0" presId="urn:microsoft.com/office/officeart/2008/layout/NameandTitleOrganizationalChart"/>
    <dgm:cxn modelId="{B4069289-10CE-443A-877C-AA6443734384}" type="presParOf" srcId="{AAD2AC5B-9D17-4924-B1A4-4F2F8C202738}" destId="{E97DCAB6-0092-4C0F-81AA-6A916D08AD5B}" srcOrd="5" destOrd="0" presId="urn:microsoft.com/office/officeart/2008/layout/NameandTitleOrganizationalChart"/>
    <dgm:cxn modelId="{239BD5D6-5CC4-47AD-9D97-B03B53A18887}" type="presParOf" srcId="{E97DCAB6-0092-4C0F-81AA-6A916D08AD5B}" destId="{AC0AF8CB-9A5F-4EBD-AC9F-B1947CC9010A}" srcOrd="0" destOrd="0" presId="urn:microsoft.com/office/officeart/2008/layout/NameandTitleOrganizationalChart"/>
    <dgm:cxn modelId="{EF1D6E1A-29CC-4454-BCD6-1A5B731CD45C}" type="presParOf" srcId="{AC0AF8CB-9A5F-4EBD-AC9F-B1947CC9010A}" destId="{8D15D91E-E17D-4E5E-ADA7-5CEC598A0F14}" srcOrd="0" destOrd="0" presId="urn:microsoft.com/office/officeart/2008/layout/NameandTitleOrganizationalChart"/>
    <dgm:cxn modelId="{293AC6CB-91B8-46CD-9A2B-B6D6C4442A79}" type="presParOf" srcId="{AC0AF8CB-9A5F-4EBD-AC9F-B1947CC9010A}" destId="{60462C52-5A6A-4513-A177-B636FFA6208A}" srcOrd="1" destOrd="0" presId="urn:microsoft.com/office/officeart/2008/layout/NameandTitleOrganizationalChart"/>
    <dgm:cxn modelId="{CB52E5BB-FE52-41B5-9797-DD9135A198AB}" type="presParOf" srcId="{AC0AF8CB-9A5F-4EBD-AC9F-B1947CC9010A}" destId="{2AF226A4-8E36-4BC8-9218-D4A55AF30933}" srcOrd="2" destOrd="0" presId="urn:microsoft.com/office/officeart/2008/layout/NameandTitleOrganizationalChart"/>
    <dgm:cxn modelId="{3DA181E5-9082-4593-AC30-21B88787A097}" type="presParOf" srcId="{E97DCAB6-0092-4C0F-81AA-6A916D08AD5B}" destId="{D8D2C47E-A7B0-45CD-8EA4-DD6B5850756D}" srcOrd="1" destOrd="0" presId="urn:microsoft.com/office/officeart/2008/layout/NameandTitleOrganizationalChart"/>
    <dgm:cxn modelId="{3ADD1C93-5C8B-4E4E-9A5F-73FE6525E603}" type="presParOf" srcId="{E97DCAB6-0092-4C0F-81AA-6A916D08AD5B}" destId="{A34A9304-B4A9-4045-A00E-59BBAA90CE47}" srcOrd="2" destOrd="0" presId="urn:microsoft.com/office/officeart/2008/layout/NameandTitleOrganizationalChart"/>
    <dgm:cxn modelId="{33B9E4D9-B809-46AC-A5B0-52642350AD29}" type="presParOf" srcId="{AAD2AC5B-9D17-4924-B1A4-4F2F8C202738}" destId="{60AC3DA2-A9F2-49DA-977A-CCEA7CCF8D5D}" srcOrd="6" destOrd="0" presId="urn:microsoft.com/office/officeart/2008/layout/NameandTitleOrganizationalChart"/>
    <dgm:cxn modelId="{76FBEEF1-BC89-4550-9B77-B0C153E9F831}" type="presParOf" srcId="{AAD2AC5B-9D17-4924-B1A4-4F2F8C202738}" destId="{68164728-E081-4E0A-9D04-8A98BA95B9E9}" srcOrd="7" destOrd="0" presId="urn:microsoft.com/office/officeart/2008/layout/NameandTitleOrganizationalChart"/>
    <dgm:cxn modelId="{CA221CDA-1CA1-45BA-AB81-CFFFEB8C8B16}" type="presParOf" srcId="{68164728-E081-4E0A-9D04-8A98BA95B9E9}" destId="{B8096B99-14A7-460E-AF76-869EBD53CDB8}" srcOrd="0" destOrd="0" presId="urn:microsoft.com/office/officeart/2008/layout/NameandTitleOrganizationalChart"/>
    <dgm:cxn modelId="{C5E5BFA8-0226-418F-A22D-0EBB82BF864B}" type="presParOf" srcId="{B8096B99-14A7-460E-AF76-869EBD53CDB8}" destId="{4C2E9EEC-9235-4EF1-BBAE-BC8B1DDEA6CA}" srcOrd="0" destOrd="0" presId="urn:microsoft.com/office/officeart/2008/layout/NameandTitleOrganizationalChart"/>
    <dgm:cxn modelId="{25CA636A-7FA9-4909-AE72-0A95A977166C}" type="presParOf" srcId="{B8096B99-14A7-460E-AF76-869EBD53CDB8}" destId="{41253485-D671-4A8F-9490-09768D60C715}" srcOrd="1" destOrd="0" presId="urn:microsoft.com/office/officeart/2008/layout/NameandTitleOrganizationalChart"/>
    <dgm:cxn modelId="{88B9EDF8-42A9-49BB-A472-EC0E9915C91B}" type="presParOf" srcId="{B8096B99-14A7-460E-AF76-869EBD53CDB8}" destId="{BCC09A33-8B77-4246-904D-08C44FFEBD8E}" srcOrd="2" destOrd="0" presId="urn:microsoft.com/office/officeart/2008/layout/NameandTitleOrganizationalChart"/>
    <dgm:cxn modelId="{72E40934-C6F6-4954-976A-8D2682C0978B}" type="presParOf" srcId="{68164728-E081-4E0A-9D04-8A98BA95B9E9}" destId="{8581588F-C3F0-46AC-B339-F7DFA36ED7A9}" srcOrd="1" destOrd="0" presId="urn:microsoft.com/office/officeart/2008/layout/NameandTitleOrganizationalChart"/>
    <dgm:cxn modelId="{6B419BC9-5483-423A-8D04-5F3EAB7C5EF9}" type="presParOf" srcId="{68164728-E081-4E0A-9D04-8A98BA95B9E9}" destId="{450D5FC6-B632-4B41-92D0-7AC8D065BF83}" srcOrd="2" destOrd="0" presId="urn:microsoft.com/office/officeart/2008/layout/NameandTitleOrganizationalChart"/>
    <dgm:cxn modelId="{AD1A4F41-5805-47A4-ACA9-69F44CDE13B6}" type="presParOf" srcId="{AAD2AC5B-9D17-4924-B1A4-4F2F8C202738}" destId="{A10430DD-D246-4BE0-B0DF-599EEB7A2CF5}" srcOrd="8" destOrd="0" presId="urn:microsoft.com/office/officeart/2008/layout/NameandTitleOrganizationalChart"/>
    <dgm:cxn modelId="{002FF2A4-0610-43A9-AB4D-5022786F54CA}" type="presParOf" srcId="{AAD2AC5B-9D17-4924-B1A4-4F2F8C202738}" destId="{841FF0A2-FA17-4A56-82A0-874539178564}" srcOrd="9" destOrd="0" presId="urn:microsoft.com/office/officeart/2008/layout/NameandTitleOrganizationalChart"/>
    <dgm:cxn modelId="{E2060DDD-3D8D-4ED4-A068-5A8744FF3B70}" type="presParOf" srcId="{841FF0A2-FA17-4A56-82A0-874539178564}" destId="{4999B90D-A2BA-45C9-8A9A-221F71F54EBF}" srcOrd="0" destOrd="0" presId="urn:microsoft.com/office/officeart/2008/layout/NameandTitleOrganizationalChart"/>
    <dgm:cxn modelId="{C8606CC2-431D-44AD-BB05-432C2091C84B}" type="presParOf" srcId="{4999B90D-A2BA-45C9-8A9A-221F71F54EBF}" destId="{761509BC-B2B2-4D3B-9439-03B7F62AC4C4}" srcOrd="0" destOrd="0" presId="urn:microsoft.com/office/officeart/2008/layout/NameandTitleOrganizationalChart"/>
    <dgm:cxn modelId="{C1950030-4B3D-4788-BA01-89C6FAE86BEE}" type="presParOf" srcId="{4999B90D-A2BA-45C9-8A9A-221F71F54EBF}" destId="{FF7BB584-0E0B-43BD-A589-611B5978D349}" srcOrd="1" destOrd="0" presId="urn:microsoft.com/office/officeart/2008/layout/NameandTitleOrganizationalChart"/>
    <dgm:cxn modelId="{4BF1726C-1117-4405-97B3-529C0D9E5EF6}" type="presParOf" srcId="{4999B90D-A2BA-45C9-8A9A-221F71F54EBF}" destId="{810520AF-AD9C-4D29-BF03-F94239D1870D}" srcOrd="2" destOrd="0" presId="urn:microsoft.com/office/officeart/2008/layout/NameandTitleOrganizationalChart"/>
    <dgm:cxn modelId="{5B562352-4DA3-4FA0-A0FE-6EF29C2FB276}" type="presParOf" srcId="{841FF0A2-FA17-4A56-82A0-874539178564}" destId="{4785AF90-88B2-4722-822A-347A16C2BF33}" srcOrd="1" destOrd="0" presId="urn:microsoft.com/office/officeart/2008/layout/NameandTitleOrganizationalChart"/>
    <dgm:cxn modelId="{EE4C6833-0969-4879-8F79-4E66F80E158B}" type="presParOf" srcId="{841FF0A2-FA17-4A56-82A0-874539178564}" destId="{437E4312-21CB-46C9-AC60-ED72956B98ED}" srcOrd="2" destOrd="0" presId="urn:microsoft.com/office/officeart/2008/layout/NameandTitleOrganizationalChart"/>
    <dgm:cxn modelId="{A793BB04-9F24-47FB-9663-21E65A7C6BC8}" type="presParOf" srcId="{E3754CAF-36AA-4859-96B0-0BD7C32AE394}" destId="{4891B85E-206B-4A95-BD08-822FDEE66618}" srcOrd="2" destOrd="0" presId="urn:microsoft.com/office/officeart/2008/layout/NameandTitleOrganizationalChart"/>
    <dgm:cxn modelId="{170F17BD-C70B-4656-A758-9F0CAE059A9F}" type="presParOf" srcId="{4891B85E-206B-4A95-BD08-822FDEE66618}" destId="{270192FF-B40E-411A-A263-5C41CFF08499}" srcOrd="0" destOrd="0" presId="urn:microsoft.com/office/officeart/2008/layout/NameandTitleOrganizationalChart"/>
    <dgm:cxn modelId="{1498B3E8-A14B-4B90-AE2F-7984D9E60B34}" type="presParOf" srcId="{4891B85E-206B-4A95-BD08-822FDEE66618}" destId="{1AC19859-CA43-47E2-8A37-7143660864B4}" srcOrd="1" destOrd="0" presId="urn:microsoft.com/office/officeart/2008/layout/NameandTitleOrganizationalChart"/>
    <dgm:cxn modelId="{D22377DA-CE79-4E07-A509-94FC267B1238}" type="presParOf" srcId="{1AC19859-CA43-47E2-8A37-7143660864B4}" destId="{CA772054-C182-4709-844E-0CC7BE359DDE}" srcOrd="0" destOrd="0" presId="urn:microsoft.com/office/officeart/2008/layout/NameandTitleOrganizationalChart"/>
    <dgm:cxn modelId="{3CE5D46F-9EBD-4131-8F86-0DCCF179C29B}" type="presParOf" srcId="{CA772054-C182-4709-844E-0CC7BE359DDE}" destId="{D7453C0A-95F3-4CE4-A604-AE9F9F53AF2E}" srcOrd="0" destOrd="0" presId="urn:microsoft.com/office/officeart/2008/layout/NameandTitleOrganizationalChart"/>
    <dgm:cxn modelId="{64C6E81E-3B57-4887-ACBF-1DFC1A397C7E}" type="presParOf" srcId="{CA772054-C182-4709-844E-0CC7BE359DDE}" destId="{18A83434-9E31-472A-9E28-384A1DA7290F}" srcOrd="1" destOrd="0" presId="urn:microsoft.com/office/officeart/2008/layout/NameandTitleOrganizationalChart"/>
    <dgm:cxn modelId="{3E5D862E-43AC-4A70-A201-DBE512C0C50C}" type="presParOf" srcId="{CA772054-C182-4709-844E-0CC7BE359DDE}" destId="{34F7770B-2583-40F2-B739-DAF1BABB2F28}" srcOrd="2" destOrd="0" presId="urn:microsoft.com/office/officeart/2008/layout/NameandTitleOrganizationalChart"/>
    <dgm:cxn modelId="{3D3C577E-14E9-499E-A5CC-B6FFB2B2DC0E}" type="presParOf" srcId="{1AC19859-CA43-47E2-8A37-7143660864B4}" destId="{CE988B8C-5587-4D8E-8DBB-54B9B256085D}" srcOrd="1" destOrd="0" presId="urn:microsoft.com/office/officeart/2008/layout/NameandTitleOrganizationalChart"/>
    <dgm:cxn modelId="{9AA68C6B-6FAB-47A2-A5C4-A61BB0ABF25A}" type="presParOf" srcId="{1AC19859-CA43-47E2-8A37-7143660864B4}" destId="{6623B188-62C7-4DD3-9A02-6D2A6C504112}" srcOrd="2" destOrd="0" presId="urn:microsoft.com/office/officeart/2008/layout/NameandTitleOrganizationalChart"/>
    <dgm:cxn modelId="{508F83F8-A204-4B6B-878A-85652DB69080}" type="presParOf" srcId="{4891B85E-206B-4A95-BD08-822FDEE66618}" destId="{38C42119-C341-4BE8-8F1E-0CDD49D25D21}" srcOrd="2" destOrd="0" presId="urn:microsoft.com/office/officeart/2008/layout/NameandTitleOrganizationalChart"/>
    <dgm:cxn modelId="{F0E9D127-8FF8-4272-9629-7F20C6F7B2B6}" type="presParOf" srcId="{4891B85E-206B-4A95-BD08-822FDEE66618}" destId="{70CAB3DF-BAE8-4DBA-8FF7-4E88D9D02D21}" srcOrd="3" destOrd="0" presId="urn:microsoft.com/office/officeart/2008/layout/NameandTitleOrganizationalChart"/>
    <dgm:cxn modelId="{0E6DBEE2-0571-4870-BF62-E365DE860274}" type="presParOf" srcId="{70CAB3DF-BAE8-4DBA-8FF7-4E88D9D02D21}" destId="{03239F21-74FE-4550-A88A-CD158A6DC362}" srcOrd="0" destOrd="0" presId="urn:microsoft.com/office/officeart/2008/layout/NameandTitleOrganizationalChart"/>
    <dgm:cxn modelId="{573335F3-E1BA-412A-9F66-D8035551353C}" type="presParOf" srcId="{03239F21-74FE-4550-A88A-CD158A6DC362}" destId="{47F7382A-3BEB-41CF-ADC0-7AEC99D6C56D}" srcOrd="0" destOrd="0" presId="urn:microsoft.com/office/officeart/2008/layout/NameandTitleOrganizationalChart"/>
    <dgm:cxn modelId="{01B58F2A-8176-42C8-9F0C-6D5689A1B8B1}" type="presParOf" srcId="{03239F21-74FE-4550-A88A-CD158A6DC362}" destId="{236D235B-6C8F-424C-883C-91492B208298}" srcOrd="1" destOrd="0" presId="urn:microsoft.com/office/officeart/2008/layout/NameandTitleOrganizationalChart"/>
    <dgm:cxn modelId="{4B870C17-E75A-4AE0-A623-9EBBA194F818}" type="presParOf" srcId="{03239F21-74FE-4550-A88A-CD158A6DC362}" destId="{4F38FBF2-62A0-4DAC-80B8-C09F68D7C7A4}" srcOrd="2" destOrd="0" presId="urn:microsoft.com/office/officeart/2008/layout/NameandTitleOrganizationalChart"/>
    <dgm:cxn modelId="{C78BCAFA-588D-4591-9CAF-C742AD24727B}" type="presParOf" srcId="{70CAB3DF-BAE8-4DBA-8FF7-4E88D9D02D21}" destId="{65C69D6A-5EB0-4E66-A801-39041AF45D95}" srcOrd="1" destOrd="0" presId="urn:microsoft.com/office/officeart/2008/layout/NameandTitleOrganizationalChart"/>
    <dgm:cxn modelId="{16AA30F1-245A-4DF1-B186-D80BCC890ABF}" type="presParOf" srcId="{70CAB3DF-BAE8-4DBA-8FF7-4E88D9D02D21}" destId="{F2ED49DD-1D3A-4E4B-ACA5-7D55EDC62235}" srcOrd="2" destOrd="0" presId="urn:microsoft.com/office/officeart/2008/layout/NameandTitleOrganizationalChart"/>
    <dgm:cxn modelId="{82B80E96-1A0E-46CE-BD64-FDE17E00295C}" type="presParOf" srcId="{4891B85E-206B-4A95-BD08-822FDEE66618}" destId="{03D44BB1-05C3-4574-91F4-483DC14BCC21}" srcOrd="4" destOrd="0" presId="urn:microsoft.com/office/officeart/2008/layout/NameandTitleOrganizationalChart"/>
    <dgm:cxn modelId="{4115F1DB-803B-4229-8D1B-D95B86C7A741}" type="presParOf" srcId="{4891B85E-206B-4A95-BD08-822FDEE66618}" destId="{58B6CED2-364B-4B9E-92BE-069A18EB3A1E}" srcOrd="5" destOrd="0" presId="urn:microsoft.com/office/officeart/2008/layout/NameandTitleOrganizationalChart"/>
    <dgm:cxn modelId="{4568B69C-2E89-449F-83CA-7D45643529A6}" type="presParOf" srcId="{58B6CED2-364B-4B9E-92BE-069A18EB3A1E}" destId="{CF40E211-E26A-4DFD-AE59-9BA2FEFCF1DD}" srcOrd="0" destOrd="0" presId="urn:microsoft.com/office/officeart/2008/layout/NameandTitleOrganizationalChart"/>
    <dgm:cxn modelId="{B96CA900-1525-4342-9457-0888EF6DC7FD}" type="presParOf" srcId="{CF40E211-E26A-4DFD-AE59-9BA2FEFCF1DD}" destId="{C7763988-C901-44DC-A1BC-955CDE29750A}" srcOrd="0" destOrd="0" presId="urn:microsoft.com/office/officeart/2008/layout/NameandTitleOrganizationalChart"/>
    <dgm:cxn modelId="{953D18BC-8C6E-48BA-977D-22143609FBA3}" type="presParOf" srcId="{CF40E211-E26A-4DFD-AE59-9BA2FEFCF1DD}" destId="{B8ACE5C9-EC68-4476-9A64-D960487E0BF2}" srcOrd="1" destOrd="0" presId="urn:microsoft.com/office/officeart/2008/layout/NameandTitleOrganizationalChart"/>
    <dgm:cxn modelId="{B06CCDEB-9A73-4DCC-8CAF-3260C521CDAB}" type="presParOf" srcId="{CF40E211-E26A-4DFD-AE59-9BA2FEFCF1DD}" destId="{EDDF3D89-7E40-4984-BD5B-E0E9712FDFC0}" srcOrd="2" destOrd="0" presId="urn:microsoft.com/office/officeart/2008/layout/NameandTitleOrganizationalChart"/>
    <dgm:cxn modelId="{2DACEA65-92A9-46F3-BFDE-A3072A405AB7}" type="presParOf" srcId="{58B6CED2-364B-4B9E-92BE-069A18EB3A1E}" destId="{0456D4A3-0CF5-42B4-A9EC-02D0DBF1180D}" srcOrd="1" destOrd="0" presId="urn:microsoft.com/office/officeart/2008/layout/NameandTitleOrganizationalChart"/>
    <dgm:cxn modelId="{40C8679D-1E77-43C2-9642-FB6C4EFE127F}" type="presParOf" srcId="{58B6CED2-364B-4B9E-92BE-069A18EB3A1E}" destId="{6F69EF11-52D8-45F7-8566-325BA3295E00}" srcOrd="2" destOrd="0" presId="urn:microsoft.com/office/officeart/2008/layout/NameandTitleOrganizationalChart"/>
    <dgm:cxn modelId="{33619F88-1E52-48C4-BC19-9A18476B3E06}" type="presParOf" srcId="{4891B85E-206B-4A95-BD08-822FDEE66618}" destId="{4C2C29A4-227A-436E-86BD-D53DCF622EE8}" srcOrd="6" destOrd="0" presId="urn:microsoft.com/office/officeart/2008/layout/NameandTitleOrganizationalChart"/>
    <dgm:cxn modelId="{78D5BA49-ABDB-4590-B785-31A74FBF0333}" type="presParOf" srcId="{4891B85E-206B-4A95-BD08-822FDEE66618}" destId="{F03E8E63-A626-47F7-9597-3F7AA472F2AB}" srcOrd="7" destOrd="0" presId="urn:microsoft.com/office/officeart/2008/layout/NameandTitleOrganizationalChart"/>
    <dgm:cxn modelId="{AF1D6821-C35D-44DF-9A24-B20C8B53E560}" type="presParOf" srcId="{F03E8E63-A626-47F7-9597-3F7AA472F2AB}" destId="{FD8D7FAD-6E12-4E30-B441-EE5CCF531028}" srcOrd="0" destOrd="0" presId="urn:microsoft.com/office/officeart/2008/layout/NameandTitleOrganizationalChart"/>
    <dgm:cxn modelId="{6F0BA4AD-CDD9-4B9E-A385-4BEB2E4BEB0B}" type="presParOf" srcId="{FD8D7FAD-6E12-4E30-B441-EE5CCF531028}" destId="{D69220C6-BEAF-414A-B52C-726427184B1D}" srcOrd="0" destOrd="0" presId="urn:microsoft.com/office/officeart/2008/layout/NameandTitleOrganizationalChart"/>
    <dgm:cxn modelId="{35E7EA7B-4333-4D75-85B8-424F96B3D3FA}" type="presParOf" srcId="{FD8D7FAD-6E12-4E30-B441-EE5CCF531028}" destId="{043825E0-E780-4C5C-B8B2-C2D28349BF6D}" srcOrd="1" destOrd="0" presId="urn:microsoft.com/office/officeart/2008/layout/NameandTitleOrganizationalChart"/>
    <dgm:cxn modelId="{FC8D1CF5-1927-449C-8176-BEFF838C06BD}" type="presParOf" srcId="{FD8D7FAD-6E12-4E30-B441-EE5CCF531028}" destId="{139F70EF-FE6E-425B-A759-9FF8099C2D03}" srcOrd="2" destOrd="0" presId="urn:microsoft.com/office/officeart/2008/layout/NameandTitleOrganizationalChart"/>
    <dgm:cxn modelId="{02BA7C70-B6A4-468D-A3F2-F787ECF62588}" type="presParOf" srcId="{F03E8E63-A626-47F7-9597-3F7AA472F2AB}" destId="{620FB8BC-6DCA-4919-8A2E-4548D9D8212E}" srcOrd="1" destOrd="0" presId="urn:microsoft.com/office/officeart/2008/layout/NameandTitleOrganizationalChart"/>
    <dgm:cxn modelId="{BB1C0F6B-3955-4E17-A439-4EF900422EE3}" type="presParOf" srcId="{F03E8E63-A626-47F7-9597-3F7AA472F2AB}" destId="{02DB15E3-3CD7-4ADC-88B2-C8BAAD4DF1DD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8A1226-4441-4913-ADB7-033E224554CF}">
      <dsp:nvSpPr>
        <dsp:cNvPr id="0" name=""/>
        <dsp:cNvSpPr/>
      </dsp:nvSpPr>
      <dsp:spPr>
        <a:xfrm>
          <a:off x="3883096" y="915084"/>
          <a:ext cx="7038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0384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16657" y="957132"/>
        <a:ext cx="36722" cy="7344"/>
      </dsp:txXfrm>
    </dsp:sp>
    <dsp:sp modelId="{8C3B0C79-5675-4351-940A-0259C54DFDCB}">
      <dsp:nvSpPr>
        <dsp:cNvPr id="0" name=""/>
        <dsp:cNvSpPr/>
      </dsp:nvSpPr>
      <dsp:spPr>
        <a:xfrm>
          <a:off x="691654" y="2832"/>
          <a:ext cx="3193241" cy="19159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CleanKinemticData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Converts and Filters Kinematic Data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Visually Inspect and Review Kinematic Data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Visually Inspect and Review </a:t>
          </a:r>
          <a:r>
            <a:rPr lang="en-US" sz="1500" kern="1200" dirty="0" err="1" smtClean="0"/>
            <a:t>OpenSHAPA</a:t>
          </a:r>
          <a:r>
            <a:rPr lang="en-US" sz="1500" kern="1200" dirty="0" smtClean="0"/>
            <a:t> Selected Onsets</a:t>
          </a:r>
          <a:endParaRPr lang="en-US" sz="1500" kern="1200" dirty="0"/>
        </a:p>
      </dsp:txBody>
      <dsp:txXfrm>
        <a:off x="691654" y="2832"/>
        <a:ext cx="3193241" cy="1915945"/>
      </dsp:txXfrm>
    </dsp:sp>
    <dsp:sp modelId="{15104955-1624-48E3-8CA7-F93DE37BA464}">
      <dsp:nvSpPr>
        <dsp:cNvPr id="0" name=""/>
        <dsp:cNvSpPr/>
      </dsp:nvSpPr>
      <dsp:spPr>
        <a:xfrm>
          <a:off x="2288275" y="1916977"/>
          <a:ext cx="3927687" cy="703845"/>
        </a:xfrm>
        <a:custGeom>
          <a:avLst/>
          <a:gdLst/>
          <a:ahLst/>
          <a:cxnLst/>
          <a:rect l="0" t="0" r="0" b="0"/>
          <a:pathLst>
            <a:path>
              <a:moveTo>
                <a:pt x="3927687" y="0"/>
              </a:moveTo>
              <a:lnTo>
                <a:pt x="3927687" y="369022"/>
              </a:lnTo>
              <a:lnTo>
                <a:pt x="0" y="369022"/>
              </a:lnTo>
              <a:lnTo>
                <a:pt x="0" y="703845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52224" y="2265227"/>
        <a:ext cx="199788" cy="7344"/>
      </dsp:txXfrm>
    </dsp:sp>
    <dsp:sp modelId="{A0886E22-E64B-4816-8491-1CC67C0F2032}">
      <dsp:nvSpPr>
        <dsp:cNvPr id="0" name=""/>
        <dsp:cNvSpPr/>
      </dsp:nvSpPr>
      <dsp:spPr>
        <a:xfrm>
          <a:off x="4619341" y="2832"/>
          <a:ext cx="3193241" cy="19159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ProcessKinematicStats</a:t>
          </a:r>
          <a:endParaRPr lang="en-US" sz="1900" kern="1200" dirty="0"/>
        </a:p>
      </dsp:txBody>
      <dsp:txXfrm>
        <a:off x="4619341" y="2832"/>
        <a:ext cx="3193241" cy="1915945"/>
      </dsp:txXfrm>
    </dsp:sp>
    <dsp:sp modelId="{AD25BD1C-65CD-46BC-A39E-6CCD2F6C655B}">
      <dsp:nvSpPr>
        <dsp:cNvPr id="0" name=""/>
        <dsp:cNvSpPr/>
      </dsp:nvSpPr>
      <dsp:spPr>
        <a:xfrm>
          <a:off x="3883096" y="3565475"/>
          <a:ext cx="7038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0384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16657" y="3607523"/>
        <a:ext cx="36722" cy="7344"/>
      </dsp:txXfrm>
    </dsp:sp>
    <dsp:sp modelId="{EE0AD54C-1472-4E89-9673-63CC76447ED9}">
      <dsp:nvSpPr>
        <dsp:cNvPr id="0" name=""/>
        <dsp:cNvSpPr/>
      </dsp:nvSpPr>
      <dsp:spPr>
        <a:xfrm>
          <a:off x="691654" y="2653222"/>
          <a:ext cx="3193241" cy="19159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CleanEMGData</a:t>
          </a:r>
          <a:endParaRPr lang="en-US" sz="1900" kern="1200" dirty="0"/>
        </a:p>
      </dsp:txBody>
      <dsp:txXfrm>
        <a:off x="691654" y="2653222"/>
        <a:ext cx="3193241" cy="1915945"/>
      </dsp:txXfrm>
    </dsp:sp>
    <dsp:sp modelId="{B00CD8C9-81AB-4B77-B1F9-6A2F92F7A00B}">
      <dsp:nvSpPr>
        <dsp:cNvPr id="0" name=""/>
        <dsp:cNvSpPr/>
      </dsp:nvSpPr>
      <dsp:spPr>
        <a:xfrm>
          <a:off x="4619341" y="2653222"/>
          <a:ext cx="3193241" cy="19159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ProcessEMGStats</a:t>
          </a:r>
          <a:endParaRPr lang="en-US" sz="1900" kern="1200" dirty="0"/>
        </a:p>
      </dsp:txBody>
      <dsp:txXfrm>
        <a:off x="4619341" y="2653222"/>
        <a:ext cx="3193241" cy="191594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EBC211-5BDD-4A9F-9C62-9260A10B9385}">
      <dsp:nvSpPr>
        <dsp:cNvPr id="0" name=""/>
        <dsp:cNvSpPr/>
      </dsp:nvSpPr>
      <dsp:spPr>
        <a:xfrm>
          <a:off x="4114523" y="901592"/>
          <a:ext cx="147333" cy="1959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9294"/>
              </a:lnTo>
              <a:lnTo>
                <a:pt x="147333" y="1959294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85B33-BB70-445E-9F83-4DBBB9E3C15B}">
      <dsp:nvSpPr>
        <dsp:cNvPr id="0" name=""/>
        <dsp:cNvSpPr/>
      </dsp:nvSpPr>
      <dsp:spPr>
        <a:xfrm>
          <a:off x="3773376" y="901592"/>
          <a:ext cx="341146" cy="1959294"/>
        </a:xfrm>
        <a:custGeom>
          <a:avLst/>
          <a:gdLst/>
          <a:ahLst/>
          <a:cxnLst/>
          <a:rect l="0" t="0" r="0" b="0"/>
          <a:pathLst>
            <a:path>
              <a:moveTo>
                <a:pt x="341146" y="0"/>
              </a:moveTo>
              <a:lnTo>
                <a:pt x="341146" y="1959294"/>
              </a:lnTo>
              <a:lnTo>
                <a:pt x="0" y="1959294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17B32-A269-472C-A34E-64A5E05BCA2D}">
      <dsp:nvSpPr>
        <dsp:cNvPr id="0" name=""/>
        <dsp:cNvSpPr/>
      </dsp:nvSpPr>
      <dsp:spPr>
        <a:xfrm>
          <a:off x="4114523" y="901592"/>
          <a:ext cx="147333" cy="739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9525"/>
              </a:lnTo>
              <a:lnTo>
                <a:pt x="147333" y="739525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22C881-C248-46F2-880F-9423830267DC}">
      <dsp:nvSpPr>
        <dsp:cNvPr id="0" name=""/>
        <dsp:cNvSpPr/>
      </dsp:nvSpPr>
      <dsp:spPr>
        <a:xfrm>
          <a:off x="3699841" y="901592"/>
          <a:ext cx="414681" cy="739525"/>
        </a:xfrm>
        <a:custGeom>
          <a:avLst/>
          <a:gdLst/>
          <a:ahLst/>
          <a:cxnLst/>
          <a:rect l="0" t="0" r="0" b="0"/>
          <a:pathLst>
            <a:path>
              <a:moveTo>
                <a:pt x="414681" y="0"/>
              </a:moveTo>
              <a:lnTo>
                <a:pt x="414681" y="739525"/>
              </a:lnTo>
              <a:lnTo>
                <a:pt x="0" y="739525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6445E1-896B-4542-B52D-8DBDF4E532AF}">
      <dsp:nvSpPr>
        <dsp:cNvPr id="0" name=""/>
        <dsp:cNvSpPr/>
      </dsp:nvSpPr>
      <dsp:spPr>
        <a:xfrm>
          <a:off x="4114523" y="901592"/>
          <a:ext cx="3275174" cy="3246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1504"/>
              </a:lnTo>
              <a:lnTo>
                <a:pt x="3275174" y="3101504"/>
              </a:lnTo>
              <a:lnTo>
                <a:pt x="3275174" y="3246805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1AE33-ABD6-473F-BF1E-FE852C0D25C4}">
      <dsp:nvSpPr>
        <dsp:cNvPr id="0" name=""/>
        <dsp:cNvSpPr/>
      </dsp:nvSpPr>
      <dsp:spPr>
        <a:xfrm>
          <a:off x="4114523" y="901592"/>
          <a:ext cx="1601530" cy="3246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1504"/>
              </a:lnTo>
              <a:lnTo>
                <a:pt x="1601530" y="3101504"/>
              </a:lnTo>
              <a:lnTo>
                <a:pt x="1601530" y="3246805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95E9C-FFC7-47F4-A212-9FEA92AB9BF6}">
      <dsp:nvSpPr>
        <dsp:cNvPr id="0" name=""/>
        <dsp:cNvSpPr/>
      </dsp:nvSpPr>
      <dsp:spPr>
        <a:xfrm>
          <a:off x="3988384" y="901592"/>
          <a:ext cx="126138" cy="3246805"/>
        </a:xfrm>
        <a:custGeom>
          <a:avLst/>
          <a:gdLst/>
          <a:ahLst/>
          <a:cxnLst/>
          <a:rect l="0" t="0" r="0" b="0"/>
          <a:pathLst>
            <a:path>
              <a:moveTo>
                <a:pt x="126138" y="0"/>
              </a:moveTo>
              <a:lnTo>
                <a:pt x="126138" y="3101504"/>
              </a:lnTo>
              <a:lnTo>
                <a:pt x="0" y="3101504"/>
              </a:lnTo>
              <a:lnTo>
                <a:pt x="0" y="3246805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36B90-C5CB-4D7B-BF84-2683F0B97E5D}">
      <dsp:nvSpPr>
        <dsp:cNvPr id="0" name=""/>
        <dsp:cNvSpPr/>
      </dsp:nvSpPr>
      <dsp:spPr>
        <a:xfrm>
          <a:off x="2374779" y="901592"/>
          <a:ext cx="1739744" cy="3246805"/>
        </a:xfrm>
        <a:custGeom>
          <a:avLst/>
          <a:gdLst/>
          <a:ahLst/>
          <a:cxnLst/>
          <a:rect l="0" t="0" r="0" b="0"/>
          <a:pathLst>
            <a:path>
              <a:moveTo>
                <a:pt x="1739744" y="0"/>
              </a:moveTo>
              <a:lnTo>
                <a:pt x="1739744" y="3101504"/>
              </a:lnTo>
              <a:lnTo>
                <a:pt x="0" y="3101504"/>
              </a:lnTo>
              <a:lnTo>
                <a:pt x="0" y="3246805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89326-80BF-4560-8382-A570EABDCB20}">
      <dsp:nvSpPr>
        <dsp:cNvPr id="0" name=""/>
        <dsp:cNvSpPr/>
      </dsp:nvSpPr>
      <dsp:spPr>
        <a:xfrm>
          <a:off x="680325" y="901592"/>
          <a:ext cx="3434198" cy="3246805"/>
        </a:xfrm>
        <a:custGeom>
          <a:avLst/>
          <a:gdLst/>
          <a:ahLst/>
          <a:cxnLst/>
          <a:rect l="0" t="0" r="0" b="0"/>
          <a:pathLst>
            <a:path>
              <a:moveTo>
                <a:pt x="3434198" y="0"/>
              </a:moveTo>
              <a:lnTo>
                <a:pt x="3434198" y="3101504"/>
              </a:lnTo>
              <a:lnTo>
                <a:pt x="0" y="3101504"/>
              </a:lnTo>
              <a:lnTo>
                <a:pt x="0" y="3246805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D28A3-1A39-4B3A-B189-94B73A53588E}">
      <dsp:nvSpPr>
        <dsp:cNvPr id="0" name=""/>
        <dsp:cNvSpPr/>
      </dsp:nvSpPr>
      <dsp:spPr>
        <a:xfrm>
          <a:off x="3071973" y="53690"/>
          <a:ext cx="2085100" cy="8479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8787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ProcessEMGStats</a:t>
          </a:r>
          <a:endParaRPr lang="en-US" sz="900" kern="1200" dirty="0"/>
        </a:p>
      </dsp:txBody>
      <dsp:txXfrm>
        <a:off x="3071973" y="53690"/>
        <a:ext cx="2085100" cy="847901"/>
      </dsp:txXfrm>
    </dsp:sp>
    <dsp:sp modelId="{36D3F4A7-388C-4D97-B5BB-A083A980EC6B}">
      <dsp:nvSpPr>
        <dsp:cNvPr id="0" name=""/>
        <dsp:cNvSpPr/>
      </dsp:nvSpPr>
      <dsp:spPr>
        <a:xfrm>
          <a:off x="4020752" y="633382"/>
          <a:ext cx="1123481" cy="3806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Calculates and Saves Statistics based on the EMG Data</a:t>
          </a:r>
          <a:endParaRPr lang="en-US" sz="600" kern="1200" dirty="0"/>
        </a:p>
      </dsp:txBody>
      <dsp:txXfrm>
        <a:off x="4020752" y="633382"/>
        <a:ext cx="1123481" cy="380677"/>
      </dsp:txXfrm>
    </dsp:sp>
    <dsp:sp modelId="{F4B3FE09-8062-4FA1-B613-18F1B653A162}">
      <dsp:nvSpPr>
        <dsp:cNvPr id="0" name=""/>
        <dsp:cNvSpPr/>
      </dsp:nvSpPr>
      <dsp:spPr>
        <a:xfrm>
          <a:off x="78960" y="4148398"/>
          <a:ext cx="1202729" cy="622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8787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detQuietSeg</a:t>
          </a:r>
          <a:endParaRPr lang="en-US" sz="900" kern="1200" dirty="0"/>
        </a:p>
      </dsp:txBody>
      <dsp:txXfrm>
        <a:off x="78960" y="4148398"/>
        <a:ext cx="1202729" cy="622720"/>
      </dsp:txXfrm>
    </dsp:sp>
    <dsp:sp modelId="{5073E7D3-2ADE-462C-A680-DF968C06BDE9}">
      <dsp:nvSpPr>
        <dsp:cNvPr id="0" name=""/>
        <dsp:cNvSpPr/>
      </dsp:nvSpPr>
      <dsp:spPr>
        <a:xfrm>
          <a:off x="238657" y="4537661"/>
          <a:ext cx="1244154" cy="39772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Finds the quietest n </a:t>
          </a:r>
          <a:r>
            <a:rPr lang="en-US" sz="600" kern="1200" dirty="0" err="1" smtClean="0"/>
            <a:t>ms</a:t>
          </a:r>
          <a:r>
            <a:rPr lang="en-US" sz="600" kern="1200" dirty="0" smtClean="0"/>
            <a:t> of data for each channel in the EMG</a:t>
          </a:r>
          <a:endParaRPr lang="en-US" sz="600" kern="1200" dirty="0"/>
        </a:p>
      </dsp:txBody>
      <dsp:txXfrm>
        <a:off x="238657" y="4537661"/>
        <a:ext cx="1244154" cy="397723"/>
      </dsp:txXfrm>
    </dsp:sp>
    <dsp:sp modelId="{69375B9F-A62B-4F61-AA44-4ABD9D5D964D}">
      <dsp:nvSpPr>
        <dsp:cNvPr id="0" name=""/>
        <dsp:cNvSpPr/>
      </dsp:nvSpPr>
      <dsp:spPr>
        <a:xfrm>
          <a:off x="1773414" y="4148398"/>
          <a:ext cx="1202729" cy="622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8787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normalizeEMG</a:t>
          </a:r>
          <a:endParaRPr lang="en-US" sz="900" kern="1200" dirty="0"/>
        </a:p>
      </dsp:txBody>
      <dsp:txXfrm>
        <a:off x="1773414" y="4148398"/>
        <a:ext cx="1202729" cy="622720"/>
      </dsp:txXfrm>
    </dsp:sp>
    <dsp:sp modelId="{F64CA7A4-EED2-4CFF-BFF7-CDD6E5AB599D}">
      <dsp:nvSpPr>
        <dsp:cNvPr id="0" name=""/>
        <dsp:cNvSpPr/>
      </dsp:nvSpPr>
      <dsp:spPr>
        <a:xfrm>
          <a:off x="2013960" y="4632736"/>
          <a:ext cx="1082456" cy="2075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Normalizes the EMG</a:t>
          </a:r>
          <a:endParaRPr lang="en-US" sz="800" kern="1200" dirty="0"/>
        </a:p>
      </dsp:txBody>
      <dsp:txXfrm>
        <a:off x="2013960" y="4632736"/>
        <a:ext cx="1082456" cy="207573"/>
      </dsp:txXfrm>
    </dsp:sp>
    <dsp:sp modelId="{4EA9A058-AA04-44DB-AF4D-3075F7DC2F0D}">
      <dsp:nvSpPr>
        <dsp:cNvPr id="0" name=""/>
        <dsp:cNvSpPr/>
      </dsp:nvSpPr>
      <dsp:spPr>
        <a:xfrm>
          <a:off x="3387019" y="4148398"/>
          <a:ext cx="1202729" cy="622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8787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activationDetection</a:t>
          </a:r>
          <a:endParaRPr lang="en-US" sz="900" kern="1200" dirty="0"/>
        </a:p>
      </dsp:txBody>
      <dsp:txXfrm>
        <a:off x="3387019" y="4148398"/>
        <a:ext cx="1202729" cy="622720"/>
      </dsp:txXfrm>
    </dsp:sp>
    <dsp:sp modelId="{E4C68AAB-8062-49C0-ABA3-A807331C7CC3}">
      <dsp:nvSpPr>
        <dsp:cNvPr id="0" name=""/>
        <dsp:cNvSpPr/>
      </dsp:nvSpPr>
      <dsp:spPr>
        <a:xfrm>
          <a:off x="3513501" y="4513219"/>
          <a:ext cx="1310584" cy="4466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Procedure to detect activations based on Normalized EMG Data</a:t>
          </a:r>
          <a:endParaRPr lang="en-US" sz="700" kern="1200" dirty="0"/>
        </a:p>
      </dsp:txBody>
      <dsp:txXfrm>
        <a:off x="3513501" y="4513219"/>
        <a:ext cx="1310584" cy="446606"/>
      </dsp:txXfrm>
    </dsp:sp>
    <dsp:sp modelId="{41729B3E-993A-47FD-9452-B9836A2A08F4}">
      <dsp:nvSpPr>
        <dsp:cNvPr id="0" name=""/>
        <dsp:cNvSpPr/>
      </dsp:nvSpPr>
      <dsp:spPr>
        <a:xfrm>
          <a:off x="5114689" y="4148398"/>
          <a:ext cx="1202729" cy="622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8787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graphPMKinMV</a:t>
          </a:r>
          <a:endParaRPr lang="en-US" sz="900" kern="1200" dirty="0"/>
        </a:p>
      </dsp:txBody>
      <dsp:txXfrm>
        <a:off x="5114689" y="4148398"/>
        <a:ext cx="1202729" cy="622720"/>
      </dsp:txXfrm>
    </dsp:sp>
    <dsp:sp modelId="{1BF6DD29-75B9-4790-BF18-6E05D1744156}">
      <dsp:nvSpPr>
        <dsp:cNvPr id="0" name=""/>
        <dsp:cNvSpPr/>
      </dsp:nvSpPr>
      <dsp:spPr>
        <a:xfrm>
          <a:off x="5295196" y="4559753"/>
          <a:ext cx="1202533" cy="3535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Generates the multi-channel EMG graphs with onsets indicated</a:t>
          </a:r>
          <a:endParaRPr lang="en-US" sz="600" kern="1200" dirty="0"/>
        </a:p>
      </dsp:txBody>
      <dsp:txXfrm>
        <a:off x="5295196" y="4559753"/>
        <a:ext cx="1202533" cy="353538"/>
      </dsp:txXfrm>
    </dsp:sp>
    <dsp:sp modelId="{304AB734-251C-483C-B6E2-0202551BD387}">
      <dsp:nvSpPr>
        <dsp:cNvPr id="0" name=""/>
        <dsp:cNvSpPr/>
      </dsp:nvSpPr>
      <dsp:spPr>
        <a:xfrm>
          <a:off x="6788332" y="4148398"/>
          <a:ext cx="1202729" cy="622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8787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emgCalcReachMetrics</a:t>
          </a:r>
          <a:endParaRPr lang="en-US" sz="900" kern="1200" dirty="0"/>
        </a:p>
      </dsp:txBody>
      <dsp:txXfrm>
        <a:off x="6788332" y="4148398"/>
        <a:ext cx="1202729" cy="622720"/>
      </dsp:txXfrm>
    </dsp:sp>
    <dsp:sp modelId="{01021305-26BC-447C-B80E-4D9BEBB006D2}">
      <dsp:nvSpPr>
        <dsp:cNvPr id="0" name=""/>
        <dsp:cNvSpPr/>
      </dsp:nvSpPr>
      <dsp:spPr>
        <a:xfrm>
          <a:off x="6989574" y="4553695"/>
          <a:ext cx="1161064" cy="3656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Calculates specified statistics and metrics from the Reach Regions</a:t>
          </a:r>
          <a:endParaRPr lang="en-US" sz="700" kern="1200" dirty="0"/>
        </a:p>
      </dsp:txBody>
      <dsp:txXfrm>
        <a:off x="6989574" y="4553695"/>
        <a:ext cx="1161064" cy="365655"/>
      </dsp:txXfrm>
    </dsp:sp>
    <dsp:sp modelId="{38325597-2F94-4C95-BE9A-2960531EB7EE}">
      <dsp:nvSpPr>
        <dsp:cNvPr id="0" name=""/>
        <dsp:cNvSpPr/>
      </dsp:nvSpPr>
      <dsp:spPr>
        <a:xfrm>
          <a:off x="2497112" y="1329757"/>
          <a:ext cx="1202729" cy="622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8787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CollectEMGFiles</a:t>
          </a:r>
          <a:endParaRPr lang="en-US" sz="900" kern="1200" dirty="0"/>
        </a:p>
      </dsp:txBody>
      <dsp:txXfrm>
        <a:off x="2497112" y="1329757"/>
        <a:ext cx="1202729" cy="622720"/>
      </dsp:txXfrm>
    </dsp:sp>
    <dsp:sp modelId="{1A45BD13-9ED6-4226-8689-B354C7DCDEFB}">
      <dsp:nvSpPr>
        <dsp:cNvPr id="0" name=""/>
        <dsp:cNvSpPr/>
      </dsp:nvSpPr>
      <dsp:spPr>
        <a:xfrm>
          <a:off x="2644181" y="1684394"/>
          <a:ext cx="1229519" cy="38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Retrieves all files related to EMG from selected Subject Directory</a:t>
          </a:r>
          <a:endParaRPr lang="en-US" sz="700" kern="1200" dirty="0"/>
        </a:p>
      </dsp:txBody>
      <dsp:txXfrm>
        <a:off x="2644181" y="1684394"/>
        <a:ext cx="1229519" cy="380675"/>
      </dsp:txXfrm>
    </dsp:sp>
    <dsp:sp modelId="{88965464-6FD1-442E-85F7-39E20478E66E}">
      <dsp:nvSpPr>
        <dsp:cNvPr id="0" name=""/>
        <dsp:cNvSpPr/>
      </dsp:nvSpPr>
      <dsp:spPr>
        <a:xfrm>
          <a:off x="4261857" y="1329757"/>
          <a:ext cx="1202729" cy="622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8787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groupSpecificSetup</a:t>
          </a:r>
          <a:endParaRPr lang="en-US" sz="900" kern="1200" dirty="0"/>
        </a:p>
      </dsp:txBody>
      <dsp:txXfrm>
        <a:off x="4261857" y="1329757"/>
        <a:ext cx="1202729" cy="622720"/>
      </dsp:txXfrm>
    </dsp:sp>
    <dsp:sp modelId="{776BD28F-FCFB-4137-8E23-D20AACF6E2EA}">
      <dsp:nvSpPr>
        <dsp:cNvPr id="0" name=""/>
        <dsp:cNvSpPr/>
      </dsp:nvSpPr>
      <dsp:spPr>
        <a:xfrm>
          <a:off x="4535469" y="1714650"/>
          <a:ext cx="1270544" cy="3201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Returns Variables based on Subject Group Membership</a:t>
          </a:r>
          <a:endParaRPr lang="en-US" sz="700" kern="1200" dirty="0"/>
        </a:p>
      </dsp:txBody>
      <dsp:txXfrm>
        <a:off x="4535469" y="1714650"/>
        <a:ext cx="1270544" cy="320163"/>
      </dsp:txXfrm>
    </dsp:sp>
    <dsp:sp modelId="{9201026E-2F06-4A44-88F8-39EA7064A9C2}">
      <dsp:nvSpPr>
        <dsp:cNvPr id="0" name=""/>
        <dsp:cNvSpPr/>
      </dsp:nvSpPr>
      <dsp:spPr>
        <a:xfrm>
          <a:off x="2570647" y="2549527"/>
          <a:ext cx="1202729" cy="622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8787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mergeHeaders</a:t>
          </a:r>
          <a:endParaRPr lang="en-US" sz="900" kern="1200" dirty="0"/>
        </a:p>
      </dsp:txBody>
      <dsp:txXfrm>
        <a:off x="2570647" y="2549527"/>
        <a:ext cx="1202729" cy="622720"/>
      </dsp:txXfrm>
    </dsp:sp>
    <dsp:sp modelId="{231F5015-40AC-4C9C-BA4A-A0641855A1AD}">
      <dsp:nvSpPr>
        <dsp:cNvPr id="0" name=""/>
        <dsp:cNvSpPr/>
      </dsp:nvSpPr>
      <dsp:spPr>
        <a:xfrm>
          <a:off x="2644181" y="2904166"/>
          <a:ext cx="1376581" cy="38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Merges Muscle Channel Headers to Reflect any Muscle Merging that has been done</a:t>
          </a:r>
          <a:endParaRPr lang="en-US" sz="700" kern="1200" dirty="0"/>
        </a:p>
      </dsp:txBody>
      <dsp:txXfrm>
        <a:off x="2644181" y="2904166"/>
        <a:ext cx="1376581" cy="380675"/>
      </dsp:txXfrm>
    </dsp:sp>
    <dsp:sp modelId="{A7BFA286-2E75-4117-B715-38AE1AE268BE}">
      <dsp:nvSpPr>
        <dsp:cNvPr id="0" name=""/>
        <dsp:cNvSpPr/>
      </dsp:nvSpPr>
      <dsp:spPr>
        <a:xfrm>
          <a:off x="4261857" y="2549527"/>
          <a:ext cx="1202729" cy="622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87873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computeReachRegions</a:t>
          </a:r>
          <a:endParaRPr lang="en-US" sz="900" kern="1200" dirty="0"/>
        </a:p>
      </dsp:txBody>
      <dsp:txXfrm>
        <a:off x="4261857" y="2549527"/>
        <a:ext cx="1202729" cy="622720"/>
      </dsp:txXfrm>
    </dsp:sp>
    <dsp:sp modelId="{B3712C27-130A-4618-8691-4F3E6C5E4314}">
      <dsp:nvSpPr>
        <dsp:cNvPr id="0" name=""/>
        <dsp:cNvSpPr/>
      </dsp:nvSpPr>
      <dsp:spPr>
        <a:xfrm>
          <a:off x="4482451" y="2908566"/>
          <a:ext cx="1417606" cy="4672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References </a:t>
          </a:r>
          <a:r>
            <a:rPr lang="en-US" sz="700" kern="1200" smtClean="0"/>
            <a:t>Kinematic Timing </a:t>
          </a:r>
          <a:r>
            <a:rPr lang="en-US" sz="700" kern="1200" dirty="0" smtClean="0"/>
            <a:t>Data to identify reaching regions in EMG data</a:t>
          </a:r>
          <a:endParaRPr lang="en-US" sz="700" kern="1200" dirty="0"/>
        </a:p>
      </dsp:txBody>
      <dsp:txXfrm>
        <a:off x="4482451" y="2908566"/>
        <a:ext cx="1417606" cy="467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9FF70-DB9D-4EF2-A541-8D49749B5861}">
      <dsp:nvSpPr>
        <dsp:cNvPr id="0" name=""/>
        <dsp:cNvSpPr/>
      </dsp:nvSpPr>
      <dsp:spPr>
        <a:xfrm>
          <a:off x="2458823" y="1221826"/>
          <a:ext cx="5338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3843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11634" y="1264724"/>
        <a:ext cx="28222" cy="5644"/>
      </dsp:txXfrm>
    </dsp:sp>
    <dsp:sp modelId="{1CDA4A09-D926-4CF0-9459-5F32EAF10D3B}">
      <dsp:nvSpPr>
        <dsp:cNvPr id="0" name=""/>
        <dsp:cNvSpPr/>
      </dsp:nvSpPr>
      <dsp:spPr>
        <a:xfrm>
          <a:off x="6519" y="855250"/>
          <a:ext cx="2454103" cy="8245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Setup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Select Subject Data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Declare Constants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Load Raw Data into Memory</a:t>
          </a:r>
          <a:endParaRPr lang="en-US" sz="800" kern="1200" dirty="0"/>
        </a:p>
      </dsp:txBody>
      <dsp:txXfrm>
        <a:off x="6519" y="855250"/>
        <a:ext cx="2454103" cy="824593"/>
      </dsp:txXfrm>
    </dsp:sp>
    <dsp:sp modelId="{4EA55F71-A502-4534-B3BA-4A59FA962435}">
      <dsp:nvSpPr>
        <dsp:cNvPr id="0" name=""/>
        <dsp:cNvSpPr/>
      </dsp:nvSpPr>
      <dsp:spPr>
        <a:xfrm>
          <a:off x="5477370" y="1221826"/>
          <a:ext cx="5338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3843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30181" y="1264724"/>
        <a:ext cx="28222" cy="5644"/>
      </dsp:txXfrm>
    </dsp:sp>
    <dsp:sp modelId="{E545C893-BA43-49FB-80CB-A5BEECDF04BF}">
      <dsp:nvSpPr>
        <dsp:cNvPr id="0" name=""/>
        <dsp:cNvSpPr/>
      </dsp:nvSpPr>
      <dsp:spPr>
        <a:xfrm>
          <a:off x="3025067" y="776510"/>
          <a:ext cx="2454103" cy="9820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Interpret </a:t>
          </a:r>
          <a:r>
            <a:rPr lang="en-US" sz="1000" kern="1200" dirty="0" err="1" smtClean="0"/>
            <a:t>OpenSHAPA</a:t>
          </a:r>
          <a:r>
            <a:rPr lang="en-US" sz="1000" kern="1200" dirty="0" smtClean="0"/>
            <a:t> Data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Collect events that are in categories of interest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Collate event metadata for Kinematic Reference</a:t>
          </a:r>
          <a:endParaRPr lang="en-US" sz="800" kern="1200" dirty="0"/>
        </a:p>
      </dsp:txBody>
      <dsp:txXfrm>
        <a:off x="3025067" y="776510"/>
        <a:ext cx="2454103" cy="982073"/>
      </dsp:txXfrm>
    </dsp:sp>
    <dsp:sp modelId="{E6CF8F59-3FEC-476F-B0CA-2C1DC9E02D2D}">
      <dsp:nvSpPr>
        <dsp:cNvPr id="0" name=""/>
        <dsp:cNvSpPr/>
      </dsp:nvSpPr>
      <dsp:spPr>
        <a:xfrm>
          <a:off x="1233571" y="1678043"/>
          <a:ext cx="6037095" cy="612583"/>
        </a:xfrm>
        <a:custGeom>
          <a:avLst/>
          <a:gdLst/>
          <a:ahLst/>
          <a:cxnLst/>
          <a:rect l="0" t="0" r="0" b="0"/>
          <a:pathLst>
            <a:path>
              <a:moveTo>
                <a:pt x="6037095" y="0"/>
              </a:moveTo>
              <a:lnTo>
                <a:pt x="6037095" y="323391"/>
              </a:lnTo>
              <a:lnTo>
                <a:pt x="0" y="323391"/>
              </a:lnTo>
              <a:lnTo>
                <a:pt x="0" y="612583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00337" y="1981513"/>
        <a:ext cx="303563" cy="5644"/>
      </dsp:txXfrm>
    </dsp:sp>
    <dsp:sp modelId="{ECA6BC6F-7639-42D3-830C-383D8FE22B77}">
      <dsp:nvSpPr>
        <dsp:cNvPr id="0" name=""/>
        <dsp:cNvSpPr/>
      </dsp:nvSpPr>
      <dsp:spPr>
        <a:xfrm>
          <a:off x="6043614" y="855250"/>
          <a:ext cx="2454103" cy="8245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Visually Inspect Kinematic Trials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Graphical Presentation of each Kinematic Trial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Approve or Reject data from trials individually based on visually inspection of quality</a:t>
          </a:r>
          <a:endParaRPr lang="en-US" sz="800" kern="1200" dirty="0"/>
        </a:p>
      </dsp:txBody>
      <dsp:txXfrm>
        <a:off x="6043614" y="855250"/>
        <a:ext cx="2454103" cy="824593"/>
      </dsp:txXfrm>
    </dsp:sp>
    <dsp:sp modelId="{DB29D5D7-0994-409A-B4FB-94C2FE66BEF1}">
      <dsp:nvSpPr>
        <dsp:cNvPr id="0" name=""/>
        <dsp:cNvSpPr/>
      </dsp:nvSpPr>
      <dsp:spPr>
        <a:xfrm>
          <a:off x="2458823" y="3013538"/>
          <a:ext cx="5338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3843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11634" y="3056436"/>
        <a:ext cx="28222" cy="5644"/>
      </dsp:txXfrm>
    </dsp:sp>
    <dsp:sp modelId="{87E16FF0-1A3C-45C9-97BF-845C6D95CAF9}">
      <dsp:nvSpPr>
        <dsp:cNvPr id="0" name=""/>
        <dsp:cNvSpPr/>
      </dsp:nvSpPr>
      <dsp:spPr>
        <a:xfrm>
          <a:off x="6519" y="2323027"/>
          <a:ext cx="2454103" cy="1472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Prepare Selected Kinematic Trials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Identify and Save Kinematic metadata</a:t>
          </a:r>
          <a:endParaRPr 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BOS, Mark Data, Max Heights of Head and C7 Markers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Convert Data from Imperial to Metric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Filter Data</a:t>
          </a:r>
          <a:endParaRPr 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4Hz 4</a:t>
          </a:r>
          <a:r>
            <a:rPr lang="en-US" sz="800" kern="1200" baseline="30000" dirty="0" smtClean="0"/>
            <a:t>th</a:t>
          </a:r>
          <a:r>
            <a:rPr lang="en-US" sz="800" kern="1200" dirty="0" smtClean="0"/>
            <a:t> Order </a:t>
          </a:r>
          <a:r>
            <a:rPr lang="en-US" sz="800" kern="1200" dirty="0" err="1" smtClean="0"/>
            <a:t>lowpass</a:t>
          </a:r>
          <a:r>
            <a:rPr lang="en-US" sz="800" kern="1200" dirty="0" smtClean="0"/>
            <a:t> Butterworth zero-lag 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Full Trial Data Saved to Disk</a:t>
          </a:r>
          <a:endParaRPr lang="en-US" sz="800" kern="1200" dirty="0"/>
        </a:p>
      </dsp:txBody>
      <dsp:txXfrm>
        <a:off x="6519" y="2323027"/>
        <a:ext cx="2454103" cy="1472462"/>
      </dsp:txXfrm>
    </dsp:sp>
    <dsp:sp modelId="{0EC8C129-710C-4B64-8C15-867646ECFAA3}">
      <dsp:nvSpPr>
        <dsp:cNvPr id="0" name=""/>
        <dsp:cNvSpPr/>
      </dsp:nvSpPr>
      <dsp:spPr>
        <a:xfrm>
          <a:off x="5477370" y="3013538"/>
          <a:ext cx="5338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3843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30181" y="3056436"/>
        <a:ext cx="28222" cy="5644"/>
      </dsp:txXfrm>
    </dsp:sp>
    <dsp:sp modelId="{0E286F8D-7E75-4B25-9AC9-B54B529FC17C}">
      <dsp:nvSpPr>
        <dsp:cNvPr id="0" name=""/>
        <dsp:cNvSpPr/>
      </dsp:nvSpPr>
      <dsp:spPr>
        <a:xfrm>
          <a:off x="3025067" y="2323027"/>
          <a:ext cx="2454103" cy="1472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Visually Compare </a:t>
          </a:r>
          <a:r>
            <a:rPr lang="en-US" sz="1000" kern="1200" dirty="0" err="1" smtClean="0"/>
            <a:t>OpenSHAPA</a:t>
          </a:r>
          <a:r>
            <a:rPr lang="en-US" sz="1000" kern="1200" dirty="0" smtClean="0"/>
            <a:t> Onsets to Kinematic Data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Graphical Presentation of Position and Velocity Profiles of Kinematic Event compared to </a:t>
          </a:r>
          <a:r>
            <a:rPr lang="en-US" sz="800" kern="1200" dirty="0" err="1" smtClean="0"/>
            <a:t>OpenSHAPA</a:t>
          </a:r>
          <a:r>
            <a:rPr lang="en-US" sz="800" kern="1200" dirty="0" smtClean="0"/>
            <a:t> determined Reach Onset time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Correct any discrepancies between kinematic start of motion and visually observed start of motion</a:t>
          </a:r>
          <a:endParaRPr lang="en-US" sz="800" kern="1200" dirty="0"/>
        </a:p>
      </dsp:txBody>
      <dsp:txXfrm>
        <a:off x="3025067" y="2323027"/>
        <a:ext cx="2454103" cy="1472462"/>
      </dsp:txXfrm>
    </dsp:sp>
    <dsp:sp modelId="{45F8B8DF-D8B8-4164-908E-D7A61673F2AC}">
      <dsp:nvSpPr>
        <dsp:cNvPr id="0" name=""/>
        <dsp:cNvSpPr/>
      </dsp:nvSpPr>
      <dsp:spPr>
        <a:xfrm>
          <a:off x="6043614" y="2470097"/>
          <a:ext cx="2454103" cy="1178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Segment Visually Verified Reaching Regions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Regions from 500ms prior to verified reaching onset to the </a:t>
          </a:r>
          <a:r>
            <a:rPr lang="en-US" sz="800" kern="1200" dirty="0" err="1" smtClean="0"/>
            <a:t>OpenSHAPA</a:t>
          </a:r>
          <a:r>
            <a:rPr lang="en-US" sz="800" kern="1200" dirty="0" smtClean="0"/>
            <a:t> determined end of event are saved to disk for later statistical analysis.</a:t>
          </a:r>
          <a:endParaRPr lang="en-US" sz="800" kern="1200" dirty="0"/>
        </a:p>
      </dsp:txBody>
      <dsp:txXfrm>
        <a:off x="6043614" y="2470097"/>
        <a:ext cx="2454103" cy="11783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B1A42-53B0-40D1-A637-A442E15881F6}">
      <dsp:nvSpPr>
        <dsp:cNvPr id="0" name=""/>
        <dsp:cNvSpPr/>
      </dsp:nvSpPr>
      <dsp:spPr>
        <a:xfrm>
          <a:off x="3959023" y="380221"/>
          <a:ext cx="5519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199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20454" y="423028"/>
        <a:ext cx="29129" cy="5825"/>
      </dsp:txXfrm>
    </dsp:sp>
    <dsp:sp modelId="{947F9C88-3094-4020-AB19-0F728A7B881E}">
      <dsp:nvSpPr>
        <dsp:cNvPr id="0" name=""/>
        <dsp:cNvSpPr/>
      </dsp:nvSpPr>
      <dsp:spPr>
        <a:xfrm>
          <a:off x="1427823" y="389"/>
          <a:ext cx="2533000" cy="8511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Setup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Select Subject Data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Declare Constants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Load Raw Data into Memory</a:t>
          </a:r>
          <a:endParaRPr lang="en-US" sz="800" kern="1200" dirty="0"/>
        </a:p>
      </dsp:txBody>
      <dsp:txXfrm>
        <a:off x="1427823" y="389"/>
        <a:ext cx="2533000" cy="851103"/>
      </dsp:txXfrm>
    </dsp:sp>
    <dsp:sp modelId="{E347C51C-1FD7-48D4-ABBE-3E2BC9052195}">
      <dsp:nvSpPr>
        <dsp:cNvPr id="0" name=""/>
        <dsp:cNvSpPr/>
      </dsp:nvSpPr>
      <dsp:spPr>
        <a:xfrm>
          <a:off x="2694323" y="837360"/>
          <a:ext cx="3115590" cy="564323"/>
        </a:xfrm>
        <a:custGeom>
          <a:avLst/>
          <a:gdLst/>
          <a:ahLst/>
          <a:cxnLst/>
          <a:rect l="0" t="0" r="0" b="0"/>
          <a:pathLst>
            <a:path>
              <a:moveTo>
                <a:pt x="3115590" y="0"/>
              </a:moveTo>
              <a:lnTo>
                <a:pt x="3115590" y="299261"/>
              </a:lnTo>
              <a:lnTo>
                <a:pt x="0" y="299261"/>
              </a:lnTo>
              <a:lnTo>
                <a:pt x="0" y="564323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72821" y="1116608"/>
        <a:ext cx="158594" cy="5825"/>
      </dsp:txXfrm>
    </dsp:sp>
    <dsp:sp modelId="{65829040-524D-4085-95DB-446F780F4781}">
      <dsp:nvSpPr>
        <dsp:cNvPr id="0" name=""/>
        <dsp:cNvSpPr/>
      </dsp:nvSpPr>
      <dsp:spPr>
        <a:xfrm>
          <a:off x="4543414" y="12723"/>
          <a:ext cx="2533000" cy="826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Interpret </a:t>
          </a:r>
          <a:r>
            <a:rPr lang="en-US" sz="1000" kern="1200" dirty="0" err="1" smtClean="0"/>
            <a:t>OpenSHAPA</a:t>
          </a:r>
          <a:r>
            <a:rPr lang="en-US" sz="1000" kern="1200" dirty="0" smtClean="0"/>
            <a:t> Data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Collect events that are in categories of interest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Collate event metadata for Kinematic Reference</a:t>
          </a:r>
          <a:endParaRPr lang="en-US" sz="800" kern="1200" dirty="0"/>
        </a:p>
      </dsp:txBody>
      <dsp:txXfrm>
        <a:off x="4543414" y="12723"/>
        <a:ext cx="2533000" cy="826437"/>
      </dsp:txXfrm>
    </dsp:sp>
    <dsp:sp modelId="{FA49AD10-E8D4-409F-958D-67D29F5B5CA4}">
      <dsp:nvSpPr>
        <dsp:cNvPr id="0" name=""/>
        <dsp:cNvSpPr/>
      </dsp:nvSpPr>
      <dsp:spPr>
        <a:xfrm>
          <a:off x="3959023" y="2057736"/>
          <a:ext cx="5519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199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20454" y="2100543"/>
        <a:ext cx="29129" cy="5825"/>
      </dsp:txXfrm>
    </dsp:sp>
    <dsp:sp modelId="{32E2049B-6BA7-4CB7-B56E-0B8708BA75E3}">
      <dsp:nvSpPr>
        <dsp:cNvPr id="0" name=""/>
        <dsp:cNvSpPr/>
      </dsp:nvSpPr>
      <dsp:spPr>
        <a:xfrm>
          <a:off x="1427823" y="1434083"/>
          <a:ext cx="2533000" cy="1338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Base of Support Zone Graphs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Calculates percentage of reaching time </a:t>
          </a:r>
          <a:r>
            <a:rPr lang="en-US" sz="800" kern="1200" dirty="0" err="1" smtClean="0"/>
            <a:t>HeadCOM</a:t>
          </a:r>
          <a:r>
            <a:rPr lang="en-US" sz="800" kern="1200" dirty="0" smtClean="0"/>
            <a:t> was:</a:t>
          </a:r>
          <a:endParaRPr 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Within a region defined by 50% of BOS</a:t>
          </a:r>
          <a:endParaRPr 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Within a region defined by BOS</a:t>
          </a:r>
          <a:endParaRPr 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Outside the region defined by BOS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Generates and Saves Illustrations of Above </a:t>
          </a:r>
          <a:endParaRPr lang="en-US" sz="800" kern="1200" dirty="0"/>
        </a:p>
      </dsp:txBody>
      <dsp:txXfrm>
        <a:off x="1427823" y="1434083"/>
        <a:ext cx="2533000" cy="1338746"/>
      </dsp:txXfrm>
    </dsp:sp>
    <dsp:sp modelId="{64F955E2-B07A-4696-B89A-FF5A8A164BF2}">
      <dsp:nvSpPr>
        <dsp:cNvPr id="0" name=""/>
        <dsp:cNvSpPr/>
      </dsp:nvSpPr>
      <dsp:spPr>
        <a:xfrm>
          <a:off x="2694323" y="2537953"/>
          <a:ext cx="3115590" cy="785066"/>
        </a:xfrm>
        <a:custGeom>
          <a:avLst/>
          <a:gdLst/>
          <a:ahLst/>
          <a:cxnLst/>
          <a:rect l="0" t="0" r="0" b="0"/>
          <a:pathLst>
            <a:path>
              <a:moveTo>
                <a:pt x="3115590" y="0"/>
              </a:moveTo>
              <a:lnTo>
                <a:pt x="3115590" y="409633"/>
              </a:lnTo>
              <a:lnTo>
                <a:pt x="0" y="409633"/>
              </a:lnTo>
              <a:lnTo>
                <a:pt x="0" y="78506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71604" y="2927573"/>
        <a:ext cx="161029" cy="5825"/>
      </dsp:txXfrm>
    </dsp:sp>
    <dsp:sp modelId="{F53F1316-8EF0-4F62-8B75-96D9337428F0}">
      <dsp:nvSpPr>
        <dsp:cNvPr id="0" name=""/>
        <dsp:cNvSpPr/>
      </dsp:nvSpPr>
      <dsp:spPr>
        <a:xfrm>
          <a:off x="4543414" y="1667160"/>
          <a:ext cx="2533000" cy="8725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3D Reaching Graphs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Generates 3D Illustrations of Reaching Hand’s activity over the Kinematic Event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Illustrations saved to Disk</a:t>
          </a:r>
          <a:endParaRPr lang="en-US" sz="800" kern="1200" dirty="0"/>
        </a:p>
      </dsp:txBody>
      <dsp:txXfrm>
        <a:off x="4543414" y="1667160"/>
        <a:ext cx="2533000" cy="872593"/>
      </dsp:txXfrm>
    </dsp:sp>
    <dsp:sp modelId="{337FEA69-90F9-4423-BE77-F30F4C34960A}">
      <dsp:nvSpPr>
        <dsp:cNvPr id="0" name=""/>
        <dsp:cNvSpPr/>
      </dsp:nvSpPr>
      <dsp:spPr>
        <a:xfrm>
          <a:off x="1427823" y="3355420"/>
          <a:ext cx="2533000" cy="1216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Calculate Metrics from Reach Data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>
              <a:hlinkClick xmlns:r="http://schemas.openxmlformats.org/officeDocument/2006/relationships" r:id="" action="ppaction://hlinksldjump"/>
            </a:rPr>
            <a:t>See Appendices for Full List of Calculated Metrics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Metrics Collated and Saved to Disk for insertion to SPSS</a:t>
          </a:r>
          <a:endParaRPr lang="en-US" sz="800" kern="1200" dirty="0"/>
        </a:p>
      </dsp:txBody>
      <dsp:txXfrm>
        <a:off x="1427823" y="3355420"/>
        <a:ext cx="2533000" cy="12161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AD537-6971-42E5-89B5-20DEF0C4522F}">
      <dsp:nvSpPr>
        <dsp:cNvPr id="0" name=""/>
        <dsp:cNvSpPr/>
      </dsp:nvSpPr>
      <dsp:spPr>
        <a:xfrm>
          <a:off x="2251721" y="1221826"/>
          <a:ext cx="5338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3843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04532" y="1264724"/>
        <a:ext cx="28222" cy="5644"/>
      </dsp:txXfrm>
    </dsp:sp>
    <dsp:sp modelId="{993FA413-BDEE-476E-9DC7-BDAD1E279343}">
      <dsp:nvSpPr>
        <dsp:cNvPr id="0" name=""/>
        <dsp:cNvSpPr/>
      </dsp:nvSpPr>
      <dsp:spPr>
        <a:xfrm>
          <a:off x="6519" y="656187"/>
          <a:ext cx="2247002" cy="12227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Setup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Select Subject Data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Declare Constants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Load Raw Data into Memory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Adjust EMG Data based on Gains settings</a:t>
          </a:r>
          <a:endParaRPr lang="en-US" sz="800" kern="1200" dirty="0"/>
        </a:p>
      </dsp:txBody>
      <dsp:txXfrm>
        <a:off x="6519" y="656187"/>
        <a:ext cx="2247002" cy="1222717"/>
      </dsp:txXfrm>
    </dsp:sp>
    <dsp:sp modelId="{DADFBF66-5050-470F-9FA6-79EA084640F4}">
      <dsp:nvSpPr>
        <dsp:cNvPr id="0" name=""/>
        <dsp:cNvSpPr/>
      </dsp:nvSpPr>
      <dsp:spPr>
        <a:xfrm>
          <a:off x="4287989" y="1221826"/>
          <a:ext cx="5338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3843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40800" y="1264724"/>
        <a:ext cx="28222" cy="5644"/>
      </dsp:txXfrm>
    </dsp:sp>
    <dsp:sp modelId="{FBCFBA26-C125-49E4-AB1F-21C7E23A20C5}">
      <dsp:nvSpPr>
        <dsp:cNvPr id="0" name=""/>
        <dsp:cNvSpPr/>
      </dsp:nvSpPr>
      <dsp:spPr>
        <a:xfrm>
          <a:off x="2817965" y="855250"/>
          <a:ext cx="1471824" cy="8245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Visually Inspect Frequency Domain of EMG Data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Step done at User Discretion</a:t>
          </a:r>
          <a:endParaRPr lang="en-US" sz="800" kern="1200" dirty="0"/>
        </a:p>
      </dsp:txBody>
      <dsp:txXfrm>
        <a:off x="2817965" y="855250"/>
        <a:ext cx="1471824" cy="824593"/>
      </dsp:txXfrm>
    </dsp:sp>
    <dsp:sp modelId="{4FD13D7C-FE3B-4E36-8E17-E185069041D3}">
      <dsp:nvSpPr>
        <dsp:cNvPr id="0" name=""/>
        <dsp:cNvSpPr/>
      </dsp:nvSpPr>
      <dsp:spPr>
        <a:xfrm>
          <a:off x="1233571" y="2001978"/>
          <a:ext cx="4847714" cy="533843"/>
        </a:xfrm>
        <a:custGeom>
          <a:avLst/>
          <a:gdLst/>
          <a:ahLst/>
          <a:cxnLst/>
          <a:rect l="0" t="0" r="0" b="0"/>
          <a:pathLst>
            <a:path>
              <a:moveTo>
                <a:pt x="4847714" y="0"/>
              </a:moveTo>
              <a:lnTo>
                <a:pt x="4847714" y="284021"/>
              </a:lnTo>
              <a:lnTo>
                <a:pt x="0" y="284021"/>
              </a:lnTo>
              <a:lnTo>
                <a:pt x="0" y="533843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35416" y="2266077"/>
        <a:ext cx="244023" cy="5644"/>
      </dsp:txXfrm>
    </dsp:sp>
    <dsp:sp modelId="{3184E164-9737-4A54-9338-4603F621BAC9}">
      <dsp:nvSpPr>
        <dsp:cNvPr id="0" name=""/>
        <dsp:cNvSpPr/>
      </dsp:nvSpPr>
      <dsp:spPr>
        <a:xfrm>
          <a:off x="4854233" y="531315"/>
          <a:ext cx="2454103" cy="1472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Remove known noise sources from Data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4</a:t>
          </a:r>
          <a:r>
            <a:rPr lang="en-US" sz="800" kern="1200" baseline="30000" dirty="0" smtClean="0"/>
            <a:t>th</a:t>
          </a:r>
          <a:r>
            <a:rPr lang="en-US" sz="800" kern="1200" dirty="0" smtClean="0"/>
            <a:t> order Butterworth notch filters, zero-lag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60 Hz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84 Hz and Harmonics</a:t>
          </a:r>
          <a:endParaRPr 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Source: Magnetic Tracking System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Option to visually inspect filter efficacy.</a:t>
          </a:r>
          <a:endParaRPr lang="en-US" sz="800" kern="1200" dirty="0"/>
        </a:p>
      </dsp:txBody>
      <dsp:txXfrm>
        <a:off x="4854233" y="531315"/>
        <a:ext cx="2454103" cy="1472462"/>
      </dsp:txXfrm>
    </dsp:sp>
    <dsp:sp modelId="{37E0F9D8-4234-4CB1-AD2B-0B77A290ED7B}">
      <dsp:nvSpPr>
        <dsp:cNvPr id="0" name=""/>
        <dsp:cNvSpPr/>
      </dsp:nvSpPr>
      <dsp:spPr>
        <a:xfrm>
          <a:off x="2458823" y="3258733"/>
          <a:ext cx="5338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3843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11634" y="3301630"/>
        <a:ext cx="28222" cy="5644"/>
      </dsp:txXfrm>
    </dsp:sp>
    <dsp:sp modelId="{F97C07C8-4F43-4702-80DF-EBBCD9EE9A4A}">
      <dsp:nvSpPr>
        <dsp:cNvPr id="0" name=""/>
        <dsp:cNvSpPr/>
      </dsp:nvSpPr>
      <dsp:spPr>
        <a:xfrm>
          <a:off x="6519" y="2568221"/>
          <a:ext cx="2454103" cy="1472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Clean EKG noise from EMG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User visually classifies threshold of EKG activity using selected EKG channel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EKG content of each EMG channel estimated as per </a:t>
          </a:r>
          <a:r>
            <a:rPr lang="en-US" sz="800" kern="1200" dirty="0" err="1" smtClean="0"/>
            <a:t>Saadvra</a:t>
          </a:r>
          <a:r>
            <a:rPr lang="en-US" sz="800" kern="1200" dirty="0" smtClean="0"/>
            <a:t> algorithm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User visually compares EMG with and without EKG subtracted against calculated EKG estimate</a:t>
          </a:r>
          <a:endParaRPr 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User can </a:t>
          </a:r>
          <a:r>
            <a:rPr lang="en-US" sz="800" kern="1200" dirty="0" err="1" smtClean="0"/>
            <a:t>repick</a:t>
          </a:r>
          <a:r>
            <a:rPr lang="en-US" sz="800" kern="1200" dirty="0" smtClean="0"/>
            <a:t> EKG threshold and repeat</a:t>
          </a:r>
          <a:endParaRPr 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User individually chooses to apply EKG subtraction</a:t>
          </a:r>
          <a:endParaRPr lang="en-US" sz="800" kern="1200" dirty="0"/>
        </a:p>
      </dsp:txBody>
      <dsp:txXfrm>
        <a:off x="6519" y="2568221"/>
        <a:ext cx="2454103" cy="1472462"/>
      </dsp:txXfrm>
    </dsp:sp>
    <dsp:sp modelId="{23C6EE89-B9E3-48C5-9759-FCDC0919C1F3}">
      <dsp:nvSpPr>
        <dsp:cNvPr id="0" name=""/>
        <dsp:cNvSpPr/>
      </dsp:nvSpPr>
      <dsp:spPr>
        <a:xfrm>
          <a:off x="5477370" y="3258733"/>
          <a:ext cx="5338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3843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30181" y="3301630"/>
        <a:ext cx="28222" cy="5644"/>
      </dsp:txXfrm>
    </dsp:sp>
    <dsp:sp modelId="{3C4CD9AF-BDF7-4DE8-8475-7519241ECAF9}">
      <dsp:nvSpPr>
        <dsp:cNvPr id="0" name=""/>
        <dsp:cNvSpPr/>
      </dsp:nvSpPr>
      <dsp:spPr>
        <a:xfrm>
          <a:off x="3025067" y="2568221"/>
          <a:ext cx="2454103" cy="1472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Filter EMG Data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TD Subjects (</a:t>
          </a:r>
          <a:r>
            <a:rPr lang="en-US" sz="800" kern="1200" dirty="0" err="1" smtClean="0"/>
            <a:t>Thielen</a:t>
          </a:r>
          <a:r>
            <a:rPr lang="en-US" sz="800" kern="1200" dirty="0" smtClean="0"/>
            <a:t> and Spencer)</a:t>
          </a:r>
          <a:endParaRPr 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4</a:t>
          </a:r>
          <a:r>
            <a:rPr lang="en-US" sz="800" kern="1200" baseline="30000" dirty="0" smtClean="0"/>
            <a:t>th</a:t>
          </a:r>
          <a:r>
            <a:rPr lang="en-US" sz="800" kern="1200" dirty="0" smtClean="0"/>
            <a:t> Order Butterworth, 10-160Hz </a:t>
          </a:r>
          <a:r>
            <a:rPr lang="en-US" sz="800" kern="1200" dirty="0" err="1" smtClean="0"/>
            <a:t>Bandpass</a:t>
          </a:r>
          <a:r>
            <a:rPr lang="en-US" sz="800" kern="1200" dirty="0" smtClean="0"/>
            <a:t> Filtered, zero-lag</a:t>
          </a:r>
          <a:endParaRPr 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Full Wave Rectification</a:t>
          </a:r>
          <a:endParaRPr 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Box Car Averaged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CP Subjects</a:t>
          </a:r>
          <a:endParaRPr 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Pending Victor’s Documentation</a:t>
          </a:r>
          <a:endParaRPr lang="en-US" sz="800" kern="1200" dirty="0"/>
        </a:p>
      </dsp:txBody>
      <dsp:txXfrm>
        <a:off x="3025067" y="2568221"/>
        <a:ext cx="2454103" cy="1472462"/>
      </dsp:txXfrm>
    </dsp:sp>
    <dsp:sp modelId="{1508FFEB-F1D4-41BE-978E-03E3E8785313}">
      <dsp:nvSpPr>
        <dsp:cNvPr id="0" name=""/>
        <dsp:cNvSpPr/>
      </dsp:nvSpPr>
      <dsp:spPr>
        <a:xfrm>
          <a:off x="6043614" y="2568221"/>
          <a:ext cx="2454103" cy="1472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Wrapup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Merge EMG of back muscles if option selected for Subject Group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Convert EMG from V to mV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Save processed EMG to disk</a:t>
          </a:r>
          <a:endParaRPr lang="en-US" sz="800" kern="1200" dirty="0"/>
        </a:p>
      </dsp:txBody>
      <dsp:txXfrm>
        <a:off x="6043614" y="2568221"/>
        <a:ext cx="2454103" cy="14724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618F5-9917-4066-875D-913B03B090BF}">
      <dsp:nvSpPr>
        <dsp:cNvPr id="0" name=""/>
        <dsp:cNvSpPr/>
      </dsp:nvSpPr>
      <dsp:spPr>
        <a:xfrm>
          <a:off x="1271742" y="748059"/>
          <a:ext cx="5930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305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52679" y="790660"/>
        <a:ext cx="31182" cy="6236"/>
      </dsp:txXfrm>
    </dsp:sp>
    <dsp:sp modelId="{E0EC1784-DC50-4FFE-8EEB-6C37762CE099}">
      <dsp:nvSpPr>
        <dsp:cNvPr id="0" name=""/>
        <dsp:cNvSpPr/>
      </dsp:nvSpPr>
      <dsp:spPr>
        <a:xfrm>
          <a:off x="3150" y="473769"/>
          <a:ext cx="1270391" cy="640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Setup</a:t>
          </a:r>
          <a:endParaRPr lang="en-US" sz="7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Select Subject Data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Declare Constants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Load Raw Data into Memory</a:t>
          </a:r>
          <a:endParaRPr lang="en-US" sz="500" kern="1200" dirty="0"/>
        </a:p>
      </dsp:txBody>
      <dsp:txXfrm>
        <a:off x="3150" y="473769"/>
        <a:ext cx="1270391" cy="640019"/>
      </dsp:txXfrm>
    </dsp:sp>
    <dsp:sp modelId="{CD8F26E5-416D-4422-AFD3-84B5FB860B5C}">
      <dsp:nvSpPr>
        <dsp:cNvPr id="0" name=""/>
        <dsp:cNvSpPr/>
      </dsp:nvSpPr>
      <dsp:spPr>
        <a:xfrm>
          <a:off x="4071369" y="748059"/>
          <a:ext cx="5930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305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52307" y="790660"/>
        <a:ext cx="31182" cy="6236"/>
      </dsp:txXfrm>
    </dsp:sp>
    <dsp:sp modelId="{DB782BEF-1BC5-4C66-824E-33FBB226D3D5}">
      <dsp:nvSpPr>
        <dsp:cNvPr id="0" name=""/>
        <dsp:cNvSpPr/>
      </dsp:nvSpPr>
      <dsp:spPr>
        <a:xfrm>
          <a:off x="1897200" y="380171"/>
          <a:ext cx="2175969" cy="8272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Determine Quietest Segment</a:t>
          </a:r>
          <a:endParaRPr lang="en-US" sz="7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Scans EMG across all levels of support collected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Finds the region with the least total </a:t>
          </a:r>
          <a:r>
            <a:rPr lang="en-US" sz="500" kern="1200" dirty="0" err="1" smtClean="0"/>
            <a:t>iEMG</a:t>
          </a:r>
          <a:r>
            <a:rPr lang="en-US" sz="500" kern="1200" dirty="0" smtClean="0"/>
            <a:t> activity across bins of IEMG activity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IEMG bin size set by user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Length of quiet region set by user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Returns average IEMG activity in quiet region</a:t>
          </a:r>
          <a:endParaRPr lang="en-US" sz="500" kern="1200" dirty="0"/>
        </a:p>
      </dsp:txBody>
      <dsp:txXfrm>
        <a:off x="1897200" y="380171"/>
        <a:ext cx="2175969" cy="827214"/>
      </dsp:txXfrm>
    </dsp:sp>
    <dsp:sp modelId="{92B898CE-AE64-4817-A145-5D9F736C1DD4}">
      <dsp:nvSpPr>
        <dsp:cNvPr id="0" name=""/>
        <dsp:cNvSpPr/>
      </dsp:nvSpPr>
      <dsp:spPr>
        <a:xfrm>
          <a:off x="954730" y="1175919"/>
          <a:ext cx="4908486" cy="622725"/>
        </a:xfrm>
        <a:custGeom>
          <a:avLst/>
          <a:gdLst/>
          <a:ahLst/>
          <a:cxnLst/>
          <a:rect l="0" t="0" r="0" b="0"/>
          <a:pathLst>
            <a:path>
              <a:moveTo>
                <a:pt x="4908486" y="0"/>
              </a:moveTo>
              <a:lnTo>
                <a:pt x="4908486" y="328462"/>
              </a:lnTo>
              <a:lnTo>
                <a:pt x="0" y="328462"/>
              </a:lnTo>
              <a:lnTo>
                <a:pt x="0" y="622725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85179" y="1484163"/>
        <a:ext cx="247588" cy="6236"/>
      </dsp:txXfrm>
    </dsp:sp>
    <dsp:sp modelId="{1ED00D8A-3808-41D0-8264-BFE5731430DA}">
      <dsp:nvSpPr>
        <dsp:cNvPr id="0" name=""/>
        <dsp:cNvSpPr/>
      </dsp:nvSpPr>
      <dsp:spPr>
        <a:xfrm>
          <a:off x="4696827" y="409838"/>
          <a:ext cx="2332779" cy="767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Review Quiet Segment</a:t>
          </a:r>
          <a:endParaRPr lang="en-US" sz="7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Graphical tool that displays EMG data from all levels of support</a:t>
          </a:r>
          <a:endParaRPr lang="en-US" sz="500" kern="1200" dirty="0"/>
        </a:p>
        <a:p>
          <a:pPr marL="114300" lvl="2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Run at the User’s discretion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The region of EMG used for determining the quietest segment is highlighted</a:t>
          </a:r>
          <a:endParaRPr lang="en-US" sz="500" kern="1200" dirty="0"/>
        </a:p>
      </dsp:txBody>
      <dsp:txXfrm>
        <a:off x="4696827" y="409838"/>
        <a:ext cx="2332779" cy="767880"/>
      </dsp:txXfrm>
    </dsp:sp>
    <dsp:sp modelId="{68004235-6CDC-4472-9591-123DEB224FB3}">
      <dsp:nvSpPr>
        <dsp:cNvPr id="0" name=""/>
        <dsp:cNvSpPr/>
      </dsp:nvSpPr>
      <dsp:spPr>
        <a:xfrm>
          <a:off x="1904510" y="2287900"/>
          <a:ext cx="5930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305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85448" y="2330502"/>
        <a:ext cx="31182" cy="6236"/>
      </dsp:txXfrm>
    </dsp:sp>
    <dsp:sp modelId="{B2A698AA-5555-482A-B969-333FCAF5DF1F}">
      <dsp:nvSpPr>
        <dsp:cNvPr id="0" name=""/>
        <dsp:cNvSpPr/>
      </dsp:nvSpPr>
      <dsp:spPr>
        <a:xfrm>
          <a:off x="3150" y="1831044"/>
          <a:ext cx="1903160" cy="10051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Normalize EMG</a:t>
          </a:r>
          <a:endParaRPr lang="en-US" sz="7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Normalization is done using IEMG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Normalizes all EMG to :</a:t>
          </a:r>
          <a:endParaRPr lang="en-US" sz="500" kern="1200" dirty="0"/>
        </a:p>
        <a:p>
          <a:pPr marL="114300" lvl="2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(</a:t>
          </a:r>
          <a:r>
            <a:rPr lang="en-US" sz="500" kern="1200" dirty="0" err="1" smtClean="0"/>
            <a:t>IEMG</a:t>
          </a:r>
          <a:r>
            <a:rPr lang="en-US" sz="500" kern="1200" baseline="-25000" dirty="0" err="1" smtClean="0"/>
            <a:t>bin</a:t>
          </a:r>
          <a:r>
            <a:rPr lang="en-US" sz="500" kern="1200" dirty="0" smtClean="0"/>
            <a:t> - </a:t>
          </a:r>
          <a:r>
            <a:rPr lang="en-US" sz="500" kern="1200" dirty="0" err="1" smtClean="0"/>
            <a:t>normFac</a:t>
          </a:r>
          <a:r>
            <a:rPr lang="en-US" sz="500" kern="1200" dirty="0" smtClean="0"/>
            <a:t>)/</a:t>
          </a:r>
          <a:r>
            <a:rPr lang="en-US" sz="500" kern="1200" dirty="0" err="1" smtClean="0"/>
            <a:t>normFac</a:t>
          </a:r>
          <a:endParaRPr lang="en-US" sz="500" kern="1200" dirty="0"/>
        </a:p>
        <a:p>
          <a:pPr marL="114300" lvl="2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err="1" smtClean="0"/>
            <a:t>normFac</a:t>
          </a:r>
          <a:r>
            <a:rPr lang="en-US" sz="500" kern="1200" dirty="0" smtClean="0"/>
            <a:t>=</a:t>
          </a:r>
          <a:r>
            <a:rPr lang="en-US" sz="500" i="1" kern="1200" dirty="0" smtClean="0"/>
            <a:t>n</a:t>
          </a:r>
          <a:r>
            <a:rPr lang="en-US" sz="500" kern="1200" dirty="0" smtClean="0"/>
            <a:t>*</a:t>
          </a:r>
          <a:r>
            <a:rPr lang="en-US" sz="500" kern="1200" dirty="0" err="1" smtClean="0"/>
            <a:t>quietSeg</a:t>
          </a:r>
          <a:r>
            <a:rPr lang="en-US" sz="500" kern="1200" baseline="-25000" dirty="0" err="1" smtClean="0"/>
            <a:t>SD</a:t>
          </a:r>
          <a:r>
            <a:rPr lang="en-US" sz="500" kern="1200" dirty="0" smtClean="0"/>
            <a:t> + </a:t>
          </a:r>
          <a:r>
            <a:rPr lang="en-US" sz="500" kern="1200" dirty="0" err="1" smtClean="0"/>
            <a:t>quietSeg</a:t>
          </a:r>
          <a:r>
            <a:rPr lang="en-US" sz="500" kern="1200" baseline="-25000" dirty="0" err="1" smtClean="0"/>
            <a:t>AVG</a:t>
          </a:r>
          <a:endParaRPr lang="en-US" sz="500" kern="1200" baseline="-250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i="1" kern="1200" dirty="0" smtClean="0"/>
            <a:t>N </a:t>
          </a:r>
          <a:r>
            <a:rPr lang="en-US" sz="500" i="0" kern="1200" dirty="0" smtClean="0"/>
            <a:t>is the user defined number of SDs to normalize to.</a:t>
          </a:r>
          <a:endParaRPr lang="en-US" sz="500" i="1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As before, the IEMG bin size is set by user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Normalized Data is saved to disk</a:t>
          </a:r>
          <a:endParaRPr lang="en-US" sz="500" kern="1200" dirty="0"/>
        </a:p>
      </dsp:txBody>
      <dsp:txXfrm>
        <a:off x="3150" y="1831044"/>
        <a:ext cx="1903160" cy="1005152"/>
      </dsp:txXfrm>
    </dsp:sp>
    <dsp:sp modelId="{5F470DC6-F4B4-4074-AC69-7085648931CD}">
      <dsp:nvSpPr>
        <dsp:cNvPr id="0" name=""/>
        <dsp:cNvSpPr/>
      </dsp:nvSpPr>
      <dsp:spPr>
        <a:xfrm>
          <a:off x="4924750" y="2287900"/>
          <a:ext cx="5930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305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05688" y="2330502"/>
        <a:ext cx="31182" cy="6236"/>
      </dsp:txXfrm>
    </dsp:sp>
    <dsp:sp modelId="{4E2DFC63-9B86-4609-AFE8-0E7629FC400A}">
      <dsp:nvSpPr>
        <dsp:cNvPr id="0" name=""/>
        <dsp:cNvSpPr/>
      </dsp:nvSpPr>
      <dsp:spPr>
        <a:xfrm>
          <a:off x="2529968" y="1837332"/>
          <a:ext cx="2396581" cy="9925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Determine EMG Activation Regions</a:t>
          </a:r>
          <a:endParaRPr lang="en-US" sz="7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Regions of Normalized EMG that are potentially activated have values &gt;=1.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Regions of Normalized EMG that are potentially deactivated have values &lt; 1.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When enough consecutive bins of activated data are found, an EMG activation is noted.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A similar process notes EMG deactivations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The number of bins needed in both cases is User determined.</a:t>
          </a:r>
          <a:endParaRPr lang="en-US" sz="500" kern="1200" dirty="0"/>
        </a:p>
      </dsp:txBody>
      <dsp:txXfrm>
        <a:off x="2529968" y="1837332"/>
        <a:ext cx="2396581" cy="992576"/>
      </dsp:txXfrm>
    </dsp:sp>
    <dsp:sp modelId="{FFF8AF7B-FFA6-43AD-A7B0-19F60B3DB36A}">
      <dsp:nvSpPr>
        <dsp:cNvPr id="0" name=""/>
        <dsp:cNvSpPr/>
      </dsp:nvSpPr>
      <dsp:spPr>
        <a:xfrm>
          <a:off x="1027725" y="2780447"/>
          <a:ext cx="5555504" cy="720145"/>
        </a:xfrm>
        <a:custGeom>
          <a:avLst/>
          <a:gdLst/>
          <a:ahLst/>
          <a:cxnLst/>
          <a:rect l="0" t="0" r="0" b="0"/>
          <a:pathLst>
            <a:path>
              <a:moveTo>
                <a:pt x="5555504" y="0"/>
              </a:moveTo>
              <a:lnTo>
                <a:pt x="5555504" y="377172"/>
              </a:lnTo>
              <a:lnTo>
                <a:pt x="0" y="377172"/>
              </a:lnTo>
              <a:lnTo>
                <a:pt x="0" y="720145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65328" y="3137402"/>
        <a:ext cx="280300" cy="6236"/>
      </dsp:txXfrm>
    </dsp:sp>
    <dsp:sp modelId="{BA361259-D14F-4F16-8DCE-FE1AC3DBA45C}">
      <dsp:nvSpPr>
        <dsp:cNvPr id="0" name=""/>
        <dsp:cNvSpPr/>
      </dsp:nvSpPr>
      <dsp:spPr>
        <a:xfrm>
          <a:off x="5550208" y="1884993"/>
          <a:ext cx="2066043" cy="8972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Activation Region Verification</a:t>
          </a:r>
          <a:endParaRPr lang="en-US" sz="7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Graphical tool to display and rate the effectiveness of the EMG Activation Region algorithm</a:t>
          </a:r>
          <a:endParaRPr lang="en-US" sz="500" kern="1200" dirty="0"/>
        </a:p>
        <a:p>
          <a:pPr marL="114300" lvl="2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Run at the User’s discretion</a:t>
          </a:r>
          <a:endParaRPr lang="en-US" sz="500" kern="1200" dirty="0"/>
        </a:p>
      </dsp:txBody>
      <dsp:txXfrm>
        <a:off x="5550208" y="1884993"/>
        <a:ext cx="2066043" cy="897253"/>
      </dsp:txXfrm>
    </dsp:sp>
    <dsp:sp modelId="{02052CBB-3DB9-4607-A036-ED035C5E1EA7}">
      <dsp:nvSpPr>
        <dsp:cNvPr id="0" name=""/>
        <dsp:cNvSpPr/>
      </dsp:nvSpPr>
      <dsp:spPr>
        <a:xfrm>
          <a:off x="2050501" y="3780121"/>
          <a:ext cx="5930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305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31438" y="3822723"/>
        <a:ext cx="31182" cy="6236"/>
      </dsp:txXfrm>
    </dsp:sp>
    <dsp:sp modelId="{9C6B5141-6C54-4870-8D70-3E060353ADAB}">
      <dsp:nvSpPr>
        <dsp:cNvPr id="0" name=""/>
        <dsp:cNvSpPr/>
      </dsp:nvSpPr>
      <dsp:spPr>
        <a:xfrm>
          <a:off x="3150" y="3532993"/>
          <a:ext cx="2049150" cy="5856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Calculate Metrics based on Activation Regions</a:t>
          </a:r>
          <a:endParaRPr lang="en-US" sz="7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>
              <a:hlinkClick xmlns:r="http://schemas.openxmlformats.org/officeDocument/2006/relationships" r:id="" action="ppaction://hlinksldjump"/>
            </a:rPr>
            <a:t>See Appendices for Full List of Calculated Metrics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Metrics collated and saved to disk for processing with SPSS.</a:t>
          </a:r>
          <a:endParaRPr lang="en-US" sz="500" kern="1200" dirty="0"/>
        </a:p>
      </dsp:txBody>
      <dsp:txXfrm>
        <a:off x="3150" y="3532993"/>
        <a:ext cx="2049150" cy="585696"/>
      </dsp:txXfrm>
    </dsp:sp>
    <dsp:sp modelId="{66136EBC-E0A6-4F72-BDA7-792BD98D71B3}">
      <dsp:nvSpPr>
        <dsp:cNvPr id="0" name=""/>
        <dsp:cNvSpPr/>
      </dsp:nvSpPr>
      <dsp:spPr>
        <a:xfrm>
          <a:off x="5164072" y="3780121"/>
          <a:ext cx="5930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305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45010" y="3822723"/>
        <a:ext cx="31182" cy="6236"/>
      </dsp:txXfrm>
    </dsp:sp>
    <dsp:sp modelId="{89D8D442-39DC-4047-8263-8CA67BAB11B8}">
      <dsp:nvSpPr>
        <dsp:cNvPr id="0" name=""/>
        <dsp:cNvSpPr/>
      </dsp:nvSpPr>
      <dsp:spPr>
        <a:xfrm>
          <a:off x="2675959" y="3459854"/>
          <a:ext cx="2489913" cy="731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Generate final illustrations</a:t>
          </a:r>
          <a:endParaRPr lang="en-US" sz="7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Automatically generates illustrations of EMG activity for each event</a:t>
          </a:r>
          <a:endParaRPr lang="en-US" sz="500" kern="1200" dirty="0"/>
        </a:p>
        <a:p>
          <a:pPr marL="114300" lvl="2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Version scaled to region’s own peak activity</a:t>
          </a:r>
          <a:endParaRPr lang="en-US" sz="500" kern="1200" dirty="0"/>
        </a:p>
        <a:p>
          <a:pPr marL="114300" lvl="2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Version scaled to the peak activity of a muscle across all levels of support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Muscle activation regions and reach onset indicated in illustrations.</a:t>
          </a:r>
          <a:endParaRPr lang="en-US" sz="500" kern="1200" dirty="0"/>
        </a:p>
      </dsp:txBody>
      <dsp:txXfrm>
        <a:off x="2675959" y="3459854"/>
        <a:ext cx="2489913" cy="731973"/>
      </dsp:txXfrm>
    </dsp:sp>
    <dsp:sp modelId="{CF7EEF01-FCED-4EE1-A893-A7A251C5160A}">
      <dsp:nvSpPr>
        <dsp:cNvPr id="0" name=""/>
        <dsp:cNvSpPr/>
      </dsp:nvSpPr>
      <dsp:spPr>
        <a:xfrm>
          <a:off x="5789530" y="3486218"/>
          <a:ext cx="2711556" cy="6792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Determine Muscular </a:t>
          </a:r>
          <a:r>
            <a:rPr lang="en-US" sz="700" kern="1200" dirty="0" err="1" smtClean="0"/>
            <a:t>Coactivations</a:t>
          </a:r>
          <a:endParaRPr lang="en-US" sz="7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User specified muscle combinations are compared to determine if a </a:t>
          </a:r>
          <a:r>
            <a:rPr lang="en-US" sz="500" kern="1200" dirty="0" err="1" smtClean="0"/>
            <a:t>coactivation</a:t>
          </a:r>
          <a:r>
            <a:rPr lang="en-US" sz="500" kern="1200" dirty="0" smtClean="0"/>
            <a:t> occurred in each event.</a:t>
          </a:r>
          <a:endParaRPr lang="en-US" sz="500" kern="1200" dirty="0"/>
        </a:p>
        <a:p>
          <a:pPr marL="114300" lvl="2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err="1" smtClean="0"/>
            <a:t>Coactivation</a:t>
          </a:r>
          <a:r>
            <a:rPr lang="en-US" sz="500" kern="1200" dirty="0" smtClean="0"/>
            <a:t> is determined to be if the muscles in the combination have activation times within 40ms of one another.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Results are collated and saved to disk for further examination.</a:t>
          </a:r>
          <a:endParaRPr lang="en-US" sz="500" kern="1200" dirty="0"/>
        </a:p>
      </dsp:txBody>
      <dsp:txXfrm>
        <a:off x="5789530" y="3486218"/>
        <a:ext cx="2711556" cy="6792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9C398E-3073-457F-8C8A-3418E0CF9722}">
      <dsp:nvSpPr>
        <dsp:cNvPr id="0" name=""/>
        <dsp:cNvSpPr/>
      </dsp:nvSpPr>
      <dsp:spPr>
        <a:xfrm>
          <a:off x="3988415" y="1313154"/>
          <a:ext cx="431755" cy="3475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5403"/>
              </a:lnTo>
              <a:lnTo>
                <a:pt x="431755" y="3475403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99CBC2-EC8D-4EC9-A38F-35BE6B500B77}">
      <dsp:nvSpPr>
        <dsp:cNvPr id="0" name=""/>
        <dsp:cNvSpPr/>
      </dsp:nvSpPr>
      <dsp:spPr>
        <a:xfrm>
          <a:off x="3556660" y="1313154"/>
          <a:ext cx="431755" cy="3475403"/>
        </a:xfrm>
        <a:custGeom>
          <a:avLst/>
          <a:gdLst/>
          <a:ahLst/>
          <a:cxnLst/>
          <a:rect l="0" t="0" r="0" b="0"/>
          <a:pathLst>
            <a:path>
              <a:moveTo>
                <a:pt x="431755" y="0"/>
              </a:moveTo>
              <a:lnTo>
                <a:pt x="431755" y="3475403"/>
              </a:lnTo>
              <a:lnTo>
                <a:pt x="0" y="3475403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E9B67-8DBC-469A-AD74-CC042F773C8B}">
      <dsp:nvSpPr>
        <dsp:cNvPr id="0" name=""/>
        <dsp:cNvSpPr/>
      </dsp:nvSpPr>
      <dsp:spPr>
        <a:xfrm>
          <a:off x="3988415" y="1313154"/>
          <a:ext cx="431755" cy="1410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0519"/>
              </a:lnTo>
              <a:lnTo>
                <a:pt x="431755" y="1410519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721126-14DA-47E9-8AB2-7174D751C2EC}">
      <dsp:nvSpPr>
        <dsp:cNvPr id="0" name=""/>
        <dsp:cNvSpPr/>
      </dsp:nvSpPr>
      <dsp:spPr>
        <a:xfrm>
          <a:off x="3556660" y="1313154"/>
          <a:ext cx="431755" cy="1410519"/>
        </a:xfrm>
        <a:custGeom>
          <a:avLst/>
          <a:gdLst/>
          <a:ahLst/>
          <a:cxnLst/>
          <a:rect l="0" t="0" r="0" b="0"/>
          <a:pathLst>
            <a:path>
              <a:moveTo>
                <a:pt x="431755" y="0"/>
              </a:moveTo>
              <a:lnTo>
                <a:pt x="431755" y="1410519"/>
              </a:lnTo>
              <a:lnTo>
                <a:pt x="0" y="1410519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AF8F79-FDA9-4366-A90C-4C1E968DD418}">
      <dsp:nvSpPr>
        <dsp:cNvPr id="0" name=""/>
        <dsp:cNvSpPr/>
      </dsp:nvSpPr>
      <dsp:spPr>
        <a:xfrm>
          <a:off x="2724566" y="4425"/>
          <a:ext cx="2527696" cy="13087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8467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TD/CP Code Tree</a:t>
          </a:r>
          <a:endParaRPr lang="en-US" sz="1900" kern="1200" dirty="0"/>
        </a:p>
      </dsp:txBody>
      <dsp:txXfrm>
        <a:off x="2724566" y="4425"/>
        <a:ext cx="2527696" cy="1308729"/>
      </dsp:txXfrm>
    </dsp:sp>
    <dsp:sp modelId="{DD560FE6-AB24-4196-98CB-1379D2F62FDA}">
      <dsp:nvSpPr>
        <dsp:cNvPr id="0" name=""/>
        <dsp:cNvSpPr/>
      </dsp:nvSpPr>
      <dsp:spPr>
        <a:xfrm>
          <a:off x="3230106" y="1022326"/>
          <a:ext cx="2274927" cy="4362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19050" rIns="76200" bIns="19050" numCol="1" spcCol="1270" anchor="ctr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Top Level</a:t>
          </a:r>
          <a:endParaRPr lang="en-US" sz="3000" kern="1200" dirty="0"/>
        </a:p>
      </dsp:txBody>
      <dsp:txXfrm>
        <a:off x="3230106" y="1022326"/>
        <a:ext cx="2274927" cy="436243"/>
      </dsp:txXfrm>
    </dsp:sp>
    <dsp:sp modelId="{985556B9-0754-4447-AFD4-039E195152A1}">
      <dsp:nvSpPr>
        <dsp:cNvPr id="0" name=""/>
        <dsp:cNvSpPr/>
      </dsp:nvSpPr>
      <dsp:spPr>
        <a:xfrm>
          <a:off x="1028963" y="2069309"/>
          <a:ext cx="2527696" cy="13087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8467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CleanKinematicData</a:t>
          </a:r>
          <a:endParaRPr lang="en-US" sz="1900" kern="1200" dirty="0"/>
        </a:p>
      </dsp:txBody>
      <dsp:txXfrm>
        <a:off x="1028963" y="2069309"/>
        <a:ext cx="2527696" cy="1308729"/>
      </dsp:txXfrm>
    </dsp:sp>
    <dsp:sp modelId="{76C3C9FC-A341-4D03-AA1E-D49B19886DE9}">
      <dsp:nvSpPr>
        <dsp:cNvPr id="0" name=""/>
        <dsp:cNvSpPr/>
      </dsp:nvSpPr>
      <dsp:spPr>
        <a:xfrm>
          <a:off x="1534502" y="3087210"/>
          <a:ext cx="2274927" cy="4362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Filters and Organizes the Kinematic Data</a:t>
          </a:r>
          <a:endParaRPr lang="en-US" sz="1600" kern="1200" dirty="0"/>
        </a:p>
      </dsp:txBody>
      <dsp:txXfrm>
        <a:off x="1534502" y="3087210"/>
        <a:ext cx="2274927" cy="436243"/>
      </dsp:txXfrm>
    </dsp:sp>
    <dsp:sp modelId="{F7392657-89C2-4CCE-8A9D-0ABCBA3593D2}">
      <dsp:nvSpPr>
        <dsp:cNvPr id="0" name=""/>
        <dsp:cNvSpPr/>
      </dsp:nvSpPr>
      <dsp:spPr>
        <a:xfrm>
          <a:off x="4420170" y="2069309"/>
          <a:ext cx="2527696" cy="13087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8467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ProcessKinematicStats</a:t>
          </a:r>
          <a:endParaRPr lang="en-US" sz="1900" kern="1200" dirty="0"/>
        </a:p>
      </dsp:txBody>
      <dsp:txXfrm>
        <a:off x="4420170" y="2069309"/>
        <a:ext cx="2527696" cy="1308729"/>
      </dsp:txXfrm>
    </dsp:sp>
    <dsp:sp modelId="{CDF7EEF8-EBD0-474C-BACA-B044960DB93C}">
      <dsp:nvSpPr>
        <dsp:cNvPr id="0" name=""/>
        <dsp:cNvSpPr/>
      </dsp:nvSpPr>
      <dsp:spPr>
        <a:xfrm>
          <a:off x="4925709" y="3087210"/>
          <a:ext cx="2274927" cy="4362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Calculates and Saves Statistics based on the Kinematic Data</a:t>
          </a:r>
          <a:endParaRPr lang="en-US" sz="1200" kern="1200" dirty="0"/>
        </a:p>
      </dsp:txBody>
      <dsp:txXfrm>
        <a:off x="4925709" y="3087210"/>
        <a:ext cx="2274927" cy="436243"/>
      </dsp:txXfrm>
    </dsp:sp>
    <dsp:sp modelId="{6B9D3074-A7D5-4356-A9FC-87A59D1402BB}">
      <dsp:nvSpPr>
        <dsp:cNvPr id="0" name=""/>
        <dsp:cNvSpPr/>
      </dsp:nvSpPr>
      <dsp:spPr>
        <a:xfrm>
          <a:off x="1028963" y="4134193"/>
          <a:ext cx="2527696" cy="13087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8467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CleanEMGData</a:t>
          </a:r>
          <a:endParaRPr lang="en-US" sz="1900" kern="1200" dirty="0"/>
        </a:p>
      </dsp:txBody>
      <dsp:txXfrm>
        <a:off x="1028963" y="4134193"/>
        <a:ext cx="2527696" cy="1308729"/>
      </dsp:txXfrm>
    </dsp:sp>
    <dsp:sp modelId="{2FE039E3-C0D8-42D6-B9BE-E38A7F297278}">
      <dsp:nvSpPr>
        <dsp:cNvPr id="0" name=""/>
        <dsp:cNvSpPr/>
      </dsp:nvSpPr>
      <dsp:spPr>
        <a:xfrm>
          <a:off x="1534502" y="5152094"/>
          <a:ext cx="2274927" cy="4362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Filters and Organizes the EMG Data</a:t>
          </a:r>
          <a:endParaRPr lang="en-US" sz="1600" kern="1200" dirty="0"/>
        </a:p>
      </dsp:txBody>
      <dsp:txXfrm>
        <a:off x="1534502" y="5152094"/>
        <a:ext cx="2274927" cy="436243"/>
      </dsp:txXfrm>
    </dsp:sp>
    <dsp:sp modelId="{AD989B5D-194E-4D74-BA49-2B8DB5671D10}">
      <dsp:nvSpPr>
        <dsp:cNvPr id="0" name=""/>
        <dsp:cNvSpPr/>
      </dsp:nvSpPr>
      <dsp:spPr>
        <a:xfrm>
          <a:off x="4420170" y="4134193"/>
          <a:ext cx="2527696" cy="13087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8467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ProcessEMGStats</a:t>
          </a:r>
          <a:endParaRPr lang="en-US" sz="1900" kern="1200" dirty="0"/>
        </a:p>
      </dsp:txBody>
      <dsp:txXfrm>
        <a:off x="4420170" y="4134193"/>
        <a:ext cx="2527696" cy="1308729"/>
      </dsp:txXfrm>
    </dsp:sp>
    <dsp:sp modelId="{692767B8-E78D-487B-9A93-A1FDA61AD0F2}">
      <dsp:nvSpPr>
        <dsp:cNvPr id="0" name=""/>
        <dsp:cNvSpPr/>
      </dsp:nvSpPr>
      <dsp:spPr>
        <a:xfrm>
          <a:off x="4925709" y="5152094"/>
          <a:ext cx="2274927" cy="4362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Calculates and Saves Statistics based on the EMG Data</a:t>
          </a:r>
          <a:endParaRPr lang="en-US" sz="1200" kern="1200" dirty="0"/>
        </a:p>
      </dsp:txBody>
      <dsp:txXfrm>
        <a:off x="4925709" y="5152094"/>
        <a:ext cx="2274927" cy="4362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58594-2E05-420A-A3ED-820E4D3E2873}">
      <dsp:nvSpPr>
        <dsp:cNvPr id="0" name=""/>
        <dsp:cNvSpPr/>
      </dsp:nvSpPr>
      <dsp:spPr>
        <a:xfrm>
          <a:off x="4025304" y="926911"/>
          <a:ext cx="305733" cy="2637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7155"/>
              </a:lnTo>
              <a:lnTo>
                <a:pt x="305733" y="2637155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C3ED6D-F026-40EA-97A6-5B8DC0A5C2E3}">
      <dsp:nvSpPr>
        <dsp:cNvPr id="0" name=""/>
        <dsp:cNvSpPr/>
      </dsp:nvSpPr>
      <dsp:spPr>
        <a:xfrm>
          <a:off x="3719571" y="926911"/>
          <a:ext cx="305733" cy="2637155"/>
        </a:xfrm>
        <a:custGeom>
          <a:avLst/>
          <a:gdLst/>
          <a:ahLst/>
          <a:cxnLst/>
          <a:rect l="0" t="0" r="0" b="0"/>
          <a:pathLst>
            <a:path>
              <a:moveTo>
                <a:pt x="305733" y="0"/>
              </a:moveTo>
              <a:lnTo>
                <a:pt x="305733" y="2637155"/>
              </a:lnTo>
              <a:lnTo>
                <a:pt x="0" y="2637155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DEEEC9-0CF4-41D2-9CE6-80FCD4B898DD}">
      <dsp:nvSpPr>
        <dsp:cNvPr id="0" name=""/>
        <dsp:cNvSpPr/>
      </dsp:nvSpPr>
      <dsp:spPr>
        <a:xfrm>
          <a:off x="4025304" y="926911"/>
          <a:ext cx="305733" cy="998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813"/>
              </a:lnTo>
              <a:lnTo>
                <a:pt x="305733" y="998813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764C6-B843-4723-BB1B-BBF26ECB0B91}">
      <dsp:nvSpPr>
        <dsp:cNvPr id="0" name=""/>
        <dsp:cNvSpPr/>
      </dsp:nvSpPr>
      <dsp:spPr>
        <a:xfrm>
          <a:off x="3719571" y="926911"/>
          <a:ext cx="305733" cy="998813"/>
        </a:xfrm>
        <a:custGeom>
          <a:avLst/>
          <a:gdLst/>
          <a:ahLst/>
          <a:cxnLst/>
          <a:rect l="0" t="0" r="0" b="0"/>
          <a:pathLst>
            <a:path>
              <a:moveTo>
                <a:pt x="305733" y="0"/>
              </a:moveTo>
              <a:lnTo>
                <a:pt x="305733" y="998813"/>
              </a:lnTo>
              <a:lnTo>
                <a:pt x="0" y="998813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8C6186-A863-4E41-BA6F-75BF41DAD5AA}">
      <dsp:nvSpPr>
        <dsp:cNvPr id="0" name=""/>
        <dsp:cNvSpPr/>
      </dsp:nvSpPr>
      <dsp:spPr>
        <a:xfrm>
          <a:off x="4025304" y="926911"/>
          <a:ext cx="2401372" cy="3635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9730"/>
              </a:lnTo>
              <a:lnTo>
                <a:pt x="2401372" y="3419730"/>
              </a:lnTo>
              <a:lnTo>
                <a:pt x="2401372" y="3635968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197926-011D-47C0-838A-FBFF45473133}">
      <dsp:nvSpPr>
        <dsp:cNvPr id="0" name=""/>
        <dsp:cNvSpPr/>
      </dsp:nvSpPr>
      <dsp:spPr>
        <a:xfrm>
          <a:off x="3979584" y="926911"/>
          <a:ext cx="91440" cy="3635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5968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5E3376-C584-4FF2-8C34-2517CCE9B029}">
      <dsp:nvSpPr>
        <dsp:cNvPr id="0" name=""/>
        <dsp:cNvSpPr/>
      </dsp:nvSpPr>
      <dsp:spPr>
        <a:xfrm>
          <a:off x="1623931" y="926911"/>
          <a:ext cx="2401372" cy="3635968"/>
        </a:xfrm>
        <a:custGeom>
          <a:avLst/>
          <a:gdLst/>
          <a:ahLst/>
          <a:cxnLst/>
          <a:rect l="0" t="0" r="0" b="0"/>
          <a:pathLst>
            <a:path>
              <a:moveTo>
                <a:pt x="2401372" y="0"/>
              </a:moveTo>
              <a:lnTo>
                <a:pt x="2401372" y="3419730"/>
              </a:lnTo>
              <a:lnTo>
                <a:pt x="0" y="3419730"/>
              </a:lnTo>
              <a:lnTo>
                <a:pt x="0" y="3635968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2EC153-020E-4AAD-97A6-B760CC0B39F3}">
      <dsp:nvSpPr>
        <dsp:cNvPr id="0" name=""/>
        <dsp:cNvSpPr/>
      </dsp:nvSpPr>
      <dsp:spPr>
        <a:xfrm>
          <a:off x="3130351" y="177"/>
          <a:ext cx="1789906" cy="926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13077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CleanKinematicData</a:t>
          </a:r>
          <a:endParaRPr lang="en-US" sz="1300" kern="1200" dirty="0"/>
        </a:p>
      </dsp:txBody>
      <dsp:txXfrm>
        <a:off x="3130351" y="177"/>
        <a:ext cx="1789906" cy="926734"/>
      </dsp:txXfrm>
    </dsp:sp>
    <dsp:sp modelId="{E187FF48-1FFA-44DA-ACF5-29BEE76D2045}">
      <dsp:nvSpPr>
        <dsp:cNvPr id="0" name=""/>
        <dsp:cNvSpPr/>
      </dsp:nvSpPr>
      <dsp:spPr>
        <a:xfrm>
          <a:off x="3488332" y="720970"/>
          <a:ext cx="1610915" cy="30891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Filters and Organizes the Kinematic Data</a:t>
          </a:r>
          <a:endParaRPr lang="en-US" sz="1100" kern="1200" dirty="0"/>
        </a:p>
      </dsp:txBody>
      <dsp:txXfrm>
        <a:off x="3488332" y="720970"/>
        <a:ext cx="1610915" cy="308911"/>
      </dsp:txXfrm>
    </dsp:sp>
    <dsp:sp modelId="{89C31728-755C-4C5A-A1FF-212D708C1E46}">
      <dsp:nvSpPr>
        <dsp:cNvPr id="0" name=""/>
        <dsp:cNvSpPr/>
      </dsp:nvSpPr>
      <dsp:spPr>
        <a:xfrm>
          <a:off x="728978" y="4562880"/>
          <a:ext cx="1789906" cy="926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13077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FranEraBirdConverter</a:t>
          </a:r>
          <a:endParaRPr lang="en-US" sz="1300" kern="1200" dirty="0"/>
        </a:p>
      </dsp:txBody>
      <dsp:txXfrm>
        <a:off x="728978" y="4562880"/>
        <a:ext cx="1789906" cy="926734"/>
      </dsp:txXfrm>
    </dsp:sp>
    <dsp:sp modelId="{C26784EF-E941-473D-BD7F-EAC1E0B42A77}">
      <dsp:nvSpPr>
        <dsp:cNvPr id="0" name=""/>
        <dsp:cNvSpPr/>
      </dsp:nvSpPr>
      <dsp:spPr>
        <a:xfrm>
          <a:off x="1086960" y="5283673"/>
          <a:ext cx="1610915" cy="30891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Converts </a:t>
          </a:r>
          <a:r>
            <a:rPr lang="en-US" sz="900" kern="1200" dirty="0" err="1" smtClean="0"/>
            <a:t>miniBird</a:t>
          </a:r>
          <a:r>
            <a:rPr lang="en-US" sz="900" kern="1200" dirty="0" smtClean="0"/>
            <a:t> Data into a MATLAB friendly format</a:t>
          </a:r>
          <a:endParaRPr lang="en-US" sz="900" kern="1200" dirty="0"/>
        </a:p>
      </dsp:txBody>
      <dsp:txXfrm>
        <a:off x="1086960" y="5283673"/>
        <a:ext cx="1610915" cy="308911"/>
      </dsp:txXfrm>
    </dsp:sp>
    <dsp:sp modelId="{D1162916-6BD7-45B4-818B-8235ABF5F968}">
      <dsp:nvSpPr>
        <dsp:cNvPr id="0" name=""/>
        <dsp:cNvSpPr/>
      </dsp:nvSpPr>
      <dsp:spPr>
        <a:xfrm>
          <a:off x="3130351" y="4562880"/>
          <a:ext cx="1789906" cy="926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13077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kinReviewTrials</a:t>
          </a:r>
          <a:endParaRPr lang="en-US" sz="1300" kern="1200" dirty="0"/>
        </a:p>
      </dsp:txBody>
      <dsp:txXfrm>
        <a:off x="3130351" y="4562880"/>
        <a:ext cx="1789906" cy="926734"/>
      </dsp:txXfrm>
    </dsp:sp>
    <dsp:sp modelId="{7A254D58-85C5-450E-8E60-C6906DC0A05A}">
      <dsp:nvSpPr>
        <dsp:cNvPr id="0" name=""/>
        <dsp:cNvSpPr/>
      </dsp:nvSpPr>
      <dsp:spPr>
        <a:xfrm>
          <a:off x="3488332" y="5283673"/>
          <a:ext cx="1610915" cy="30891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Allows user to review and approve Kinematic Reaching Trials</a:t>
          </a:r>
          <a:endParaRPr lang="en-US" sz="800" kern="1200" dirty="0"/>
        </a:p>
      </dsp:txBody>
      <dsp:txXfrm>
        <a:off x="3488332" y="5283673"/>
        <a:ext cx="1610915" cy="308911"/>
      </dsp:txXfrm>
    </dsp:sp>
    <dsp:sp modelId="{663A1277-CA4E-4A00-B6C5-54B9143E2304}">
      <dsp:nvSpPr>
        <dsp:cNvPr id="0" name=""/>
        <dsp:cNvSpPr/>
      </dsp:nvSpPr>
      <dsp:spPr>
        <a:xfrm>
          <a:off x="5531724" y="4562880"/>
          <a:ext cx="1789906" cy="926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13077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reviewReachOnsets</a:t>
          </a:r>
          <a:endParaRPr lang="en-US" sz="1300" kern="1200" dirty="0"/>
        </a:p>
      </dsp:txBody>
      <dsp:txXfrm>
        <a:off x="5531724" y="4562880"/>
        <a:ext cx="1789906" cy="926734"/>
      </dsp:txXfrm>
    </dsp:sp>
    <dsp:sp modelId="{FCFF171D-14CE-4206-AAB6-7826918863E3}">
      <dsp:nvSpPr>
        <dsp:cNvPr id="0" name=""/>
        <dsp:cNvSpPr/>
      </dsp:nvSpPr>
      <dsp:spPr>
        <a:xfrm>
          <a:off x="5889705" y="5283673"/>
          <a:ext cx="1610915" cy="30891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Allows user to compare OSHAPA det. Reach onsets against kinematic data</a:t>
          </a:r>
          <a:endParaRPr lang="en-US" sz="700" kern="1200" dirty="0"/>
        </a:p>
      </dsp:txBody>
      <dsp:txXfrm>
        <a:off x="5889705" y="5283673"/>
        <a:ext cx="1610915" cy="308911"/>
      </dsp:txXfrm>
    </dsp:sp>
    <dsp:sp modelId="{2D7D9C72-BF1E-48CF-A3A9-80B561825497}">
      <dsp:nvSpPr>
        <dsp:cNvPr id="0" name=""/>
        <dsp:cNvSpPr/>
      </dsp:nvSpPr>
      <dsp:spPr>
        <a:xfrm>
          <a:off x="1929665" y="1462358"/>
          <a:ext cx="1789906" cy="926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13077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CollectKinematicFiles</a:t>
          </a:r>
          <a:endParaRPr lang="en-US" sz="1300" kern="1200" dirty="0"/>
        </a:p>
      </dsp:txBody>
      <dsp:txXfrm>
        <a:off x="1929665" y="1462358"/>
        <a:ext cx="1789906" cy="926734"/>
      </dsp:txXfrm>
    </dsp:sp>
    <dsp:sp modelId="{C9F8135A-824C-4F4C-96F3-7629E9EFA9F0}">
      <dsp:nvSpPr>
        <dsp:cNvPr id="0" name=""/>
        <dsp:cNvSpPr/>
      </dsp:nvSpPr>
      <dsp:spPr>
        <a:xfrm>
          <a:off x="2287646" y="2006990"/>
          <a:ext cx="1610915" cy="6612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Retrieves all Files related to Cleaning Kinematic Data from  User Selected Directory</a:t>
          </a:r>
          <a:endParaRPr lang="en-US" sz="1000" kern="1200" dirty="0"/>
        </a:p>
      </dsp:txBody>
      <dsp:txXfrm>
        <a:off x="2287646" y="2006990"/>
        <a:ext cx="1610915" cy="661234"/>
      </dsp:txXfrm>
    </dsp:sp>
    <dsp:sp modelId="{4C7D4B2F-E5E7-446F-9CBD-6796C5DD96D7}">
      <dsp:nvSpPr>
        <dsp:cNvPr id="0" name=""/>
        <dsp:cNvSpPr/>
      </dsp:nvSpPr>
      <dsp:spPr>
        <a:xfrm>
          <a:off x="4331037" y="1462358"/>
          <a:ext cx="1789906" cy="926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13077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GroupSpecificSetup</a:t>
          </a:r>
          <a:endParaRPr lang="en-US" sz="1300" kern="1200" dirty="0"/>
        </a:p>
      </dsp:txBody>
      <dsp:txXfrm>
        <a:off x="4331037" y="1462358"/>
        <a:ext cx="1789906" cy="926734"/>
      </dsp:txXfrm>
    </dsp:sp>
    <dsp:sp modelId="{52F8BF0A-C3C2-4761-B3A0-1E6500B68B95}">
      <dsp:nvSpPr>
        <dsp:cNvPr id="0" name=""/>
        <dsp:cNvSpPr/>
      </dsp:nvSpPr>
      <dsp:spPr>
        <a:xfrm>
          <a:off x="4689019" y="2183151"/>
          <a:ext cx="1610915" cy="30891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Returns Variables based on Subject Group Membership</a:t>
          </a:r>
          <a:endParaRPr lang="en-US" sz="1000" kern="1200" dirty="0"/>
        </a:p>
      </dsp:txBody>
      <dsp:txXfrm>
        <a:off x="4689019" y="2183151"/>
        <a:ext cx="1610915" cy="308911"/>
      </dsp:txXfrm>
    </dsp:sp>
    <dsp:sp modelId="{A40E3591-3462-424C-8BA5-90C9BD306096}">
      <dsp:nvSpPr>
        <dsp:cNvPr id="0" name=""/>
        <dsp:cNvSpPr/>
      </dsp:nvSpPr>
      <dsp:spPr>
        <a:xfrm>
          <a:off x="1929665" y="3100700"/>
          <a:ext cx="1789906" cy="926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13077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buildOutputDirectories</a:t>
          </a:r>
          <a:endParaRPr lang="en-US" sz="1300" kern="1200" dirty="0"/>
        </a:p>
      </dsp:txBody>
      <dsp:txXfrm>
        <a:off x="1929665" y="3100700"/>
        <a:ext cx="1789906" cy="926734"/>
      </dsp:txXfrm>
    </dsp:sp>
    <dsp:sp modelId="{5ACE0340-4DF1-43A4-AE69-AB163E88CC6C}">
      <dsp:nvSpPr>
        <dsp:cNvPr id="0" name=""/>
        <dsp:cNvSpPr/>
      </dsp:nvSpPr>
      <dsp:spPr>
        <a:xfrm>
          <a:off x="2287646" y="3821493"/>
          <a:ext cx="1610915" cy="30891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Verifies that all Output </a:t>
          </a:r>
          <a:r>
            <a:rPr lang="en-US" sz="900" kern="1200" dirty="0" err="1" smtClean="0"/>
            <a:t>dirs</a:t>
          </a:r>
          <a:r>
            <a:rPr lang="en-US" sz="900" kern="1200" dirty="0" smtClean="0"/>
            <a:t> exist, builds those that don’t</a:t>
          </a:r>
          <a:endParaRPr lang="en-US" sz="900" kern="1200" dirty="0"/>
        </a:p>
      </dsp:txBody>
      <dsp:txXfrm>
        <a:off x="2287646" y="3821493"/>
        <a:ext cx="1610915" cy="308911"/>
      </dsp:txXfrm>
    </dsp:sp>
    <dsp:sp modelId="{C66E7E59-C2FC-4F11-AB4D-5095C1CBFE42}">
      <dsp:nvSpPr>
        <dsp:cNvPr id="0" name=""/>
        <dsp:cNvSpPr/>
      </dsp:nvSpPr>
      <dsp:spPr>
        <a:xfrm>
          <a:off x="4331037" y="3100700"/>
          <a:ext cx="1789906" cy="926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13077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InterpretOSHAPA</a:t>
          </a:r>
          <a:endParaRPr lang="en-US" sz="1300" kern="1200" dirty="0"/>
        </a:p>
      </dsp:txBody>
      <dsp:txXfrm>
        <a:off x="4331037" y="3100700"/>
        <a:ext cx="1789906" cy="926734"/>
      </dsp:txXfrm>
    </dsp:sp>
    <dsp:sp modelId="{87B9231A-56D3-4268-9BCD-109CE6207733}">
      <dsp:nvSpPr>
        <dsp:cNvPr id="0" name=""/>
        <dsp:cNvSpPr/>
      </dsp:nvSpPr>
      <dsp:spPr>
        <a:xfrm>
          <a:off x="4689019" y="3821493"/>
          <a:ext cx="1610915" cy="30891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Processes the </a:t>
          </a:r>
          <a:r>
            <a:rPr lang="en-US" sz="1100" kern="1200" dirty="0" err="1" smtClean="0"/>
            <a:t>OpenSHAPA</a:t>
          </a:r>
          <a:endParaRPr lang="en-US" sz="1100" kern="1200" dirty="0"/>
        </a:p>
      </dsp:txBody>
      <dsp:txXfrm>
        <a:off x="4689019" y="3821493"/>
        <a:ext cx="1610915" cy="30891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843E45-3DF1-4135-BA67-A4571B30CAC2}">
      <dsp:nvSpPr>
        <dsp:cNvPr id="0" name=""/>
        <dsp:cNvSpPr/>
      </dsp:nvSpPr>
      <dsp:spPr>
        <a:xfrm>
          <a:off x="4114799" y="1255418"/>
          <a:ext cx="215974" cy="2463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3391"/>
              </a:lnTo>
              <a:lnTo>
                <a:pt x="215974" y="2463391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FBEFD0-EAA1-4519-8256-6181FF1C3C52}">
      <dsp:nvSpPr>
        <dsp:cNvPr id="0" name=""/>
        <dsp:cNvSpPr/>
      </dsp:nvSpPr>
      <dsp:spPr>
        <a:xfrm>
          <a:off x="3720053" y="1255418"/>
          <a:ext cx="394746" cy="2463391"/>
        </a:xfrm>
        <a:custGeom>
          <a:avLst/>
          <a:gdLst/>
          <a:ahLst/>
          <a:cxnLst/>
          <a:rect l="0" t="0" r="0" b="0"/>
          <a:pathLst>
            <a:path>
              <a:moveTo>
                <a:pt x="394746" y="0"/>
              </a:moveTo>
              <a:lnTo>
                <a:pt x="394746" y="2463391"/>
              </a:lnTo>
              <a:lnTo>
                <a:pt x="0" y="2463391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5499B5-B144-4D26-929A-7D6E87DA941D}">
      <dsp:nvSpPr>
        <dsp:cNvPr id="0" name=""/>
        <dsp:cNvSpPr/>
      </dsp:nvSpPr>
      <dsp:spPr>
        <a:xfrm>
          <a:off x="4114799" y="1255418"/>
          <a:ext cx="215974" cy="894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750"/>
              </a:lnTo>
              <a:lnTo>
                <a:pt x="215974" y="894750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BC9CE1-3532-483D-B0DC-6FF1B701E823}">
      <dsp:nvSpPr>
        <dsp:cNvPr id="0" name=""/>
        <dsp:cNvSpPr/>
      </dsp:nvSpPr>
      <dsp:spPr>
        <a:xfrm>
          <a:off x="3720053" y="1255418"/>
          <a:ext cx="394746" cy="894750"/>
        </a:xfrm>
        <a:custGeom>
          <a:avLst/>
          <a:gdLst/>
          <a:ahLst/>
          <a:cxnLst/>
          <a:rect l="0" t="0" r="0" b="0"/>
          <a:pathLst>
            <a:path>
              <a:moveTo>
                <a:pt x="394746" y="0"/>
              </a:moveTo>
              <a:lnTo>
                <a:pt x="394746" y="894750"/>
              </a:lnTo>
              <a:lnTo>
                <a:pt x="0" y="894750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4BDE8-50D8-407A-95D6-FB8B15044200}">
      <dsp:nvSpPr>
        <dsp:cNvPr id="0" name=""/>
        <dsp:cNvSpPr/>
      </dsp:nvSpPr>
      <dsp:spPr>
        <a:xfrm>
          <a:off x="4114799" y="1255418"/>
          <a:ext cx="2309058" cy="3460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5012"/>
              </a:lnTo>
              <a:lnTo>
                <a:pt x="2309058" y="3245012"/>
              </a:lnTo>
              <a:lnTo>
                <a:pt x="2309058" y="3460986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9E3CCC-3C53-451A-BEB3-ED7715C81F58}">
      <dsp:nvSpPr>
        <dsp:cNvPr id="0" name=""/>
        <dsp:cNvSpPr/>
      </dsp:nvSpPr>
      <dsp:spPr>
        <a:xfrm>
          <a:off x="4048539" y="1255418"/>
          <a:ext cx="91440" cy="3392778"/>
        </a:xfrm>
        <a:custGeom>
          <a:avLst/>
          <a:gdLst/>
          <a:ahLst/>
          <a:cxnLst/>
          <a:rect l="0" t="0" r="0" b="0"/>
          <a:pathLst>
            <a:path>
              <a:moveTo>
                <a:pt x="66260" y="0"/>
              </a:moveTo>
              <a:lnTo>
                <a:pt x="66260" y="3176804"/>
              </a:lnTo>
              <a:lnTo>
                <a:pt x="45720" y="3176804"/>
              </a:lnTo>
              <a:lnTo>
                <a:pt x="45720" y="3392778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114C3E-A873-465D-9C0D-69FE30FEAA1B}">
      <dsp:nvSpPr>
        <dsp:cNvPr id="0" name=""/>
        <dsp:cNvSpPr/>
      </dsp:nvSpPr>
      <dsp:spPr>
        <a:xfrm>
          <a:off x="1626969" y="1255418"/>
          <a:ext cx="2487830" cy="3460986"/>
        </a:xfrm>
        <a:custGeom>
          <a:avLst/>
          <a:gdLst/>
          <a:ahLst/>
          <a:cxnLst/>
          <a:rect l="0" t="0" r="0" b="0"/>
          <a:pathLst>
            <a:path>
              <a:moveTo>
                <a:pt x="2487830" y="0"/>
              </a:moveTo>
              <a:lnTo>
                <a:pt x="2487830" y="3245012"/>
              </a:lnTo>
              <a:lnTo>
                <a:pt x="0" y="3245012"/>
              </a:lnTo>
              <a:lnTo>
                <a:pt x="0" y="3460986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D0BFD0-24C7-428F-AC0B-C1F8AAC28BB5}">
      <dsp:nvSpPr>
        <dsp:cNvPr id="0" name=""/>
        <dsp:cNvSpPr/>
      </dsp:nvSpPr>
      <dsp:spPr>
        <a:xfrm>
          <a:off x="2105675" y="308"/>
          <a:ext cx="4018248" cy="12551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130613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ProcessKinematicData</a:t>
          </a:r>
          <a:endParaRPr lang="en-US" sz="1300" kern="1200" dirty="0"/>
        </a:p>
      </dsp:txBody>
      <dsp:txXfrm>
        <a:off x="2105675" y="308"/>
        <a:ext cx="4018248" cy="1255109"/>
      </dsp:txXfrm>
    </dsp:sp>
    <dsp:sp modelId="{FFC6B93C-B7E4-49D7-9C32-DF93E111F5BF}">
      <dsp:nvSpPr>
        <dsp:cNvPr id="0" name=""/>
        <dsp:cNvSpPr/>
      </dsp:nvSpPr>
      <dsp:spPr>
        <a:xfrm>
          <a:off x="3578482" y="884976"/>
          <a:ext cx="1608951" cy="3085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Calculates and Saves Statistics based on the Kinematic Data</a:t>
          </a:r>
          <a:endParaRPr lang="en-US" sz="900" kern="1200" dirty="0"/>
        </a:p>
      </dsp:txBody>
      <dsp:txXfrm>
        <a:off x="3578482" y="884976"/>
        <a:ext cx="1608951" cy="308534"/>
      </dsp:txXfrm>
    </dsp:sp>
    <dsp:sp modelId="{4E802315-FFE1-49DD-A3CB-ADADAE9944AC}">
      <dsp:nvSpPr>
        <dsp:cNvPr id="0" name=""/>
        <dsp:cNvSpPr/>
      </dsp:nvSpPr>
      <dsp:spPr>
        <a:xfrm>
          <a:off x="733107" y="4716405"/>
          <a:ext cx="1787723" cy="9256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130613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calcKinStats</a:t>
          </a:r>
          <a:endParaRPr lang="en-US" sz="1300" kern="1200" dirty="0"/>
        </a:p>
      </dsp:txBody>
      <dsp:txXfrm>
        <a:off x="733107" y="4716405"/>
        <a:ext cx="1787723" cy="925603"/>
      </dsp:txXfrm>
    </dsp:sp>
    <dsp:sp modelId="{67190B28-D6DE-4086-91A2-9D6A6D424853}">
      <dsp:nvSpPr>
        <dsp:cNvPr id="0" name=""/>
        <dsp:cNvSpPr/>
      </dsp:nvSpPr>
      <dsp:spPr>
        <a:xfrm>
          <a:off x="1090652" y="5436319"/>
          <a:ext cx="1608951" cy="3085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Caculates</a:t>
          </a:r>
          <a:r>
            <a:rPr lang="en-US" sz="900" kern="1200" dirty="0" smtClean="0"/>
            <a:t> specified kinematic related statistics and measures</a:t>
          </a:r>
          <a:endParaRPr lang="en-US" sz="900" kern="1200" dirty="0"/>
        </a:p>
      </dsp:txBody>
      <dsp:txXfrm>
        <a:off x="1090652" y="5436319"/>
        <a:ext cx="1608951" cy="308534"/>
      </dsp:txXfrm>
    </dsp:sp>
    <dsp:sp modelId="{917F058E-20AB-48CF-ABB5-6F30140A7D18}">
      <dsp:nvSpPr>
        <dsp:cNvPr id="0" name=""/>
        <dsp:cNvSpPr/>
      </dsp:nvSpPr>
      <dsp:spPr>
        <a:xfrm>
          <a:off x="3200397" y="4648197"/>
          <a:ext cx="1787723" cy="9256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130613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exZoneAnalysis</a:t>
          </a:r>
          <a:endParaRPr lang="en-US" sz="1300" kern="1200" dirty="0"/>
        </a:p>
      </dsp:txBody>
      <dsp:txXfrm>
        <a:off x="3200397" y="4648197"/>
        <a:ext cx="1787723" cy="925603"/>
      </dsp:txXfrm>
    </dsp:sp>
    <dsp:sp modelId="{AB5EA3C7-E99B-4476-A6BF-D98F8BE00FA8}">
      <dsp:nvSpPr>
        <dsp:cNvPr id="0" name=""/>
        <dsp:cNvSpPr/>
      </dsp:nvSpPr>
      <dsp:spPr>
        <a:xfrm>
          <a:off x="3489096" y="5436319"/>
          <a:ext cx="1608951" cy="3085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Analyzes Kinematic Data for total excursion of subject based one defined zones</a:t>
          </a:r>
          <a:endParaRPr lang="en-US" sz="700" kern="1200" dirty="0"/>
        </a:p>
      </dsp:txBody>
      <dsp:txXfrm>
        <a:off x="3489096" y="5436319"/>
        <a:ext cx="1608951" cy="308534"/>
      </dsp:txXfrm>
    </dsp:sp>
    <dsp:sp modelId="{77D918AA-A9E3-4233-957C-20837ED4148A}">
      <dsp:nvSpPr>
        <dsp:cNvPr id="0" name=""/>
        <dsp:cNvSpPr/>
      </dsp:nvSpPr>
      <dsp:spPr>
        <a:xfrm>
          <a:off x="5529996" y="4716405"/>
          <a:ext cx="1787723" cy="9256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130613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graph3DReach</a:t>
          </a:r>
          <a:endParaRPr lang="en-US" sz="1300" kern="1200" dirty="0"/>
        </a:p>
      </dsp:txBody>
      <dsp:txXfrm>
        <a:off x="5529996" y="4716405"/>
        <a:ext cx="1787723" cy="925603"/>
      </dsp:txXfrm>
    </dsp:sp>
    <dsp:sp modelId="{96AEE0C9-099E-4676-ACF3-A550026EF316}">
      <dsp:nvSpPr>
        <dsp:cNvPr id="0" name=""/>
        <dsp:cNvSpPr/>
      </dsp:nvSpPr>
      <dsp:spPr>
        <a:xfrm>
          <a:off x="5887541" y="5436319"/>
          <a:ext cx="1608951" cy="3085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Generates customized 3D graphs of subject reaching</a:t>
          </a:r>
          <a:endParaRPr lang="en-US" sz="1000" kern="1200" dirty="0"/>
        </a:p>
      </dsp:txBody>
      <dsp:txXfrm>
        <a:off x="5887541" y="5436319"/>
        <a:ext cx="1608951" cy="308534"/>
      </dsp:txXfrm>
    </dsp:sp>
    <dsp:sp modelId="{94BBC6B6-94AD-4D5C-BC48-C85A02A96449}">
      <dsp:nvSpPr>
        <dsp:cNvPr id="0" name=""/>
        <dsp:cNvSpPr/>
      </dsp:nvSpPr>
      <dsp:spPr>
        <a:xfrm>
          <a:off x="1932329" y="1687367"/>
          <a:ext cx="1787723" cy="9256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130613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CollectKinematicFiles</a:t>
          </a:r>
          <a:endParaRPr lang="en-US" sz="1300" kern="1200" dirty="0"/>
        </a:p>
      </dsp:txBody>
      <dsp:txXfrm>
        <a:off x="1932329" y="1687367"/>
        <a:ext cx="1787723" cy="925603"/>
      </dsp:txXfrm>
    </dsp:sp>
    <dsp:sp modelId="{F6382F15-5313-41C7-B989-681ECD264ECB}">
      <dsp:nvSpPr>
        <dsp:cNvPr id="0" name=""/>
        <dsp:cNvSpPr/>
      </dsp:nvSpPr>
      <dsp:spPr>
        <a:xfrm>
          <a:off x="2289874" y="2299038"/>
          <a:ext cx="1608951" cy="5250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Retrieves all Files related to Processing Kinematic Data from  User Selected Directory</a:t>
          </a:r>
          <a:endParaRPr lang="en-US" sz="700" kern="1200" dirty="0"/>
        </a:p>
      </dsp:txBody>
      <dsp:txXfrm>
        <a:off x="2289874" y="2299038"/>
        <a:ext cx="1608951" cy="525021"/>
      </dsp:txXfrm>
    </dsp:sp>
    <dsp:sp modelId="{2BB98B2F-83E1-4C60-AD92-9D07F34A3797}">
      <dsp:nvSpPr>
        <dsp:cNvPr id="0" name=""/>
        <dsp:cNvSpPr/>
      </dsp:nvSpPr>
      <dsp:spPr>
        <a:xfrm>
          <a:off x="4330774" y="1687367"/>
          <a:ext cx="1787723" cy="9256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130613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GroupSpecificSetup</a:t>
          </a:r>
          <a:endParaRPr lang="en-US" sz="1300" kern="1200" dirty="0"/>
        </a:p>
      </dsp:txBody>
      <dsp:txXfrm>
        <a:off x="4330774" y="1687367"/>
        <a:ext cx="1787723" cy="925603"/>
      </dsp:txXfrm>
    </dsp:sp>
    <dsp:sp modelId="{4531D28C-1032-4134-BB55-5835F7F55D18}">
      <dsp:nvSpPr>
        <dsp:cNvPr id="0" name=""/>
        <dsp:cNvSpPr/>
      </dsp:nvSpPr>
      <dsp:spPr>
        <a:xfrm>
          <a:off x="4688318" y="2407281"/>
          <a:ext cx="1608951" cy="3085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Returns Variables based on Subject Group Membership</a:t>
          </a:r>
          <a:endParaRPr lang="en-US" sz="1000" kern="1200" dirty="0"/>
        </a:p>
      </dsp:txBody>
      <dsp:txXfrm>
        <a:off x="4688318" y="2407281"/>
        <a:ext cx="1608951" cy="308534"/>
      </dsp:txXfrm>
    </dsp:sp>
    <dsp:sp modelId="{1497FCDA-0BA3-4901-9172-800CCDBBA934}">
      <dsp:nvSpPr>
        <dsp:cNvPr id="0" name=""/>
        <dsp:cNvSpPr/>
      </dsp:nvSpPr>
      <dsp:spPr>
        <a:xfrm>
          <a:off x="1932329" y="3256007"/>
          <a:ext cx="1787723" cy="9256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130613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buildOutputDirectories</a:t>
          </a:r>
          <a:endParaRPr lang="en-US" sz="1300" kern="1200" dirty="0"/>
        </a:p>
      </dsp:txBody>
      <dsp:txXfrm>
        <a:off x="1932329" y="3256007"/>
        <a:ext cx="1787723" cy="925603"/>
      </dsp:txXfrm>
    </dsp:sp>
    <dsp:sp modelId="{C97BDCC8-486B-42EC-BD30-54B41049BBF0}">
      <dsp:nvSpPr>
        <dsp:cNvPr id="0" name=""/>
        <dsp:cNvSpPr/>
      </dsp:nvSpPr>
      <dsp:spPr>
        <a:xfrm>
          <a:off x="2289874" y="3975921"/>
          <a:ext cx="1608951" cy="3085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Verifies that all Output </a:t>
          </a:r>
          <a:r>
            <a:rPr lang="en-US" sz="900" kern="1200" dirty="0" err="1" smtClean="0"/>
            <a:t>dirs</a:t>
          </a:r>
          <a:r>
            <a:rPr lang="en-US" sz="900" kern="1200" dirty="0" smtClean="0"/>
            <a:t> exist, builds those that don’t</a:t>
          </a:r>
          <a:endParaRPr lang="en-US" sz="900" kern="1200" dirty="0"/>
        </a:p>
      </dsp:txBody>
      <dsp:txXfrm>
        <a:off x="2289874" y="3975921"/>
        <a:ext cx="1608951" cy="308534"/>
      </dsp:txXfrm>
    </dsp:sp>
    <dsp:sp modelId="{5E8023C4-A3F9-45D6-BA0D-EB4528C6DAF1}">
      <dsp:nvSpPr>
        <dsp:cNvPr id="0" name=""/>
        <dsp:cNvSpPr/>
      </dsp:nvSpPr>
      <dsp:spPr>
        <a:xfrm>
          <a:off x="4330774" y="3256007"/>
          <a:ext cx="1787723" cy="9256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130613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InterpretOSHAPA</a:t>
          </a:r>
          <a:endParaRPr lang="en-US" sz="1300" kern="1200" dirty="0"/>
        </a:p>
      </dsp:txBody>
      <dsp:txXfrm>
        <a:off x="4330774" y="3256007"/>
        <a:ext cx="1787723" cy="925603"/>
      </dsp:txXfrm>
    </dsp:sp>
    <dsp:sp modelId="{2984A07F-47CA-4A6E-B83E-4AFA57A700A1}">
      <dsp:nvSpPr>
        <dsp:cNvPr id="0" name=""/>
        <dsp:cNvSpPr/>
      </dsp:nvSpPr>
      <dsp:spPr>
        <a:xfrm>
          <a:off x="4688318" y="3975921"/>
          <a:ext cx="1608951" cy="3085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Processes the </a:t>
          </a:r>
          <a:r>
            <a:rPr lang="en-US" sz="1100" kern="1200" dirty="0" err="1" smtClean="0"/>
            <a:t>OpenSHAPA</a:t>
          </a:r>
          <a:endParaRPr lang="en-US" sz="1100" kern="1200" dirty="0"/>
        </a:p>
      </dsp:txBody>
      <dsp:txXfrm>
        <a:off x="4688318" y="3975921"/>
        <a:ext cx="1608951" cy="3085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C29A4-227A-436E-86BD-D53DCF622EE8}">
      <dsp:nvSpPr>
        <dsp:cNvPr id="0" name=""/>
        <dsp:cNvSpPr/>
      </dsp:nvSpPr>
      <dsp:spPr>
        <a:xfrm>
          <a:off x="4114800" y="787555"/>
          <a:ext cx="152395" cy="2233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3462"/>
              </a:lnTo>
              <a:lnTo>
                <a:pt x="152395" y="2233462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D44BB1-05C3-4574-91F4-483DC14BCC21}">
      <dsp:nvSpPr>
        <dsp:cNvPr id="0" name=""/>
        <dsp:cNvSpPr/>
      </dsp:nvSpPr>
      <dsp:spPr>
        <a:xfrm>
          <a:off x="3760992" y="787555"/>
          <a:ext cx="353807" cy="2233462"/>
        </a:xfrm>
        <a:custGeom>
          <a:avLst/>
          <a:gdLst/>
          <a:ahLst/>
          <a:cxnLst/>
          <a:rect l="0" t="0" r="0" b="0"/>
          <a:pathLst>
            <a:path>
              <a:moveTo>
                <a:pt x="353807" y="0"/>
              </a:moveTo>
              <a:lnTo>
                <a:pt x="353807" y="2233462"/>
              </a:lnTo>
              <a:lnTo>
                <a:pt x="0" y="2233462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C42119-C341-4BE8-8F1E-0CDD49D25D21}">
      <dsp:nvSpPr>
        <dsp:cNvPr id="0" name=""/>
        <dsp:cNvSpPr/>
      </dsp:nvSpPr>
      <dsp:spPr>
        <a:xfrm>
          <a:off x="4114800" y="787555"/>
          <a:ext cx="152395" cy="861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860"/>
              </a:lnTo>
              <a:lnTo>
                <a:pt x="152395" y="861860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192FF-B40E-411A-A263-5C41CFF08499}">
      <dsp:nvSpPr>
        <dsp:cNvPr id="0" name=""/>
        <dsp:cNvSpPr/>
      </dsp:nvSpPr>
      <dsp:spPr>
        <a:xfrm>
          <a:off x="3760980" y="787555"/>
          <a:ext cx="353819" cy="893210"/>
        </a:xfrm>
        <a:custGeom>
          <a:avLst/>
          <a:gdLst/>
          <a:ahLst/>
          <a:cxnLst/>
          <a:rect l="0" t="0" r="0" b="0"/>
          <a:pathLst>
            <a:path>
              <a:moveTo>
                <a:pt x="353819" y="0"/>
              </a:moveTo>
              <a:lnTo>
                <a:pt x="353819" y="893210"/>
              </a:lnTo>
              <a:lnTo>
                <a:pt x="0" y="893210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0430DD-D246-4BE0-B0DF-599EEB7A2CF5}">
      <dsp:nvSpPr>
        <dsp:cNvPr id="0" name=""/>
        <dsp:cNvSpPr/>
      </dsp:nvSpPr>
      <dsp:spPr>
        <a:xfrm>
          <a:off x="4114800" y="787555"/>
          <a:ext cx="3282031" cy="3270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9959"/>
              </a:lnTo>
              <a:lnTo>
                <a:pt x="3282031" y="3119959"/>
              </a:lnTo>
              <a:lnTo>
                <a:pt x="3282031" y="3270534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AC3DA2-A9F2-49DA-977A-CCEA7CCF8D5D}">
      <dsp:nvSpPr>
        <dsp:cNvPr id="0" name=""/>
        <dsp:cNvSpPr/>
      </dsp:nvSpPr>
      <dsp:spPr>
        <a:xfrm>
          <a:off x="4114800" y="787555"/>
          <a:ext cx="1609856" cy="3270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9959"/>
              </a:lnTo>
              <a:lnTo>
                <a:pt x="1609856" y="3119959"/>
              </a:lnTo>
              <a:lnTo>
                <a:pt x="1609856" y="3270534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F51167-1416-487F-84AB-4B3F3EA9BCA1}">
      <dsp:nvSpPr>
        <dsp:cNvPr id="0" name=""/>
        <dsp:cNvSpPr/>
      </dsp:nvSpPr>
      <dsp:spPr>
        <a:xfrm>
          <a:off x="4006760" y="787555"/>
          <a:ext cx="91440" cy="3270534"/>
        </a:xfrm>
        <a:custGeom>
          <a:avLst/>
          <a:gdLst/>
          <a:ahLst/>
          <a:cxnLst/>
          <a:rect l="0" t="0" r="0" b="0"/>
          <a:pathLst>
            <a:path>
              <a:moveTo>
                <a:pt x="108039" y="0"/>
              </a:moveTo>
              <a:lnTo>
                <a:pt x="108039" y="3119959"/>
              </a:lnTo>
              <a:lnTo>
                <a:pt x="45720" y="3119959"/>
              </a:lnTo>
              <a:lnTo>
                <a:pt x="45720" y="3270534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6CE072-B89D-495B-87D3-8A1338D59C78}">
      <dsp:nvSpPr>
        <dsp:cNvPr id="0" name=""/>
        <dsp:cNvSpPr/>
      </dsp:nvSpPr>
      <dsp:spPr>
        <a:xfrm>
          <a:off x="2380305" y="787555"/>
          <a:ext cx="1734494" cy="3270534"/>
        </a:xfrm>
        <a:custGeom>
          <a:avLst/>
          <a:gdLst/>
          <a:ahLst/>
          <a:cxnLst/>
          <a:rect l="0" t="0" r="0" b="0"/>
          <a:pathLst>
            <a:path>
              <a:moveTo>
                <a:pt x="1734494" y="0"/>
              </a:moveTo>
              <a:lnTo>
                <a:pt x="1734494" y="3119959"/>
              </a:lnTo>
              <a:lnTo>
                <a:pt x="0" y="3119959"/>
              </a:lnTo>
              <a:lnTo>
                <a:pt x="0" y="3270534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CDE435-F5D2-4C38-9A6E-E749C2D8112D}">
      <dsp:nvSpPr>
        <dsp:cNvPr id="0" name=""/>
        <dsp:cNvSpPr/>
      </dsp:nvSpPr>
      <dsp:spPr>
        <a:xfrm>
          <a:off x="708129" y="787555"/>
          <a:ext cx="3406670" cy="3270534"/>
        </a:xfrm>
        <a:custGeom>
          <a:avLst/>
          <a:gdLst/>
          <a:ahLst/>
          <a:cxnLst/>
          <a:rect l="0" t="0" r="0" b="0"/>
          <a:pathLst>
            <a:path>
              <a:moveTo>
                <a:pt x="3406670" y="0"/>
              </a:moveTo>
              <a:lnTo>
                <a:pt x="3406670" y="3119959"/>
              </a:lnTo>
              <a:lnTo>
                <a:pt x="0" y="3119959"/>
              </a:lnTo>
              <a:lnTo>
                <a:pt x="0" y="3270534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246D3-70A7-40D6-847D-02B0FCD0541D}">
      <dsp:nvSpPr>
        <dsp:cNvPr id="0" name=""/>
        <dsp:cNvSpPr/>
      </dsp:nvSpPr>
      <dsp:spPr>
        <a:xfrm>
          <a:off x="2819399" y="290708"/>
          <a:ext cx="2590800" cy="496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9106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CleanEMGData</a:t>
          </a:r>
          <a:endParaRPr lang="en-US" sz="1100" kern="1200" dirty="0"/>
        </a:p>
      </dsp:txBody>
      <dsp:txXfrm>
        <a:off x="2819399" y="290708"/>
        <a:ext cx="2590800" cy="496847"/>
      </dsp:txXfrm>
    </dsp:sp>
    <dsp:sp modelId="{BC242D7E-95CF-4559-A457-059099015FE5}">
      <dsp:nvSpPr>
        <dsp:cNvPr id="0" name=""/>
        <dsp:cNvSpPr/>
      </dsp:nvSpPr>
      <dsp:spPr>
        <a:xfrm>
          <a:off x="3560137" y="627363"/>
          <a:ext cx="1469062" cy="3766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Filters and Organizes the EMG Data</a:t>
          </a:r>
          <a:endParaRPr lang="en-US" sz="900" kern="1200" dirty="0"/>
        </a:p>
      </dsp:txBody>
      <dsp:txXfrm>
        <a:off x="3560137" y="627363"/>
        <a:ext cx="1469062" cy="376632"/>
      </dsp:txXfrm>
    </dsp:sp>
    <dsp:sp modelId="{CDBBC522-32AA-4B0B-AAAA-8796155047B8}">
      <dsp:nvSpPr>
        <dsp:cNvPr id="0" name=""/>
        <dsp:cNvSpPr/>
      </dsp:nvSpPr>
      <dsp:spPr>
        <a:xfrm>
          <a:off x="84936" y="4058090"/>
          <a:ext cx="1246385" cy="645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9106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readGains</a:t>
          </a:r>
          <a:endParaRPr lang="en-US" sz="1100" kern="1200" dirty="0"/>
        </a:p>
      </dsp:txBody>
      <dsp:txXfrm>
        <a:off x="84936" y="4058090"/>
        <a:ext cx="1246385" cy="645323"/>
      </dsp:txXfrm>
    </dsp:sp>
    <dsp:sp modelId="{C2500363-8242-4B7B-B9F8-C002ABF08945}">
      <dsp:nvSpPr>
        <dsp:cNvPr id="0" name=""/>
        <dsp:cNvSpPr/>
      </dsp:nvSpPr>
      <dsp:spPr>
        <a:xfrm>
          <a:off x="334214" y="4560008"/>
          <a:ext cx="1121747" cy="21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Reads in a list of Gains from EMG data</a:t>
          </a:r>
          <a:endParaRPr lang="en-US" sz="700" kern="1200" dirty="0"/>
        </a:p>
      </dsp:txBody>
      <dsp:txXfrm>
        <a:off x="334214" y="4560008"/>
        <a:ext cx="1121747" cy="215107"/>
      </dsp:txXfrm>
    </dsp:sp>
    <dsp:sp modelId="{CBBD0136-F72A-4BE8-A3D5-94398D197221}">
      <dsp:nvSpPr>
        <dsp:cNvPr id="0" name=""/>
        <dsp:cNvSpPr/>
      </dsp:nvSpPr>
      <dsp:spPr>
        <a:xfrm>
          <a:off x="1757112" y="4058090"/>
          <a:ext cx="1246385" cy="645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9106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emgGainAdjust</a:t>
          </a:r>
          <a:endParaRPr lang="en-US" sz="1100" kern="1200" dirty="0"/>
        </a:p>
      </dsp:txBody>
      <dsp:txXfrm>
        <a:off x="1757112" y="4058090"/>
        <a:ext cx="1246385" cy="645323"/>
      </dsp:txXfrm>
    </dsp:sp>
    <dsp:sp modelId="{A55A0485-99A3-438F-A836-2238E5AF6325}">
      <dsp:nvSpPr>
        <dsp:cNvPr id="0" name=""/>
        <dsp:cNvSpPr/>
      </dsp:nvSpPr>
      <dsp:spPr>
        <a:xfrm>
          <a:off x="2006389" y="4560008"/>
          <a:ext cx="1121747" cy="21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Adjusts EMG data using given gains</a:t>
          </a:r>
          <a:endParaRPr lang="en-US" sz="700" kern="1200" dirty="0"/>
        </a:p>
      </dsp:txBody>
      <dsp:txXfrm>
        <a:off x="2006389" y="4560008"/>
        <a:ext cx="1121747" cy="215107"/>
      </dsp:txXfrm>
    </dsp:sp>
    <dsp:sp modelId="{8D15D91E-E17D-4E5E-ADA7-5CEC598A0F14}">
      <dsp:nvSpPr>
        <dsp:cNvPr id="0" name=""/>
        <dsp:cNvSpPr/>
      </dsp:nvSpPr>
      <dsp:spPr>
        <a:xfrm>
          <a:off x="3429287" y="4058090"/>
          <a:ext cx="1246385" cy="645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9106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filtNoiseHarmonics</a:t>
          </a:r>
          <a:endParaRPr lang="en-US" sz="1100" kern="1200" dirty="0"/>
        </a:p>
      </dsp:txBody>
      <dsp:txXfrm>
        <a:off x="3429287" y="4058090"/>
        <a:ext cx="1246385" cy="645323"/>
      </dsp:txXfrm>
    </dsp:sp>
    <dsp:sp modelId="{60462C52-5A6A-4513-A177-B636FFA6208A}">
      <dsp:nvSpPr>
        <dsp:cNvPr id="0" name=""/>
        <dsp:cNvSpPr/>
      </dsp:nvSpPr>
      <dsp:spPr>
        <a:xfrm>
          <a:off x="3678564" y="4560008"/>
          <a:ext cx="1121747" cy="21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Filters out noisy </a:t>
          </a:r>
          <a:r>
            <a:rPr lang="en-US" sz="700" kern="1200" dirty="0" err="1" smtClean="0"/>
            <a:t>frequences</a:t>
          </a:r>
          <a:r>
            <a:rPr lang="en-US" sz="700" kern="1200" dirty="0" smtClean="0"/>
            <a:t> and harmonics thereof</a:t>
          </a:r>
          <a:endParaRPr lang="en-US" sz="700" kern="1200" dirty="0"/>
        </a:p>
      </dsp:txBody>
      <dsp:txXfrm>
        <a:off x="3678564" y="4560008"/>
        <a:ext cx="1121747" cy="215107"/>
      </dsp:txXfrm>
    </dsp:sp>
    <dsp:sp modelId="{4C2E9EEC-9235-4EF1-BBAE-BC8B1DDEA6CA}">
      <dsp:nvSpPr>
        <dsp:cNvPr id="0" name=""/>
        <dsp:cNvSpPr/>
      </dsp:nvSpPr>
      <dsp:spPr>
        <a:xfrm>
          <a:off x="5101463" y="4058090"/>
          <a:ext cx="1246385" cy="645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9106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emgFiltAvgEKG</a:t>
          </a:r>
          <a:endParaRPr lang="en-US" sz="1100" kern="1200" dirty="0"/>
        </a:p>
      </dsp:txBody>
      <dsp:txXfrm>
        <a:off x="5101463" y="4058090"/>
        <a:ext cx="1246385" cy="645323"/>
      </dsp:txXfrm>
    </dsp:sp>
    <dsp:sp modelId="{41253485-D671-4A8F-9490-09768D60C715}">
      <dsp:nvSpPr>
        <dsp:cNvPr id="0" name=""/>
        <dsp:cNvSpPr/>
      </dsp:nvSpPr>
      <dsp:spPr>
        <a:xfrm>
          <a:off x="5350740" y="4560008"/>
          <a:ext cx="1121747" cy="21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Assists user in filtering out EKG artifact from their EMG</a:t>
          </a:r>
          <a:endParaRPr lang="en-US" sz="600" kern="1200" dirty="0"/>
        </a:p>
      </dsp:txBody>
      <dsp:txXfrm>
        <a:off x="5350740" y="4560008"/>
        <a:ext cx="1121747" cy="215107"/>
      </dsp:txXfrm>
    </dsp:sp>
    <dsp:sp modelId="{761509BC-B2B2-4D3B-9439-03B7F62AC4C4}">
      <dsp:nvSpPr>
        <dsp:cNvPr id="0" name=""/>
        <dsp:cNvSpPr/>
      </dsp:nvSpPr>
      <dsp:spPr>
        <a:xfrm>
          <a:off x="6773638" y="4058090"/>
          <a:ext cx="1246385" cy="645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9106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emgSmoothProcess</a:t>
          </a:r>
          <a:endParaRPr lang="en-US" sz="1100" kern="1200" dirty="0"/>
        </a:p>
      </dsp:txBody>
      <dsp:txXfrm>
        <a:off x="6773638" y="4058090"/>
        <a:ext cx="1246385" cy="645323"/>
      </dsp:txXfrm>
    </dsp:sp>
    <dsp:sp modelId="{FF7BB584-0E0B-43BD-A589-611B5978D349}">
      <dsp:nvSpPr>
        <dsp:cNvPr id="0" name=""/>
        <dsp:cNvSpPr/>
      </dsp:nvSpPr>
      <dsp:spPr>
        <a:xfrm>
          <a:off x="7022915" y="4560008"/>
          <a:ext cx="1121747" cy="21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Filters/</a:t>
          </a:r>
          <a:r>
            <a:rPr lang="en-US" sz="700" kern="1200" dirty="0" err="1" smtClean="0"/>
            <a:t>Smoothes</a:t>
          </a:r>
          <a:r>
            <a:rPr lang="en-US" sz="700" kern="1200" dirty="0" smtClean="0"/>
            <a:t> EMG data post EKG removal</a:t>
          </a:r>
          <a:endParaRPr lang="en-US" sz="700" kern="1200" dirty="0"/>
        </a:p>
      </dsp:txBody>
      <dsp:txXfrm>
        <a:off x="7022915" y="4560008"/>
        <a:ext cx="1121747" cy="215107"/>
      </dsp:txXfrm>
    </dsp:sp>
    <dsp:sp modelId="{D7453C0A-95F3-4CE4-A604-AE9F9F53AF2E}">
      <dsp:nvSpPr>
        <dsp:cNvPr id="0" name=""/>
        <dsp:cNvSpPr/>
      </dsp:nvSpPr>
      <dsp:spPr>
        <a:xfrm>
          <a:off x="2514594" y="1358103"/>
          <a:ext cx="1246385" cy="645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9106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CollectEMGData</a:t>
          </a:r>
          <a:endParaRPr lang="en-US" sz="1100" kern="1200" dirty="0"/>
        </a:p>
      </dsp:txBody>
      <dsp:txXfrm>
        <a:off x="2514594" y="1358103"/>
        <a:ext cx="1246385" cy="645323"/>
      </dsp:txXfrm>
    </dsp:sp>
    <dsp:sp modelId="{18A83434-9E31-472A-9E28-384A1DA7290F}">
      <dsp:nvSpPr>
        <dsp:cNvPr id="0" name=""/>
        <dsp:cNvSpPr/>
      </dsp:nvSpPr>
      <dsp:spPr>
        <a:xfrm>
          <a:off x="2667002" y="1801810"/>
          <a:ext cx="1274147" cy="39449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Retrieves all files related to EMG from selected Subject Directory</a:t>
          </a:r>
          <a:endParaRPr lang="en-US" sz="700" kern="1200" dirty="0"/>
        </a:p>
      </dsp:txBody>
      <dsp:txXfrm>
        <a:off x="2667002" y="1801810"/>
        <a:ext cx="1274147" cy="394496"/>
      </dsp:txXfrm>
    </dsp:sp>
    <dsp:sp modelId="{47F7382A-3BEB-41CF-ADC0-7AEC99D6C56D}">
      <dsp:nvSpPr>
        <dsp:cNvPr id="0" name=""/>
        <dsp:cNvSpPr/>
      </dsp:nvSpPr>
      <dsp:spPr>
        <a:xfrm>
          <a:off x="4267195" y="1326754"/>
          <a:ext cx="1246385" cy="645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9106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GroupSpecificSetup</a:t>
          </a:r>
          <a:endParaRPr lang="en-US" sz="1100" kern="1200" dirty="0"/>
        </a:p>
      </dsp:txBody>
      <dsp:txXfrm>
        <a:off x="4267195" y="1326754"/>
        <a:ext cx="1246385" cy="645323"/>
      </dsp:txXfrm>
    </dsp:sp>
    <dsp:sp modelId="{236D235B-6C8F-424C-883C-91492B208298}">
      <dsp:nvSpPr>
        <dsp:cNvPr id="0" name=""/>
        <dsp:cNvSpPr/>
      </dsp:nvSpPr>
      <dsp:spPr>
        <a:xfrm>
          <a:off x="4474538" y="1770459"/>
          <a:ext cx="1316662" cy="3944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Returns Variables based on Subject Group Membership</a:t>
          </a:r>
          <a:endParaRPr lang="en-US" sz="700" kern="1200" dirty="0"/>
        </a:p>
      </dsp:txBody>
      <dsp:txXfrm>
        <a:off x="4474538" y="1770459"/>
        <a:ext cx="1316662" cy="394494"/>
      </dsp:txXfrm>
    </dsp:sp>
    <dsp:sp modelId="{C7763988-C901-44DC-A1BC-955CDE29750A}">
      <dsp:nvSpPr>
        <dsp:cNvPr id="0" name=""/>
        <dsp:cNvSpPr/>
      </dsp:nvSpPr>
      <dsp:spPr>
        <a:xfrm>
          <a:off x="2514606" y="2698356"/>
          <a:ext cx="1246385" cy="645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9106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visMultChans</a:t>
          </a:r>
          <a:endParaRPr lang="en-US" sz="1100" kern="1200" dirty="0"/>
        </a:p>
      </dsp:txBody>
      <dsp:txXfrm>
        <a:off x="2514606" y="2698356"/>
        <a:ext cx="1246385" cy="645323"/>
      </dsp:txXfrm>
    </dsp:sp>
    <dsp:sp modelId="{B8ACE5C9-EC68-4476-9A64-D960487E0BF2}">
      <dsp:nvSpPr>
        <dsp:cNvPr id="0" name=""/>
        <dsp:cNvSpPr/>
      </dsp:nvSpPr>
      <dsp:spPr>
        <a:xfrm>
          <a:off x="2743202" y="3110709"/>
          <a:ext cx="1274147" cy="3944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Visually presents multiple channels of data to user</a:t>
          </a:r>
          <a:endParaRPr lang="en-US" sz="700" kern="1200" dirty="0"/>
        </a:p>
      </dsp:txBody>
      <dsp:txXfrm>
        <a:off x="2743202" y="3110709"/>
        <a:ext cx="1274147" cy="394492"/>
      </dsp:txXfrm>
    </dsp:sp>
    <dsp:sp modelId="{D69220C6-BEAF-414A-B52C-726427184B1D}">
      <dsp:nvSpPr>
        <dsp:cNvPr id="0" name=""/>
        <dsp:cNvSpPr/>
      </dsp:nvSpPr>
      <dsp:spPr>
        <a:xfrm>
          <a:off x="4267195" y="2698356"/>
          <a:ext cx="1246385" cy="645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9106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mergeMuscs</a:t>
          </a:r>
          <a:endParaRPr lang="en-US" sz="1100" kern="1200" dirty="0"/>
        </a:p>
      </dsp:txBody>
      <dsp:txXfrm>
        <a:off x="4267195" y="2698356"/>
        <a:ext cx="1246385" cy="645323"/>
      </dsp:txXfrm>
    </dsp:sp>
    <dsp:sp modelId="{043825E0-E780-4C5C-B8B2-C2D28349BF6D}">
      <dsp:nvSpPr>
        <dsp:cNvPr id="0" name=""/>
        <dsp:cNvSpPr/>
      </dsp:nvSpPr>
      <dsp:spPr>
        <a:xfrm>
          <a:off x="4398338" y="3065860"/>
          <a:ext cx="1316662" cy="3944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lvl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Merges EMG data from multiple channels into a single channel</a:t>
          </a:r>
          <a:endParaRPr lang="en-US" sz="700" kern="1200" dirty="0"/>
        </a:p>
      </dsp:txBody>
      <dsp:txXfrm>
        <a:off x="4398338" y="3065860"/>
        <a:ext cx="1316662" cy="394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A014-28B2-46FE-B092-B0AD10C9B0E8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E4F9654-4980-4F65-8859-D74C88C21C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A014-28B2-46FE-B092-B0AD10C9B0E8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9654-4980-4F65-8859-D74C88C21C4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E4F9654-4980-4F65-8859-D74C88C21C4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A014-28B2-46FE-B092-B0AD10C9B0E8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A014-28B2-46FE-B092-B0AD10C9B0E8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E4F9654-4980-4F65-8859-D74C88C21C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A014-28B2-46FE-B092-B0AD10C9B0E8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E4F9654-4980-4F65-8859-D74C88C21C4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E1AA014-28B2-46FE-B092-B0AD10C9B0E8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9654-4980-4F65-8859-D74C88C21C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A014-28B2-46FE-B092-B0AD10C9B0E8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E4F9654-4980-4F65-8859-D74C88C21C4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A014-28B2-46FE-B092-B0AD10C9B0E8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E4F9654-4980-4F65-8859-D74C88C21C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A014-28B2-46FE-B092-B0AD10C9B0E8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E4F9654-4980-4F65-8859-D74C88C21C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E4F9654-4980-4F65-8859-D74C88C21C4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A014-28B2-46FE-B092-B0AD10C9B0E8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E4F9654-4980-4F65-8859-D74C88C21C4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E1AA014-28B2-46FE-B092-B0AD10C9B0E8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E1AA014-28B2-46FE-B092-B0AD10C9B0E8}" type="datetimeFigureOut">
              <a:rPr lang="en-US" smtClean="0"/>
              <a:t>5/14/2014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E4F9654-4980-4F65-8859-D74C88C21C4B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Guide to</a:t>
            </a:r>
          </a:p>
          <a:p>
            <a:r>
              <a:rPr lang="en-US" dirty="0" smtClean="0"/>
              <a:t>Analytical Software</a:t>
            </a:r>
          </a:p>
          <a:p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Rachwani</a:t>
            </a:r>
            <a:r>
              <a:rPr lang="en-US" dirty="0" smtClean="0"/>
              <a:t>-Santamaria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TD/CP </a:t>
            </a:r>
            <a:r>
              <a:rPr lang="en-US" dirty="0" smtClean="0"/>
              <a:t>Study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0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58689983"/>
              </p:ext>
            </p:extLst>
          </p:nvPr>
        </p:nvGraphicFramePr>
        <p:xfrm>
          <a:off x="457200" y="533400"/>
          <a:ext cx="8229600" cy="5592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033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79935473"/>
              </p:ext>
            </p:extLst>
          </p:nvPr>
        </p:nvGraphicFramePr>
        <p:xfrm>
          <a:off x="457200" y="533400"/>
          <a:ext cx="8229600" cy="5592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716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35532182"/>
              </p:ext>
            </p:extLst>
          </p:nvPr>
        </p:nvGraphicFramePr>
        <p:xfrm>
          <a:off x="457200" y="381000"/>
          <a:ext cx="8229600" cy="5745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87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27187332"/>
              </p:ext>
            </p:extLst>
          </p:nvPr>
        </p:nvGraphicFramePr>
        <p:xfrm>
          <a:off x="457200" y="533400"/>
          <a:ext cx="8229600" cy="5592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876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35602077"/>
              </p:ext>
            </p:extLst>
          </p:nvPr>
        </p:nvGraphicFramePr>
        <p:xfrm>
          <a:off x="457200" y="381000"/>
          <a:ext cx="8229600" cy="5745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276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of Calculated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These slides are a quick guide to the metrics calculated for the Kinematic and EMG data by the analysis package.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6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Calculated Kinematic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Path </a:t>
            </a:r>
            <a:r>
              <a:rPr lang="en-US" dirty="0"/>
              <a:t>Length Reaching </a:t>
            </a:r>
            <a:r>
              <a:rPr lang="en-US" dirty="0" smtClean="0"/>
              <a:t>Hand </a:t>
            </a:r>
            <a:r>
              <a:rPr lang="en-US" b="1" dirty="0"/>
              <a:t>(cm)</a:t>
            </a:r>
            <a:endParaRPr lang="en-US" dirty="0"/>
          </a:p>
          <a:p>
            <a:r>
              <a:rPr lang="en-US" dirty="0" smtClean="0"/>
              <a:t>Path </a:t>
            </a:r>
            <a:r>
              <a:rPr lang="en-US" dirty="0"/>
              <a:t>Speed </a:t>
            </a:r>
            <a:r>
              <a:rPr lang="en-US" dirty="0" smtClean="0"/>
              <a:t>of Reaching Hand </a:t>
            </a:r>
            <a:r>
              <a:rPr lang="en-US" b="1" dirty="0"/>
              <a:t>(</a:t>
            </a:r>
            <a:r>
              <a:rPr lang="en-US" b="1" dirty="0" smtClean="0"/>
              <a:t>cm/s)</a:t>
            </a:r>
            <a:endParaRPr lang="en-US" dirty="0"/>
          </a:p>
          <a:p>
            <a:r>
              <a:rPr lang="en-US" dirty="0" smtClean="0"/>
              <a:t>Peak </a:t>
            </a:r>
            <a:r>
              <a:rPr lang="en-US" dirty="0"/>
              <a:t>Velocity of the Reaching </a:t>
            </a:r>
            <a:r>
              <a:rPr lang="en-US" dirty="0" smtClean="0"/>
              <a:t>Hand </a:t>
            </a:r>
            <a:r>
              <a:rPr lang="en-US" b="1" dirty="0"/>
              <a:t>(</a:t>
            </a:r>
            <a:r>
              <a:rPr lang="en-US" b="1" dirty="0" smtClean="0"/>
              <a:t>cm/s)</a:t>
            </a:r>
            <a:endParaRPr lang="en-US" dirty="0"/>
          </a:p>
          <a:p>
            <a:r>
              <a:rPr lang="en-US" dirty="0" smtClean="0"/>
              <a:t>Peak </a:t>
            </a:r>
            <a:r>
              <a:rPr lang="en-US" dirty="0"/>
              <a:t>Velocity Onset Time as Percentage of Total Reach Time</a:t>
            </a:r>
          </a:p>
          <a:p>
            <a:r>
              <a:rPr lang="en-US" dirty="0" smtClean="0"/>
              <a:t>Straightness </a:t>
            </a:r>
            <a:r>
              <a:rPr lang="en-US" dirty="0"/>
              <a:t>scores of Reaching Hand</a:t>
            </a:r>
          </a:p>
          <a:p>
            <a:r>
              <a:rPr lang="en-US" dirty="0" smtClean="0"/>
              <a:t>Number </a:t>
            </a:r>
            <a:r>
              <a:rPr lang="en-US" dirty="0"/>
              <a:t>of movement units of Reaching Hand</a:t>
            </a:r>
          </a:p>
          <a:p>
            <a:r>
              <a:rPr lang="en-US" dirty="0" err="1" smtClean="0"/>
              <a:t>Avg</a:t>
            </a:r>
            <a:r>
              <a:rPr lang="en-US" dirty="0" smtClean="0"/>
              <a:t> </a:t>
            </a:r>
            <a:r>
              <a:rPr lang="en-US" dirty="0"/>
              <a:t>ML </a:t>
            </a:r>
            <a:r>
              <a:rPr lang="en-US" dirty="0" err="1"/>
              <a:t>headTrunkCOM</a:t>
            </a:r>
            <a:r>
              <a:rPr lang="en-US" dirty="0"/>
              <a:t> Angle </a:t>
            </a:r>
            <a:r>
              <a:rPr lang="en-US" b="1" dirty="0" smtClean="0"/>
              <a:t>(degrees)</a:t>
            </a:r>
            <a:endParaRPr lang="en-US" b="1" dirty="0"/>
          </a:p>
          <a:p>
            <a:r>
              <a:rPr lang="en-US" dirty="0" err="1" smtClean="0"/>
              <a:t>StDev</a:t>
            </a:r>
            <a:r>
              <a:rPr lang="en-US" dirty="0" smtClean="0"/>
              <a:t> </a:t>
            </a:r>
            <a:r>
              <a:rPr lang="en-US" dirty="0"/>
              <a:t>ML </a:t>
            </a:r>
            <a:r>
              <a:rPr lang="en-US" dirty="0" err="1"/>
              <a:t>headTrunkCOM</a:t>
            </a:r>
            <a:r>
              <a:rPr lang="en-US" dirty="0"/>
              <a:t> Angle </a:t>
            </a:r>
            <a:r>
              <a:rPr lang="en-US" b="1" dirty="0" smtClean="0"/>
              <a:t>(degrees)</a:t>
            </a:r>
            <a:endParaRPr lang="en-US" b="1" dirty="0"/>
          </a:p>
          <a:p>
            <a:r>
              <a:rPr lang="en-US" dirty="0" smtClean="0"/>
              <a:t>Min </a:t>
            </a:r>
            <a:r>
              <a:rPr lang="en-US" dirty="0"/>
              <a:t>ML </a:t>
            </a:r>
            <a:r>
              <a:rPr lang="en-US" dirty="0" err="1"/>
              <a:t>headTrunkCOM</a:t>
            </a:r>
            <a:r>
              <a:rPr lang="en-US" dirty="0"/>
              <a:t> Angle </a:t>
            </a:r>
            <a:r>
              <a:rPr lang="en-US" b="1" dirty="0" smtClean="0"/>
              <a:t>(degrees)</a:t>
            </a:r>
            <a:endParaRPr lang="en-US" dirty="0"/>
          </a:p>
          <a:p>
            <a:r>
              <a:rPr lang="en-US" dirty="0" smtClean="0"/>
              <a:t>Max </a:t>
            </a:r>
            <a:r>
              <a:rPr lang="en-US" dirty="0"/>
              <a:t>ML </a:t>
            </a:r>
            <a:r>
              <a:rPr lang="en-US" dirty="0" err="1"/>
              <a:t>headTrunkCOM</a:t>
            </a:r>
            <a:r>
              <a:rPr lang="en-US" dirty="0"/>
              <a:t> Angle </a:t>
            </a:r>
            <a:r>
              <a:rPr lang="en-US" b="1" dirty="0" smtClean="0"/>
              <a:t>(degrees)</a:t>
            </a:r>
            <a:endParaRPr lang="en-US" b="1" dirty="0"/>
          </a:p>
          <a:p>
            <a:r>
              <a:rPr lang="en-US" dirty="0" err="1" smtClean="0"/>
              <a:t>Avg</a:t>
            </a:r>
            <a:r>
              <a:rPr lang="en-US" dirty="0" smtClean="0"/>
              <a:t> </a:t>
            </a:r>
            <a:r>
              <a:rPr lang="en-US" dirty="0"/>
              <a:t>ML </a:t>
            </a:r>
            <a:r>
              <a:rPr lang="en-US" dirty="0" err="1"/>
              <a:t>headTrunkCOM</a:t>
            </a:r>
            <a:r>
              <a:rPr lang="en-US" dirty="0"/>
              <a:t> Angular Velocity </a:t>
            </a:r>
            <a:r>
              <a:rPr lang="en-US" b="1" dirty="0" smtClean="0"/>
              <a:t>(</a:t>
            </a:r>
            <a:r>
              <a:rPr lang="en-US" b="1" dirty="0" err="1" smtClean="0"/>
              <a:t>degress</a:t>
            </a:r>
            <a:r>
              <a:rPr lang="en-US" b="1" dirty="0" smtClean="0"/>
              <a:t>/sec)</a:t>
            </a:r>
            <a:endParaRPr lang="en-US" b="1" dirty="0"/>
          </a:p>
          <a:p>
            <a:r>
              <a:rPr lang="en-US" dirty="0" smtClean="0"/>
              <a:t>Total </a:t>
            </a:r>
            <a:r>
              <a:rPr lang="en-US" dirty="0"/>
              <a:t>ML </a:t>
            </a:r>
            <a:r>
              <a:rPr lang="en-US" dirty="0" err="1"/>
              <a:t>headTrunkCOM</a:t>
            </a:r>
            <a:r>
              <a:rPr lang="en-US" dirty="0"/>
              <a:t> Angular Displacement </a:t>
            </a:r>
            <a:r>
              <a:rPr lang="en-US" b="1" dirty="0" smtClean="0"/>
              <a:t>(degrees)</a:t>
            </a:r>
            <a:endParaRPr lang="en-US" b="1" dirty="0"/>
          </a:p>
          <a:p>
            <a:r>
              <a:rPr lang="en-US" dirty="0" err="1" smtClean="0"/>
              <a:t>Avg</a:t>
            </a:r>
            <a:r>
              <a:rPr lang="en-US" dirty="0" smtClean="0"/>
              <a:t> </a:t>
            </a:r>
            <a:r>
              <a:rPr lang="en-US" dirty="0"/>
              <a:t>AP </a:t>
            </a:r>
            <a:r>
              <a:rPr lang="en-US" dirty="0" err="1"/>
              <a:t>headTrunkCOM</a:t>
            </a:r>
            <a:r>
              <a:rPr lang="en-US" dirty="0"/>
              <a:t> Angle </a:t>
            </a:r>
            <a:r>
              <a:rPr lang="en-US" b="1" dirty="0"/>
              <a:t>(degrees)</a:t>
            </a:r>
          </a:p>
          <a:p>
            <a:r>
              <a:rPr lang="en-US" dirty="0" err="1" smtClean="0"/>
              <a:t>StDev</a:t>
            </a:r>
            <a:r>
              <a:rPr lang="en-US" dirty="0" smtClean="0"/>
              <a:t> </a:t>
            </a:r>
            <a:r>
              <a:rPr lang="en-US" dirty="0"/>
              <a:t>AP </a:t>
            </a:r>
            <a:r>
              <a:rPr lang="en-US" dirty="0" err="1"/>
              <a:t>headTrunkCOM</a:t>
            </a:r>
            <a:r>
              <a:rPr lang="en-US" dirty="0"/>
              <a:t> Angle </a:t>
            </a:r>
            <a:r>
              <a:rPr lang="en-US" b="1" dirty="0"/>
              <a:t>(degrees)</a:t>
            </a:r>
          </a:p>
          <a:p>
            <a:r>
              <a:rPr lang="en-US" dirty="0" smtClean="0"/>
              <a:t>Min </a:t>
            </a:r>
            <a:r>
              <a:rPr lang="en-US" dirty="0"/>
              <a:t>AP </a:t>
            </a:r>
            <a:r>
              <a:rPr lang="en-US" dirty="0" err="1"/>
              <a:t>headTrunkCOM</a:t>
            </a:r>
            <a:r>
              <a:rPr lang="en-US" dirty="0"/>
              <a:t> Angle </a:t>
            </a:r>
            <a:r>
              <a:rPr lang="en-US" b="1" dirty="0"/>
              <a:t>(degrees</a:t>
            </a:r>
            <a:r>
              <a:rPr lang="en-US" b="1" dirty="0" smtClean="0"/>
              <a:t>)</a:t>
            </a:r>
            <a:endParaRPr lang="en-US" dirty="0"/>
          </a:p>
          <a:p>
            <a:r>
              <a:rPr lang="en-US" dirty="0" smtClean="0"/>
              <a:t>Max </a:t>
            </a:r>
            <a:r>
              <a:rPr lang="en-US" dirty="0"/>
              <a:t>AP </a:t>
            </a:r>
            <a:r>
              <a:rPr lang="en-US" dirty="0" err="1"/>
              <a:t>headTrunkCOM</a:t>
            </a:r>
            <a:r>
              <a:rPr lang="en-US" dirty="0"/>
              <a:t> Angle </a:t>
            </a:r>
            <a:r>
              <a:rPr lang="en-US" b="1" dirty="0"/>
              <a:t>(degrees</a:t>
            </a:r>
            <a:r>
              <a:rPr lang="en-US" b="1" dirty="0" smtClean="0"/>
              <a:t>)</a:t>
            </a:r>
            <a:endParaRPr lang="en-US" dirty="0"/>
          </a:p>
          <a:p>
            <a:r>
              <a:rPr lang="en-US" dirty="0" err="1" smtClean="0"/>
              <a:t>Avg</a:t>
            </a:r>
            <a:r>
              <a:rPr lang="en-US" dirty="0" smtClean="0"/>
              <a:t> </a:t>
            </a:r>
            <a:r>
              <a:rPr lang="en-US" dirty="0"/>
              <a:t>AP </a:t>
            </a:r>
            <a:r>
              <a:rPr lang="en-US" dirty="0" err="1"/>
              <a:t>headTrunkCOM</a:t>
            </a:r>
            <a:r>
              <a:rPr lang="en-US" dirty="0"/>
              <a:t> Angular Velocity </a:t>
            </a:r>
            <a:r>
              <a:rPr lang="en-US" b="1" dirty="0" smtClean="0"/>
              <a:t>(degrees/s)</a:t>
            </a:r>
            <a:endParaRPr lang="en-US" b="1" dirty="0"/>
          </a:p>
          <a:p>
            <a:r>
              <a:rPr lang="en-US" dirty="0" smtClean="0"/>
              <a:t>Total </a:t>
            </a:r>
            <a:r>
              <a:rPr lang="en-US" dirty="0"/>
              <a:t>AP </a:t>
            </a:r>
            <a:r>
              <a:rPr lang="en-US" dirty="0" err="1"/>
              <a:t>headTrunkCOM</a:t>
            </a:r>
            <a:r>
              <a:rPr lang="en-US" dirty="0"/>
              <a:t> Angular Displacement </a:t>
            </a:r>
            <a:r>
              <a:rPr lang="en-US" b="1" dirty="0"/>
              <a:t>(degrees</a:t>
            </a:r>
            <a:r>
              <a:rPr lang="en-US" b="1" dirty="0" smtClean="0"/>
              <a:t>)</a:t>
            </a:r>
            <a:endParaRPr lang="en-US" dirty="0"/>
          </a:p>
          <a:p>
            <a:r>
              <a:rPr lang="en-US" dirty="0" err="1" smtClean="0"/>
              <a:t>Avg</a:t>
            </a:r>
            <a:r>
              <a:rPr lang="en-US" dirty="0" smtClean="0"/>
              <a:t> </a:t>
            </a:r>
            <a:r>
              <a:rPr lang="en-US" dirty="0"/>
              <a:t>Resultant </a:t>
            </a:r>
            <a:r>
              <a:rPr lang="en-US" dirty="0" err="1"/>
              <a:t>headTrunkCOM</a:t>
            </a:r>
            <a:r>
              <a:rPr lang="en-US" dirty="0"/>
              <a:t> </a:t>
            </a:r>
            <a:r>
              <a:rPr lang="en-US" dirty="0" smtClean="0"/>
              <a:t>Speed</a:t>
            </a:r>
            <a:r>
              <a:rPr lang="en-US" dirty="0"/>
              <a:t> </a:t>
            </a:r>
            <a:r>
              <a:rPr lang="en-US" b="1" dirty="0"/>
              <a:t>(degrees/s)</a:t>
            </a:r>
          </a:p>
          <a:p>
            <a:r>
              <a:rPr lang="en-US" dirty="0" smtClean="0"/>
              <a:t>Total </a:t>
            </a:r>
            <a:r>
              <a:rPr lang="en-US" dirty="0"/>
              <a:t>Resultant </a:t>
            </a:r>
            <a:r>
              <a:rPr lang="en-US" dirty="0" err="1"/>
              <a:t>headTrunkCOM</a:t>
            </a:r>
            <a:r>
              <a:rPr lang="en-US" dirty="0"/>
              <a:t> Angular </a:t>
            </a:r>
            <a:r>
              <a:rPr lang="en-US" dirty="0" smtClean="0"/>
              <a:t>Displacement</a:t>
            </a:r>
            <a:r>
              <a:rPr lang="en-US" dirty="0"/>
              <a:t> </a:t>
            </a:r>
            <a:r>
              <a:rPr lang="en-US" b="1" dirty="0"/>
              <a:t>(degrees/s)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/>
              <a:t>Avg</a:t>
            </a:r>
            <a:r>
              <a:rPr lang="en-US" dirty="0"/>
              <a:t> ML </a:t>
            </a:r>
            <a:r>
              <a:rPr lang="en-US" dirty="0" err="1"/>
              <a:t>TrunkCOMCBOS</a:t>
            </a:r>
            <a:r>
              <a:rPr lang="en-US" dirty="0"/>
              <a:t> Angle </a:t>
            </a:r>
            <a:r>
              <a:rPr lang="en-US" b="1" dirty="0"/>
              <a:t>(degrees</a:t>
            </a:r>
            <a:r>
              <a:rPr lang="en-US" b="1" dirty="0" smtClean="0"/>
              <a:t>)</a:t>
            </a:r>
            <a:endParaRPr lang="en-US" dirty="0"/>
          </a:p>
          <a:p>
            <a:r>
              <a:rPr lang="en-US" dirty="0" err="1"/>
              <a:t>StDev</a:t>
            </a:r>
            <a:r>
              <a:rPr lang="en-US" dirty="0"/>
              <a:t> ML </a:t>
            </a:r>
            <a:r>
              <a:rPr lang="en-US" dirty="0" err="1"/>
              <a:t>TrunkCOMCBOS</a:t>
            </a:r>
            <a:r>
              <a:rPr lang="en-US" dirty="0"/>
              <a:t> Angle </a:t>
            </a:r>
            <a:r>
              <a:rPr lang="en-US" b="1" dirty="0"/>
              <a:t>(degrees)</a:t>
            </a:r>
          </a:p>
          <a:p>
            <a:r>
              <a:rPr lang="en-US" dirty="0" smtClean="0"/>
              <a:t>Min </a:t>
            </a:r>
            <a:r>
              <a:rPr lang="en-US" dirty="0"/>
              <a:t>ML </a:t>
            </a:r>
            <a:r>
              <a:rPr lang="en-US" dirty="0" err="1"/>
              <a:t>TrunkCOMCBOS</a:t>
            </a:r>
            <a:r>
              <a:rPr lang="en-US" dirty="0"/>
              <a:t> Angle </a:t>
            </a:r>
            <a:r>
              <a:rPr lang="en-US" b="1" dirty="0"/>
              <a:t>(degrees)</a:t>
            </a:r>
          </a:p>
          <a:p>
            <a:r>
              <a:rPr lang="en-US" dirty="0" smtClean="0"/>
              <a:t>Max </a:t>
            </a:r>
            <a:r>
              <a:rPr lang="en-US" dirty="0"/>
              <a:t>ML </a:t>
            </a:r>
            <a:r>
              <a:rPr lang="en-US" dirty="0" err="1"/>
              <a:t>TrunkCOMCBOS</a:t>
            </a:r>
            <a:r>
              <a:rPr lang="en-US" dirty="0"/>
              <a:t> Angle </a:t>
            </a:r>
            <a:r>
              <a:rPr lang="en-US" b="1" dirty="0"/>
              <a:t>(degrees)</a:t>
            </a:r>
          </a:p>
          <a:p>
            <a:r>
              <a:rPr lang="en-US" dirty="0" err="1" smtClean="0"/>
              <a:t>Avg</a:t>
            </a:r>
            <a:r>
              <a:rPr lang="en-US" dirty="0" smtClean="0"/>
              <a:t> </a:t>
            </a:r>
            <a:r>
              <a:rPr lang="en-US" dirty="0"/>
              <a:t>ML </a:t>
            </a:r>
            <a:r>
              <a:rPr lang="en-US" dirty="0" err="1"/>
              <a:t>TrunkCOMCBOS</a:t>
            </a:r>
            <a:r>
              <a:rPr lang="en-US" dirty="0"/>
              <a:t> Angular </a:t>
            </a:r>
            <a:r>
              <a:rPr lang="en-US" dirty="0" smtClean="0"/>
              <a:t>Velocity</a:t>
            </a:r>
            <a:r>
              <a:rPr lang="en-US" dirty="0"/>
              <a:t> </a:t>
            </a:r>
            <a:r>
              <a:rPr lang="en-US" b="1" dirty="0"/>
              <a:t>(degrees/s)</a:t>
            </a:r>
          </a:p>
          <a:p>
            <a:r>
              <a:rPr lang="en-US" dirty="0" smtClean="0"/>
              <a:t>Total </a:t>
            </a:r>
            <a:r>
              <a:rPr lang="en-US" dirty="0"/>
              <a:t>ML </a:t>
            </a:r>
            <a:r>
              <a:rPr lang="en-US" dirty="0" err="1"/>
              <a:t>TrunkCOMCBOS</a:t>
            </a:r>
            <a:r>
              <a:rPr lang="en-US" dirty="0"/>
              <a:t> Angular Displacement </a:t>
            </a:r>
            <a:r>
              <a:rPr lang="en-US" b="1" dirty="0"/>
              <a:t>(degrees)</a:t>
            </a:r>
          </a:p>
          <a:p>
            <a:r>
              <a:rPr lang="en-US" dirty="0" err="1" smtClean="0"/>
              <a:t>Avg</a:t>
            </a:r>
            <a:r>
              <a:rPr lang="en-US" dirty="0" smtClean="0"/>
              <a:t> </a:t>
            </a:r>
            <a:r>
              <a:rPr lang="en-US" dirty="0"/>
              <a:t>AP </a:t>
            </a:r>
            <a:r>
              <a:rPr lang="en-US" dirty="0" err="1"/>
              <a:t>TrunkCOMCBOS</a:t>
            </a:r>
            <a:r>
              <a:rPr lang="en-US" dirty="0"/>
              <a:t> Angle </a:t>
            </a:r>
            <a:r>
              <a:rPr lang="en-US" b="1" dirty="0"/>
              <a:t>(degrees)</a:t>
            </a:r>
          </a:p>
          <a:p>
            <a:r>
              <a:rPr lang="en-US" dirty="0" err="1" smtClean="0"/>
              <a:t>StDev</a:t>
            </a:r>
            <a:r>
              <a:rPr lang="en-US" dirty="0" smtClean="0"/>
              <a:t> </a:t>
            </a:r>
            <a:r>
              <a:rPr lang="en-US" dirty="0"/>
              <a:t>AP </a:t>
            </a:r>
            <a:r>
              <a:rPr lang="en-US" dirty="0" err="1"/>
              <a:t>TrunkCOMCBOS</a:t>
            </a:r>
            <a:r>
              <a:rPr lang="en-US" dirty="0"/>
              <a:t> Angle </a:t>
            </a:r>
            <a:r>
              <a:rPr lang="en-US" b="1" dirty="0"/>
              <a:t>(degrees)</a:t>
            </a:r>
          </a:p>
          <a:p>
            <a:r>
              <a:rPr lang="en-US" dirty="0" smtClean="0"/>
              <a:t>Min </a:t>
            </a:r>
            <a:r>
              <a:rPr lang="en-US" dirty="0"/>
              <a:t>AP </a:t>
            </a:r>
            <a:r>
              <a:rPr lang="en-US" dirty="0" err="1"/>
              <a:t>TrunkCOMCBOS</a:t>
            </a:r>
            <a:r>
              <a:rPr lang="en-US" dirty="0"/>
              <a:t> Angle </a:t>
            </a:r>
            <a:r>
              <a:rPr lang="en-US" b="1" dirty="0"/>
              <a:t>(degrees)</a:t>
            </a:r>
          </a:p>
          <a:p>
            <a:r>
              <a:rPr lang="en-US" dirty="0" smtClean="0"/>
              <a:t>Max </a:t>
            </a:r>
            <a:r>
              <a:rPr lang="en-US" dirty="0"/>
              <a:t>AP </a:t>
            </a:r>
            <a:r>
              <a:rPr lang="en-US" dirty="0" err="1"/>
              <a:t>TrunkCOMCBOS</a:t>
            </a:r>
            <a:r>
              <a:rPr lang="en-US" dirty="0"/>
              <a:t> Angle </a:t>
            </a:r>
            <a:r>
              <a:rPr lang="en-US" b="1" dirty="0"/>
              <a:t>(degrees)</a:t>
            </a:r>
          </a:p>
          <a:p>
            <a:r>
              <a:rPr lang="en-US" dirty="0" err="1" smtClean="0"/>
              <a:t>Avg</a:t>
            </a:r>
            <a:r>
              <a:rPr lang="en-US" dirty="0" smtClean="0"/>
              <a:t> </a:t>
            </a:r>
            <a:r>
              <a:rPr lang="en-US" dirty="0"/>
              <a:t>AP </a:t>
            </a:r>
            <a:r>
              <a:rPr lang="en-US" dirty="0" err="1"/>
              <a:t>TrunkCOMCBOS</a:t>
            </a:r>
            <a:r>
              <a:rPr lang="en-US" dirty="0"/>
              <a:t> Angular </a:t>
            </a:r>
            <a:r>
              <a:rPr lang="en-US" dirty="0" smtClean="0"/>
              <a:t>Velocity</a:t>
            </a:r>
            <a:r>
              <a:rPr lang="en-US" dirty="0"/>
              <a:t> </a:t>
            </a:r>
            <a:r>
              <a:rPr lang="en-US" b="1" dirty="0"/>
              <a:t>(degrees/s)</a:t>
            </a:r>
          </a:p>
          <a:p>
            <a:r>
              <a:rPr lang="en-US" dirty="0" smtClean="0"/>
              <a:t>Total </a:t>
            </a:r>
            <a:r>
              <a:rPr lang="en-US" dirty="0"/>
              <a:t>AP </a:t>
            </a:r>
            <a:r>
              <a:rPr lang="en-US" dirty="0" err="1"/>
              <a:t>TrunkCOMCBOS</a:t>
            </a:r>
            <a:r>
              <a:rPr lang="en-US" dirty="0"/>
              <a:t> Angular Displacement </a:t>
            </a:r>
            <a:r>
              <a:rPr lang="en-US" b="1" dirty="0"/>
              <a:t>(degrees)</a:t>
            </a:r>
          </a:p>
          <a:p>
            <a:r>
              <a:rPr lang="en-US" dirty="0" err="1" smtClean="0"/>
              <a:t>Avg</a:t>
            </a:r>
            <a:r>
              <a:rPr lang="en-US" dirty="0" smtClean="0"/>
              <a:t> </a:t>
            </a:r>
            <a:r>
              <a:rPr lang="en-US" dirty="0"/>
              <a:t>Resultant </a:t>
            </a:r>
            <a:r>
              <a:rPr lang="en-US" dirty="0" err="1"/>
              <a:t>TrunkCOMCBOS</a:t>
            </a:r>
            <a:r>
              <a:rPr lang="en-US" dirty="0"/>
              <a:t> </a:t>
            </a:r>
            <a:r>
              <a:rPr lang="en-US" dirty="0" smtClean="0"/>
              <a:t>Speed</a:t>
            </a:r>
            <a:r>
              <a:rPr lang="en-US" dirty="0"/>
              <a:t> </a:t>
            </a:r>
            <a:r>
              <a:rPr lang="en-US" b="1" dirty="0"/>
              <a:t>(degrees/s)</a:t>
            </a:r>
          </a:p>
          <a:p>
            <a:r>
              <a:rPr lang="en-US" dirty="0" smtClean="0"/>
              <a:t>Total </a:t>
            </a:r>
            <a:r>
              <a:rPr lang="en-US" dirty="0"/>
              <a:t>Resultant </a:t>
            </a:r>
            <a:r>
              <a:rPr lang="en-US" dirty="0" err="1"/>
              <a:t>TrunkCOMCBOS</a:t>
            </a:r>
            <a:r>
              <a:rPr lang="en-US" dirty="0"/>
              <a:t> Angular </a:t>
            </a:r>
            <a:r>
              <a:rPr lang="en-US" dirty="0" smtClean="0"/>
              <a:t>Displacement</a:t>
            </a:r>
            <a:r>
              <a:rPr lang="en-US" dirty="0"/>
              <a:t> </a:t>
            </a:r>
            <a:r>
              <a:rPr lang="en-US" b="1" dirty="0"/>
              <a:t>(degrees/s)</a:t>
            </a:r>
          </a:p>
          <a:p>
            <a:r>
              <a:rPr lang="en-US" dirty="0" smtClean="0"/>
              <a:t>Normalized </a:t>
            </a:r>
            <a:r>
              <a:rPr lang="en-US" dirty="0"/>
              <a:t>Jerk Squared </a:t>
            </a:r>
            <a:r>
              <a:rPr lang="en-US" b="1" dirty="0" smtClean="0"/>
              <a:t>(Hz)</a:t>
            </a:r>
            <a:endParaRPr lang="en-US" b="1" dirty="0"/>
          </a:p>
          <a:p>
            <a:r>
              <a:rPr lang="en-US" dirty="0"/>
              <a:t>Total Path Length in AP Axis of Reaching </a:t>
            </a:r>
            <a:r>
              <a:rPr lang="en-US" dirty="0" smtClean="0"/>
              <a:t>Hand</a:t>
            </a:r>
            <a:r>
              <a:rPr lang="en-US" b="1" dirty="0" smtClean="0"/>
              <a:t> (cm)</a:t>
            </a:r>
            <a:endParaRPr lang="en-US" b="1" dirty="0"/>
          </a:p>
          <a:p>
            <a:r>
              <a:rPr lang="en-US" dirty="0"/>
              <a:t>Total Path Length in AP Axis of </a:t>
            </a:r>
            <a:r>
              <a:rPr lang="en-US" dirty="0" err="1" smtClean="0"/>
              <a:t>TrunkCOM</a:t>
            </a:r>
            <a:r>
              <a:rPr lang="en-US" b="1" dirty="0"/>
              <a:t> (cm) </a:t>
            </a:r>
            <a:endParaRPr lang="en-US" b="1" dirty="0" smtClean="0"/>
          </a:p>
          <a:p>
            <a:r>
              <a:rPr lang="en-US" dirty="0" smtClean="0"/>
              <a:t>Trunk </a:t>
            </a:r>
            <a:r>
              <a:rPr lang="en-US" dirty="0"/>
              <a:t>Coupling of Reach </a:t>
            </a:r>
            <a:r>
              <a:rPr lang="en-US" dirty="0" smtClean="0"/>
              <a:t>Motion</a:t>
            </a:r>
            <a:r>
              <a:rPr lang="en-US" b="1" dirty="0"/>
              <a:t> (cm) </a:t>
            </a:r>
            <a:endParaRPr lang="en-US" b="1" dirty="0" smtClean="0"/>
          </a:p>
          <a:p>
            <a:r>
              <a:rPr lang="en-US" dirty="0" smtClean="0"/>
              <a:t>Mean </a:t>
            </a:r>
            <a:r>
              <a:rPr lang="en-US" dirty="0"/>
              <a:t>Curvature of the </a:t>
            </a:r>
            <a:r>
              <a:rPr lang="en-US" dirty="0" smtClean="0"/>
              <a:t>Reach</a:t>
            </a:r>
            <a:r>
              <a:rPr lang="en-US" b="1" dirty="0"/>
              <a:t> </a:t>
            </a:r>
            <a:r>
              <a:rPr lang="en-US" b="1" dirty="0" smtClean="0"/>
              <a:t>(</a:t>
            </a:r>
            <a:r>
              <a:rPr lang="en-US" b="1" dirty="0" err="1" smtClean="0"/>
              <a:t>unitless</a:t>
            </a:r>
            <a:r>
              <a:rPr lang="en-US" b="1" dirty="0" smtClean="0"/>
              <a:t>)</a:t>
            </a:r>
            <a:endParaRPr lang="en-US" b="1" dirty="0"/>
          </a:p>
          <a:p>
            <a:r>
              <a:rPr lang="en-US" dirty="0"/>
              <a:t>Standard Deviation of Curvature of the </a:t>
            </a:r>
            <a:r>
              <a:rPr lang="en-US" dirty="0" smtClean="0"/>
              <a:t>Reach</a:t>
            </a:r>
            <a:r>
              <a:rPr lang="en-US" b="1" dirty="0" smtClean="0"/>
              <a:t> (</a:t>
            </a:r>
            <a:r>
              <a:rPr lang="en-US" b="1" dirty="0" err="1" smtClean="0"/>
              <a:t>unitless</a:t>
            </a:r>
            <a:r>
              <a:rPr lang="en-US" b="1" dirty="0" smtClean="0"/>
              <a:t>)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4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Calculated EMG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434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Total </a:t>
            </a:r>
            <a:r>
              <a:rPr lang="en-US" dirty="0"/>
              <a:t>Number of Activations</a:t>
            </a:r>
          </a:p>
          <a:p>
            <a:r>
              <a:rPr lang="en-US" dirty="0" smtClean="0"/>
              <a:t>Number </a:t>
            </a:r>
            <a:r>
              <a:rPr lang="en-US" dirty="0"/>
              <a:t>of bursts originating in Baseline Stage</a:t>
            </a:r>
          </a:p>
          <a:p>
            <a:r>
              <a:rPr lang="en-US" dirty="0" smtClean="0"/>
              <a:t>Number </a:t>
            </a:r>
            <a:r>
              <a:rPr lang="en-US" dirty="0"/>
              <a:t>of bursts originating in APA Stage</a:t>
            </a:r>
          </a:p>
          <a:p>
            <a:r>
              <a:rPr lang="en-US" dirty="0" smtClean="0"/>
              <a:t>Number </a:t>
            </a:r>
            <a:r>
              <a:rPr lang="en-US" dirty="0"/>
              <a:t>of bursts originating in CPA Stage</a:t>
            </a:r>
          </a:p>
          <a:p>
            <a:r>
              <a:rPr lang="en-US" dirty="0" smtClean="0"/>
              <a:t>Onset </a:t>
            </a:r>
            <a:r>
              <a:rPr lang="en-US" dirty="0"/>
              <a:t>Time of first Baseline Centric </a:t>
            </a:r>
            <a:r>
              <a:rPr lang="en-US" dirty="0" smtClean="0"/>
              <a:t>Burst </a:t>
            </a:r>
            <a:r>
              <a:rPr lang="en-US" b="1" dirty="0" smtClean="0"/>
              <a:t>(</a:t>
            </a:r>
            <a:r>
              <a:rPr lang="en-US" b="1" dirty="0" err="1" smtClean="0"/>
              <a:t>ms</a:t>
            </a:r>
            <a:r>
              <a:rPr lang="en-US" b="1" dirty="0" smtClean="0"/>
              <a:t>)</a:t>
            </a:r>
            <a:endParaRPr lang="en-US" dirty="0"/>
          </a:p>
          <a:p>
            <a:r>
              <a:rPr lang="en-US" dirty="0" smtClean="0"/>
              <a:t>Offset </a:t>
            </a:r>
            <a:r>
              <a:rPr lang="en-US" dirty="0"/>
              <a:t>Time of final Baseline Centric </a:t>
            </a:r>
            <a:r>
              <a:rPr lang="en-US" dirty="0" smtClean="0"/>
              <a:t>Burst </a:t>
            </a:r>
            <a:r>
              <a:rPr lang="en-US" b="1" dirty="0" smtClean="0"/>
              <a:t>(</a:t>
            </a:r>
            <a:r>
              <a:rPr lang="en-US" b="1" dirty="0" err="1" smtClean="0"/>
              <a:t>ms</a:t>
            </a:r>
            <a:r>
              <a:rPr lang="en-US" b="1" dirty="0" smtClean="0"/>
              <a:t>)</a:t>
            </a:r>
            <a:endParaRPr lang="en-US" dirty="0"/>
          </a:p>
          <a:p>
            <a:r>
              <a:rPr lang="en-US" dirty="0" smtClean="0"/>
              <a:t>Onset </a:t>
            </a:r>
            <a:r>
              <a:rPr lang="en-US" dirty="0"/>
              <a:t>Time of first APA Centric </a:t>
            </a:r>
            <a:r>
              <a:rPr lang="en-US" dirty="0" smtClean="0"/>
              <a:t>Bursts </a:t>
            </a:r>
            <a:r>
              <a:rPr lang="en-US" b="1" dirty="0" smtClean="0"/>
              <a:t>(</a:t>
            </a:r>
            <a:r>
              <a:rPr lang="en-US" b="1" dirty="0" err="1" smtClean="0"/>
              <a:t>ms</a:t>
            </a:r>
            <a:r>
              <a:rPr lang="en-US" b="1" dirty="0" smtClean="0"/>
              <a:t>)</a:t>
            </a:r>
            <a:endParaRPr lang="en-US" dirty="0"/>
          </a:p>
          <a:p>
            <a:r>
              <a:rPr lang="en-US" dirty="0" smtClean="0"/>
              <a:t>Offset </a:t>
            </a:r>
            <a:r>
              <a:rPr lang="en-US" dirty="0"/>
              <a:t>Time of final APA Centric </a:t>
            </a:r>
            <a:r>
              <a:rPr lang="en-US" dirty="0" smtClean="0"/>
              <a:t>Bursts </a:t>
            </a:r>
            <a:r>
              <a:rPr lang="en-US" b="1" dirty="0" smtClean="0"/>
              <a:t>(</a:t>
            </a:r>
            <a:r>
              <a:rPr lang="en-US" b="1" dirty="0" err="1" smtClean="0"/>
              <a:t>ms</a:t>
            </a:r>
            <a:r>
              <a:rPr lang="en-US" b="1" dirty="0" smtClean="0"/>
              <a:t>)</a:t>
            </a:r>
            <a:endParaRPr lang="en-US" dirty="0"/>
          </a:p>
          <a:p>
            <a:r>
              <a:rPr lang="en-US" dirty="0" smtClean="0"/>
              <a:t>Onset </a:t>
            </a:r>
            <a:r>
              <a:rPr lang="en-US" dirty="0"/>
              <a:t>Time of first CPA Centric </a:t>
            </a:r>
            <a:r>
              <a:rPr lang="en-US" dirty="0" smtClean="0"/>
              <a:t>Bursts </a:t>
            </a:r>
            <a:r>
              <a:rPr lang="en-US" b="1" dirty="0" smtClean="0"/>
              <a:t>(</a:t>
            </a:r>
            <a:r>
              <a:rPr lang="en-US" b="1" dirty="0" err="1" smtClean="0"/>
              <a:t>ms</a:t>
            </a:r>
            <a:r>
              <a:rPr lang="en-US" b="1" dirty="0" smtClean="0"/>
              <a:t>)</a:t>
            </a:r>
            <a:endParaRPr lang="en-US" dirty="0"/>
          </a:p>
          <a:p>
            <a:r>
              <a:rPr lang="en-US" dirty="0" smtClean="0"/>
              <a:t>Offset </a:t>
            </a:r>
            <a:r>
              <a:rPr lang="en-US" dirty="0"/>
              <a:t>Time of final CPA Centric </a:t>
            </a:r>
            <a:r>
              <a:rPr lang="en-US" dirty="0" smtClean="0"/>
              <a:t>Bursts </a:t>
            </a:r>
            <a:r>
              <a:rPr lang="en-US" b="1" dirty="0"/>
              <a:t>(</a:t>
            </a:r>
            <a:r>
              <a:rPr lang="en-US" b="1" dirty="0" err="1"/>
              <a:t>ms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 smtClean="0"/>
              <a:t>Total </a:t>
            </a:r>
            <a:r>
              <a:rPr lang="en-US" dirty="0"/>
              <a:t>Activation Time in APA </a:t>
            </a:r>
            <a:r>
              <a:rPr lang="en-US" dirty="0" smtClean="0"/>
              <a:t>Stage </a:t>
            </a:r>
            <a:r>
              <a:rPr lang="en-US" b="1" dirty="0"/>
              <a:t>(</a:t>
            </a:r>
            <a:r>
              <a:rPr lang="en-US" b="1" dirty="0" err="1"/>
              <a:t>ms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 smtClean="0"/>
              <a:t>Total </a:t>
            </a:r>
            <a:r>
              <a:rPr lang="en-US" dirty="0"/>
              <a:t>Activation Time in CPA </a:t>
            </a:r>
            <a:r>
              <a:rPr lang="en-US" dirty="0" smtClean="0"/>
              <a:t>Stage </a:t>
            </a:r>
            <a:r>
              <a:rPr lang="en-US" b="1" dirty="0"/>
              <a:t>(</a:t>
            </a:r>
            <a:r>
              <a:rPr lang="en-US" b="1" dirty="0" err="1"/>
              <a:t>ms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 smtClean="0"/>
              <a:t>Total </a:t>
            </a:r>
            <a:r>
              <a:rPr lang="en-US" dirty="0"/>
              <a:t>IEMG of all Baseline </a:t>
            </a:r>
            <a:r>
              <a:rPr lang="en-US" dirty="0" smtClean="0"/>
              <a:t>Bursts </a:t>
            </a:r>
            <a:r>
              <a:rPr lang="en-US" b="1" dirty="0" smtClean="0"/>
              <a:t>(mV/</a:t>
            </a:r>
            <a:r>
              <a:rPr lang="en-US" b="1" dirty="0" err="1" smtClean="0"/>
              <a:t>ms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 smtClean="0"/>
              <a:t>Total </a:t>
            </a:r>
            <a:r>
              <a:rPr lang="en-US" dirty="0"/>
              <a:t>IEMG of all APA </a:t>
            </a:r>
            <a:r>
              <a:rPr lang="en-US" dirty="0" smtClean="0"/>
              <a:t>Bursts </a:t>
            </a:r>
            <a:r>
              <a:rPr lang="en-US" b="1" dirty="0"/>
              <a:t>(mV/</a:t>
            </a:r>
            <a:r>
              <a:rPr lang="en-US" b="1" dirty="0" err="1"/>
              <a:t>ms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 smtClean="0"/>
              <a:t>Total </a:t>
            </a:r>
            <a:r>
              <a:rPr lang="en-US" dirty="0"/>
              <a:t>IEMG of all CPA </a:t>
            </a:r>
            <a:r>
              <a:rPr lang="en-US" dirty="0" smtClean="0"/>
              <a:t>Bursts </a:t>
            </a:r>
            <a:r>
              <a:rPr lang="en-US" b="1" dirty="0"/>
              <a:t>(mV/</a:t>
            </a:r>
            <a:r>
              <a:rPr lang="en-US" b="1" dirty="0" err="1"/>
              <a:t>ms</a:t>
            </a:r>
            <a:r>
              <a:rPr lang="en-US" b="1" dirty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9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User Aid Examples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These slides are screenshots of the GUI tools that assist the Users in the processing of the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0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reviewKinTrials</a:t>
            </a:r>
            <a:r>
              <a:rPr lang="en-US" dirty="0" smtClean="0"/>
              <a:t> Screenshot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44" y="1527175"/>
            <a:ext cx="7315199" cy="4572000"/>
          </a:xfrm>
        </p:spPr>
      </p:pic>
    </p:spTree>
    <p:extLst>
      <p:ext uri="{BB962C8B-B14F-4D97-AF65-F5344CB8AC3E}">
        <p14:creationId xmlns:p14="http://schemas.microsoft.com/office/powerpoint/2010/main" val="295948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High Level Overview</a:t>
            </a:r>
          </a:p>
          <a:p>
            <a:r>
              <a:rPr lang="en-US" dirty="0" smtClean="0"/>
              <a:t>Project Content Trees</a:t>
            </a:r>
          </a:p>
          <a:p>
            <a:r>
              <a:rPr lang="en-US" dirty="0"/>
              <a:t>Lists of Calculated Metrics</a:t>
            </a:r>
          </a:p>
          <a:p>
            <a:r>
              <a:rPr lang="en-US" dirty="0"/>
              <a:t>Examples of Graphical User Aids</a:t>
            </a:r>
          </a:p>
          <a:p>
            <a:r>
              <a:rPr lang="en-US" dirty="0"/>
              <a:t>Selected Flow Charts of Source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7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reviewReachOnsets</a:t>
            </a:r>
            <a:r>
              <a:rPr lang="en-US" dirty="0" smtClean="0"/>
              <a:t> Screenshot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44" y="1527175"/>
            <a:ext cx="7315199" cy="4572000"/>
          </a:xfrm>
        </p:spPr>
      </p:pic>
    </p:spTree>
    <p:extLst>
      <p:ext uri="{BB962C8B-B14F-4D97-AF65-F5344CB8AC3E}">
        <p14:creationId xmlns:p14="http://schemas.microsoft.com/office/powerpoint/2010/main" val="399614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Kinematic Illustrations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29" y="1600200"/>
            <a:ext cx="3291839" cy="20573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971800"/>
            <a:ext cx="4572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7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EMG Signal Review 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29" y="1600201"/>
            <a:ext cx="3654637" cy="226298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67" y="1600201"/>
            <a:ext cx="3547533" cy="22458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67" y="3837563"/>
            <a:ext cx="3657600" cy="2476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67" y="3846029"/>
            <a:ext cx="3547533" cy="246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7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EKG Subtraction 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1"/>
            <a:ext cx="4001770" cy="2133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733800"/>
            <a:ext cx="44958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4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EMG Quiet Segment Review Screenshot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44" y="1527175"/>
            <a:ext cx="7315199" cy="4572000"/>
          </a:xfrm>
        </p:spPr>
      </p:pic>
    </p:spTree>
    <p:extLst>
      <p:ext uri="{BB962C8B-B14F-4D97-AF65-F5344CB8AC3E}">
        <p14:creationId xmlns:p14="http://schemas.microsoft.com/office/powerpoint/2010/main" val="163077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EMG Activation Region Review Screenshot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44" y="1527175"/>
            <a:ext cx="7315199" cy="4572000"/>
          </a:xfrm>
        </p:spPr>
      </p:pic>
    </p:spTree>
    <p:extLst>
      <p:ext uri="{BB962C8B-B14F-4D97-AF65-F5344CB8AC3E}">
        <p14:creationId xmlns:p14="http://schemas.microsoft.com/office/powerpoint/2010/main" val="121032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EMG Illustrations</a:t>
            </a:r>
            <a:endParaRPr lang="en-US" dirty="0"/>
          </a:p>
        </p:txBody>
      </p:sp>
      <p:pic>
        <p:nvPicPr>
          <p:cNvPr id="21" name="Content Placeholder 20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44" y="1527175"/>
            <a:ext cx="6096000" cy="4572000"/>
          </a:xfrm>
        </p:spPr>
      </p:pic>
    </p:spTree>
    <p:extLst>
      <p:ext uri="{BB962C8B-B14F-4D97-AF65-F5344CB8AC3E}">
        <p14:creationId xmlns:p14="http://schemas.microsoft.com/office/powerpoint/2010/main" val="91823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Flow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These slides contain flow charts for a subset of the functions used in the analysis package.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168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These Flow Charts cover the top level scripts that guide the entire </a:t>
            </a:r>
            <a:r>
              <a:rPr lang="en-US" smtClean="0"/>
              <a:t>analysis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72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CleanKinematicData.m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0" y="1295400"/>
            <a:ext cx="9078840" cy="508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7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following slides are a high level visualization of the relationships between the components of the TD/CP study code base.</a:t>
            </a:r>
          </a:p>
          <a:p>
            <a:r>
              <a:rPr lang="en-US" dirty="0" smtClean="0"/>
              <a:t>Arrows indicate the intended progression through the process, by either user or automation.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5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ProcessKinematicStats.m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744" y="1527175"/>
            <a:ext cx="5080000" cy="4572000"/>
          </a:xfrm>
        </p:spPr>
      </p:pic>
    </p:spTree>
    <p:extLst>
      <p:ext uri="{BB962C8B-B14F-4D97-AF65-F5344CB8AC3E}">
        <p14:creationId xmlns:p14="http://schemas.microsoft.com/office/powerpoint/2010/main" val="244829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CleanEMGData.m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30" y="1527175"/>
            <a:ext cx="7903028" cy="4572000"/>
          </a:xfrm>
        </p:spPr>
      </p:pic>
    </p:spTree>
    <p:extLst>
      <p:ext uri="{BB962C8B-B14F-4D97-AF65-F5344CB8AC3E}">
        <p14:creationId xmlns:p14="http://schemas.microsoft.com/office/powerpoint/2010/main" val="380477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ProcessEMGStats.m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960" y="1527175"/>
            <a:ext cx="4841567" cy="4572000"/>
          </a:xfrm>
        </p:spPr>
      </p:pic>
    </p:spTree>
    <p:extLst>
      <p:ext uri="{BB962C8B-B14F-4D97-AF65-F5344CB8AC3E}">
        <p14:creationId xmlns:p14="http://schemas.microsoft.com/office/powerpoint/2010/main" val="380794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Flow Charts appearing here represent sub-functions that do lower level data processing.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69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emgFiltAvgEKG.m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617" y="1527175"/>
            <a:ext cx="5132254" cy="4572000"/>
          </a:xfrm>
        </p:spPr>
      </p:pic>
    </p:spTree>
    <p:extLst>
      <p:ext uri="{BB962C8B-B14F-4D97-AF65-F5344CB8AC3E}">
        <p14:creationId xmlns:p14="http://schemas.microsoft.com/office/powerpoint/2010/main" val="133443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detQuietSeg.m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21" y="1527175"/>
            <a:ext cx="6896445" cy="4572000"/>
          </a:xfrm>
        </p:spPr>
      </p:pic>
    </p:spTree>
    <p:extLst>
      <p:ext uri="{BB962C8B-B14F-4D97-AF65-F5344CB8AC3E}">
        <p14:creationId xmlns:p14="http://schemas.microsoft.com/office/powerpoint/2010/main" val="69814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activationDetection.m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1644373"/>
            <a:ext cx="8504238" cy="4337604"/>
          </a:xfrm>
        </p:spPr>
      </p:pic>
    </p:spTree>
    <p:extLst>
      <p:ext uri="{BB962C8B-B14F-4D97-AF65-F5344CB8AC3E}">
        <p14:creationId xmlns:p14="http://schemas.microsoft.com/office/powerpoint/2010/main" val="403220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TD/CP Overall Processing 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12547357"/>
              </p:ext>
            </p:extLst>
          </p:nvPr>
        </p:nvGraphicFramePr>
        <p:xfrm>
          <a:off x="301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692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CleanKinematicData</a:t>
            </a:r>
            <a:r>
              <a:rPr lang="en-US" dirty="0" smtClean="0"/>
              <a:t> Processing 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84614615"/>
              </p:ext>
            </p:extLst>
          </p:nvPr>
        </p:nvGraphicFramePr>
        <p:xfrm>
          <a:off x="301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986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ProcessKinematicStats</a:t>
            </a:r>
            <a:r>
              <a:rPr lang="en-US" dirty="0" smtClean="0"/>
              <a:t> Processing 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82869054"/>
              </p:ext>
            </p:extLst>
          </p:nvPr>
        </p:nvGraphicFramePr>
        <p:xfrm>
          <a:off x="301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548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CleanEMGData</a:t>
            </a:r>
            <a:r>
              <a:rPr lang="en-US" dirty="0" smtClean="0"/>
              <a:t> Processing 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96767797"/>
              </p:ext>
            </p:extLst>
          </p:nvPr>
        </p:nvGraphicFramePr>
        <p:xfrm>
          <a:off x="301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19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ProcessEMGStats</a:t>
            </a:r>
            <a:r>
              <a:rPr lang="en-US" dirty="0" smtClean="0"/>
              <a:t> Processing 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78972288"/>
              </p:ext>
            </p:extLst>
          </p:nvPr>
        </p:nvGraphicFramePr>
        <p:xfrm>
          <a:off x="301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902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Tree </a:t>
            </a:r>
            <a:r>
              <a:rPr lang="en-US" dirty="0" smtClean="0"/>
              <a:t>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following slides lay out how the code in the project is associated </a:t>
            </a:r>
            <a:r>
              <a:rPr lang="en-US" dirty="0" smtClean="0"/>
              <a:t>between higher and lower level functions.</a:t>
            </a:r>
            <a:endParaRPr lang="en-US" dirty="0" smtClean="0"/>
          </a:p>
          <a:p>
            <a:r>
              <a:rPr lang="en-US" dirty="0" smtClean="0"/>
              <a:t>Code files that have major sub-functions called each have their own slides to illustrate those associations.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3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13571</TotalTime>
  <Words>1885</Words>
  <Application>Microsoft Office PowerPoint</Application>
  <PresentationFormat>On-screen Show (4:3)</PresentationFormat>
  <Paragraphs>306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Civic</vt:lpstr>
      <vt:lpstr>Rachwani-Santamaria  TD/CP Study </vt:lpstr>
      <vt:lpstr>Contents</vt:lpstr>
      <vt:lpstr>High Level Overview</vt:lpstr>
      <vt:lpstr>TD/CP Overall Processing Flow</vt:lpstr>
      <vt:lpstr>CleanKinematicData Processing Flow</vt:lpstr>
      <vt:lpstr>ProcessKinematicStats Processing Flow</vt:lpstr>
      <vt:lpstr>CleanEMGData Processing Flow</vt:lpstr>
      <vt:lpstr>ProcessEMGStats Processing Flow</vt:lpstr>
      <vt:lpstr>Code Tree Maps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Lists of Calculated Metrics</vt:lpstr>
      <vt:lpstr>List of Calculated Kinematic Metrics</vt:lpstr>
      <vt:lpstr>List of Calculated EMG Metrics</vt:lpstr>
      <vt:lpstr>Graphical User Aid Examples</vt:lpstr>
      <vt:lpstr>reviewKinTrials Screenshot</vt:lpstr>
      <vt:lpstr>reviewReachOnsets Screenshot</vt:lpstr>
      <vt:lpstr>Kinematic Illustrations</vt:lpstr>
      <vt:lpstr>EMG Signal Review Screenshots</vt:lpstr>
      <vt:lpstr>EKG Subtraction Screenshots</vt:lpstr>
      <vt:lpstr>EMG Quiet Segment Review Screenshot</vt:lpstr>
      <vt:lpstr>EMG Activation Region Review Screenshot</vt:lpstr>
      <vt:lpstr>EMG Illustrations</vt:lpstr>
      <vt:lpstr>Selected Flow Charts</vt:lpstr>
      <vt:lpstr>Top Level Functions</vt:lpstr>
      <vt:lpstr>CleanKinematicData.m</vt:lpstr>
      <vt:lpstr>ProcessKinematicStats.m</vt:lpstr>
      <vt:lpstr>CleanEMGData.m</vt:lpstr>
      <vt:lpstr>ProcessEMGStats.m</vt:lpstr>
      <vt:lpstr>Data Processing Functions</vt:lpstr>
      <vt:lpstr>emgFiltAvgEKG.m</vt:lpstr>
      <vt:lpstr>detQuietSeg.m</vt:lpstr>
      <vt:lpstr>activationDetection.m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Rachwani-Santamaria TD/CP Study</dc:title>
  <dc:creator>mansellw</dc:creator>
  <cp:lastModifiedBy>mansellw</cp:lastModifiedBy>
  <cp:revision>62</cp:revision>
  <dcterms:created xsi:type="dcterms:W3CDTF">2014-05-12T17:23:15Z</dcterms:created>
  <dcterms:modified xsi:type="dcterms:W3CDTF">2014-05-23T21:13:37Z</dcterms:modified>
</cp:coreProperties>
</file>