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-3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218857"/>
            <a:ext cx="7792635" cy="15055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2982335"/>
            <a:ext cx="779263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76237"/>
            <a:ext cx="640537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405"/>
            <a:ext cx="640537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60741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EA09-14AB-81CF-7BF1-9DC40ADA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99" y="2113634"/>
            <a:ext cx="6108201" cy="3029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1729B-BD34-AB3E-6CA2-B45205BBDD47}"/>
              </a:ext>
            </a:extLst>
          </p:cNvPr>
          <p:cNvSpPr txBox="1"/>
          <p:nvPr/>
        </p:nvSpPr>
        <p:spPr>
          <a:xfrm>
            <a:off x="601670" y="150281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Topology </a:t>
            </a:r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ចាស់របស់មជ្ឈមណ្ឌលបណ្តុះបណ្ដាលវិជ្ជាជីវៈ </a:t>
            </a:r>
            <a:r>
              <a:rPr lang="en-US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TechTrend</a:t>
            </a:r>
            <a:endParaRPr lang="en-US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B29AC-5E71-B493-CF22-4A9CF9365CCF}"/>
              </a:ext>
            </a:extLst>
          </p:cNvPr>
          <p:cNvSpPr txBox="1"/>
          <p:nvPr/>
        </p:nvSpPr>
        <p:spPr>
          <a:xfrm>
            <a:off x="448965" y="1350110"/>
            <a:ext cx="7711603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តាមរយៈការវិភាគទៅលើ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Topology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របស់បណ្ដាញខាងលើរួចមក​ ឃើញថាមាននូវភាពទន់ខ្សោយជាច្រើនដូចជា៖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ផ្នែកសន្តិសុខ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Router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ប្រើប្រាស់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Protocol Telnet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ដើម្បីធ្វើ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Management Remote 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ដែលមិនមានសុវត្ថិភាព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Network Segmentation (VLAN)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ពោលគឺអ្នកប្រើប្រាស់ទាំងអស់ស្ថិតក្នុង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Network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Single Broadcast Domain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អាចនឹងទទួលផលវិបាកពី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Broadcast Storms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និងការវាយប្រហារផ្នែកសន្តិសុខ។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 Security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អាចប្រើប្រាស់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Software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ដូចជា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macof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ដើម្បីបង្កើតនូវ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ក្លែងក្លាយជាច្រើនក្នុងរយៈពេលខ្លីដែលធ្វើអោយ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Table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មិនអាចផ្ទុកអស់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Flood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រាល់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អាចទទួលបាន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ទាំងឡាយដែលចរាចរក្នុងបណ្ដាញ។ </a:t>
            </a:r>
          </a:p>
        </p:txBody>
      </p:sp>
    </p:spTree>
    <p:extLst>
      <p:ext uri="{BB962C8B-B14F-4D97-AF65-F5344CB8AC3E}">
        <p14:creationId xmlns:p14="http://schemas.microsoft.com/office/powerpoint/2010/main" val="2654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93BBD-C862-C364-B962-561D82BB6CBA}"/>
              </a:ext>
            </a:extLst>
          </p:cNvPr>
          <p:cNvSpPr txBox="1"/>
          <p:nvPr/>
        </p:nvSpPr>
        <p:spPr>
          <a:xfrm>
            <a:off x="1059785" y="1808225"/>
            <a:ext cx="6413610" cy="3297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ដែលមិនបានប្រើប្រាស់មិនត្រូវបានបិទ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(Shutdown)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និងស្ថិតនៅ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mode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(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Dynamic Auto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)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ដែលធ្វើអោយប្រឈមនឹង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Hopping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អាចក្លែងបន្លំ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របស់ខ្លួនជា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និង​ធ្វើ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Negotiation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Trunk Link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។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ទៅគ្រប់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Devices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ផ្សេងទៀតទោះស្ថិតក្នុង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ផ្សេងក៏ដោយ។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DAI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ដែលអាចអោយ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អាចផ្ញើ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Gratuitous ARP Replies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ដោយបន្លំយក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IP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Default Gateway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ដែលជារបស់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ទៅអោយគ្រប់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នៅក្នុង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ដែលពេលនោះនឹងកើតមាន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Man-in-the-Middle Attack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ជាដើម។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7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D110C-E4BE-73BB-EAF0-6624D638CA7B}"/>
              </a:ext>
            </a:extLst>
          </p:cNvPr>
          <p:cNvSpPr txBox="1"/>
          <p:nvPr/>
        </p:nvSpPr>
        <p:spPr>
          <a:xfrm>
            <a:off x="907080" y="1197405"/>
            <a:ext cx="6413610" cy="362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PortFast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BPDU Guard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អាចធ្វើ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STP Attacks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ធ្វើអោយមាន​កំណែប្រែ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Topology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ដោយ​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Root Bridge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ហើយមាន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Man-in-the-Middle Attack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ជាដើម។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ផ្នែក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Switching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ពោលគឺអ្នកប្រើប្រាស់ទាំងអស់ស្ថិតក្នុង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Network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តែមួយដែលពិបាកក្នុងការគ្រប់គ្រង និងជា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Single Broadcast Domain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អាចនឹងទទួលផលវិបាកពី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Broadcast Storms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ដែលជះឥទ្ធិពលដល់ដំណើរការបណ្ដាញ។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63553-C6FE-5AE7-CE9E-23601F4DFD99}"/>
              </a:ext>
            </a:extLst>
          </p:cNvPr>
          <p:cNvSpPr txBox="1"/>
          <p:nvPr/>
        </p:nvSpPr>
        <p:spPr>
          <a:xfrm>
            <a:off x="1059785" y="1808225"/>
            <a:ext cx="6413610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In new topology, add a DHCP server linked to a switch and switch linked to router and implement DHCP snooping to prevent DHCP starvation (DoS)</a:t>
            </a:r>
            <a:endParaRPr lang="km-KH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Use </a:t>
            </a:r>
            <a:r>
              <a:rPr lang="en-US" sz="1400">
                <a:latin typeface="!Khmer OS Siemreap" panose="02000500000000020004" pitchFamily="2" charset="0"/>
                <a:cs typeface="!Khmer OS Siemreap" panose="02000500000000020004" pitchFamily="2" charset="0"/>
              </a:rPr>
              <a:t>Etherchannel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7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On-screen Show (16:9)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!Khmer OS Siemreap</vt:lpstr>
      <vt:lpstr>Arial</vt:lpstr>
      <vt:lpstr>Calibri</vt:lpstr>
      <vt:lpstr>Wingdings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2024-06-11T06:33:32Z</dcterms:modified>
</cp:coreProperties>
</file>