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4" r:id="rId10"/>
    <p:sldId id="260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8AD38D6-397C-4FED-8F58-3A4101608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Aava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6739085-DEC9-4322-84C5-A0AE8286D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Aarnivalkea</a:t>
            </a:r>
          </a:p>
        </p:txBody>
      </p:sp>
    </p:spTree>
    <p:extLst>
      <p:ext uri="{BB962C8B-B14F-4D97-AF65-F5344CB8AC3E}">
        <p14:creationId xmlns:p14="http://schemas.microsoft.com/office/powerpoint/2010/main" val="120558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DC3687-009B-4846-9B42-E2FB8EB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Aavasta puuttuu?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B3432D-6EB4-454D-A858-7C845AED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Sisäänkirjautuminen ja käyttäjän autentikointi</a:t>
            </a:r>
          </a:p>
          <a:p>
            <a:r>
              <a:rPr lang="fi-FI" dirty="0"/>
              <a:t>Käyttäjähallinta puutteellinen</a:t>
            </a:r>
          </a:p>
          <a:p>
            <a:r>
              <a:rPr lang="fi-FI" dirty="0"/>
              <a:t>Kuvien ja liitteiden lisääminen</a:t>
            </a:r>
          </a:p>
        </p:txBody>
      </p:sp>
    </p:spTree>
    <p:extLst>
      <p:ext uri="{BB962C8B-B14F-4D97-AF65-F5344CB8AC3E}">
        <p14:creationId xmlns:p14="http://schemas.microsoft.com/office/powerpoint/2010/main" val="242618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0D1A8FB-E4E5-4431-AF43-5FD64973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986"/>
          </a:xfrm>
        </p:spPr>
        <p:txBody>
          <a:bodyPr/>
          <a:lstStyle/>
          <a:p>
            <a:r>
              <a:rPr lang="fi-FI" dirty="0"/>
              <a:t>Mikä on Aarnivalkea?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4B552C3-83FB-4620-BF2D-310BF7B5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Aarnivalkea, toiselta nimeltään Virvatuli, on suolla esiintyvä valoilmiö, jonka kerrotaan toisinaan johtavansa harhaan mutta toisinaan myös aarteen luo.</a:t>
            </a:r>
          </a:p>
          <a:p>
            <a:endParaRPr lang="fi-FI" dirty="0"/>
          </a:p>
        </p:txBody>
      </p:sp>
      <p:pic>
        <p:nvPicPr>
          <p:cNvPr id="5" name="Kuva 4" descr="Kuva, joka sisältää kohteen ruoho, ulko, luonto, taivas&#10;&#10;Kuvaus luotu automaattisesti">
            <a:extLst>
              <a:ext uri="{FF2B5EF4-FFF2-40B4-BE49-F238E27FC236}">
                <a16:creationId xmlns:a16="http://schemas.microsoft.com/office/drawing/2014/main" id="{CB2D9426-5D17-413C-A592-6390FF3C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6" y="2789268"/>
            <a:ext cx="5424976" cy="4068732"/>
          </a:xfrm>
          <a:prstGeom prst="rect">
            <a:avLst/>
          </a:prstGeom>
        </p:spPr>
      </p:pic>
      <p:pic>
        <p:nvPicPr>
          <p:cNvPr id="11" name="Kuva 10" descr="Kuva, joka sisältää kohteen savu, aalto, kevät&#10;&#10;Kuvaus luotu automaattisesti">
            <a:extLst>
              <a:ext uri="{FF2B5EF4-FFF2-40B4-BE49-F238E27FC236}">
                <a16:creationId xmlns:a16="http://schemas.microsoft.com/office/drawing/2014/main" id="{C97C4E21-B65A-4D6F-8BDE-8BDFFFFB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429000"/>
            <a:ext cx="1896454" cy="2655035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3357ED2F-EA67-4299-B85D-3E41DCC817AA}"/>
              </a:ext>
            </a:extLst>
          </p:cNvPr>
          <p:cNvSpPr txBox="1"/>
          <p:nvPr/>
        </p:nvSpPr>
        <p:spPr>
          <a:xfrm>
            <a:off x="645459" y="1110503"/>
            <a:ext cx="4104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/>
              <a:t>Kavereiden kesken Aava</a:t>
            </a:r>
          </a:p>
        </p:txBody>
      </p:sp>
    </p:spTree>
    <p:extLst>
      <p:ext uri="{BB962C8B-B14F-4D97-AF65-F5344CB8AC3E}">
        <p14:creationId xmlns:p14="http://schemas.microsoft.com/office/powerpoint/2010/main" val="3114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FE5523-4530-421F-85F6-B7542571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on Aava?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48D079-ECA3-4BEB-BBF8-B1782AC1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718568" cy="732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Projektien dokumentointi- ja esittelytyökalu </a:t>
            </a:r>
            <a:r>
              <a:rPr lang="fi-FI" dirty="0" err="1"/>
              <a:t>Digitalentsin</a:t>
            </a:r>
            <a:r>
              <a:rPr lang="fi-FI" dirty="0"/>
              <a:t> sisäiseen käyttöön, jossa ollaan huomioitu kaikkien tiimien tarpeet.</a:t>
            </a:r>
          </a:p>
          <a:p>
            <a:pPr>
              <a:buClr>
                <a:srgbClr val="8AD0D6"/>
              </a:buClr>
            </a:pPr>
            <a:endParaRPr lang="fi-FI" dirty="0"/>
          </a:p>
        </p:txBody>
      </p:sp>
      <p:pic>
        <p:nvPicPr>
          <p:cNvPr id="5" name="Kuva 4" descr="Kuva, joka sisältää kohteen pöytä&#10;&#10;Kuvaus luotu automaattisesti">
            <a:extLst>
              <a:ext uri="{FF2B5EF4-FFF2-40B4-BE49-F238E27FC236}">
                <a16:creationId xmlns:a16="http://schemas.microsoft.com/office/drawing/2014/main" id="{B175659E-1CF3-49C9-BF52-D2B0526F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04" y="2986368"/>
            <a:ext cx="5153091" cy="3101227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3627592C-C63E-4B61-A804-547CB4B8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3" y="2985807"/>
            <a:ext cx="4688327" cy="3098988"/>
          </a:xfrm>
          <a:prstGeom prst="rect">
            <a:avLst/>
          </a:prstGeom>
        </p:spPr>
      </p:pic>
      <p:sp>
        <p:nvSpPr>
          <p:cNvPr id="6" name="Nuoli: Vasen 5">
            <a:extLst>
              <a:ext uri="{FF2B5EF4-FFF2-40B4-BE49-F238E27FC236}">
                <a16:creationId xmlns:a16="http://schemas.microsoft.com/office/drawing/2014/main" id="{71E0F895-9FAC-4AE4-BD04-EF8A3293EE32}"/>
              </a:ext>
            </a:extLst>
          </p:cNvPr>
          <p:cNvSpPr/>
          <p:nvPr/>
        </p:nvSpPr>
        <p:spPr>
          <a:xfrm>
            <a:off x="5438709" y="4312873"/>
            <a:ext cx="728381" cy="358588"/>
          </a:xfrm>
          <a:prstGeom prst="left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DA4E94-B338-4D0A-963A-831E7C8C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hyötyä on Aavasta?	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2FD399-86F9-43C1-B61B-E9FF5201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Kaikki </a:t>
            </a:r>
            <a:r>
              <a:rPr lang="fi-FI"/>
              <a:t>Digitalentsilaiset</a:t>
            </a:r>
            <a:r>
              <a:rPr lang="fi-FI" dirty="0"/>
              <a:t> voivat nähdä mitä projekteja on tehty</a:t>
            </a:r>
          </a:p>
          <a:p>
            <a:r>
              <a:rPr lang="fi-FI" dirty="0" err="1"/>
              <a:t>Presentaatiosivuilla</a:t>
            </a:r>
            <a:r>
              <a:rPr lang="fi-FI" dirty="0"/>
              <a:t> voidaan asiakkaille esitellä projekteja ja niitä voi käyttää avuksi työnhaussa ja portfolioissa.</a:t>
            </a:r>
          </a:p>
          <a:p>
            <a:pPr>
              <a:buClr>
                <a:srgbClr val="8AD0D6"/>
              </a:buClr>
            </a:pPr>
            <a:r>
              <a:rPr lang="fi-FI" dirty="0"/>
              <a:t>Ei vaadi työntekijöiltä visuaalista osaamista, vaan </a:t>
            </a:r>
            <a:r>
              <a:rPr lang="fi-FI" dirty="0" err="1"/>
              <a:t>presentaatio</a:t>
            </a:r>
            <a:r>
              <a:rPr lang="fi-FI" dirty="0"/>
              <a:t>-sivu luo näyttävän projektin katsauksen automaattisesti.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869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2973E4A-2533-4012-AF07-A5B50450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Kuinka käyttää Aavaa?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8DF624-AC68-4574-AAD0-8304D33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93213" cy="2256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Kirjaudu sisään, jokaisella </a:t>
            </a:r>
            <a:r>
              <a:rPr lang="fi-FI" dirty="0" err="1"/>
              <a:t>Digitalentslaisella</a:t>
            </a:r>
            <a:r>
              <a:rPr lang="fi-FI" dirty="0"/>
              <a:t> on omat käyttäjätunnukset</a:t>
            </a:r>
          </a:p>
          <a:p>
            <a:r>
              <a:rPr lang="fi-FI" dirty="0"/>
              <a:t>Selaa projekteja</a:t>
            </a:r>
          </a:p>
          <a:p>
            <a:r>
              <a:rPr lang="fi-FI" dirty="0"/>
              <a:t>Vain omia projektejaan voi muokata ja tuoda katselmointisivulle. </a:t>
            </a:r>
          </a:p>
          <a:p>
            <a:r>
              <a:rPr lang="fi-FI" dirty="0"/>
              <a:t>Ainoastaan </a:t>
            </a:r>
            <a:r>
              <a:rPr lang="fi-FI" dirty="0" err="1"/>
              <a:t>coreteam</a:t>
            </a:r>
            <a:r>
              <a:rPr lang="fi-FI" dirty="0"/>
              <a:t> voi lisätä projekteja</a:t>
            </a:r>
          </a:p>
        </p:txBody>
      </p:sp>
    </p:spTree>
    <p:extLst>
      <p:ext uri="{BB962C8B-B14F-4D97-AF65-F5344CB8AC3E}">
        <p14:creationId xmlns:p14="http://schemas.microsoft.com/office/powerpoint/2010/main" val="109574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2AC413-0785-4099-A7D7-55CCE61D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1B70D6-E5C9-41F4-9087-F6901306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7368DDD-B34D-4D4D-A076-F05B91B8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461482-FAF2-41CF-AB01-1177B6B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Mitä projektista tallennetaan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4785DB-B561-4AFD-AFB2-871FCEFF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Nimi</a:t>
            </a:r>
          </a:p>
          <a:p>
            <a:r>
              <a:rPr lang="fi-FI" dirty="0"/>
              <a:t>Projektin status (tulossa, käynnissä, päättynyt)</a:t>
            </a:r>
          </a:p>
          <a:p>
            <a:r>
              <a:rPr lang="fi-FI" dirty="0"/>
              <a:t>Projektin tekijät</a:t>
            </a:r>
          </a:p>
          <a:p>
            <a:r>
              <a:rPr lang="fi-FI" dirty="0"/>
              <a:t>Projektin aloitus- ja päätöspäivämäärät</a:t>
            </a:r>
          </a:p>
          <a:p>
            <a:r>
              <a:rPr lang="fi-FI" dirty="0"/>
              <a:t>Projektin teknologiat</a:t>
            </a:r>
          </a:p>
          <a:p>
            <a:r>
              <a:rPr lang="fi-FI" dirty="0"/>
              <a:t>Linkki projektiin</a:t>
            </a:r>
          </a:p>
          <a:p>
            <a:r>
              <a:rPr lang="fi-FI" dirty="0"/>
              <a:t>Kuvaus projektista</a:t>
            </a:r>
          </a:p>
          <a:p>
            <a:r>
              <a:rPr lang="fi-FI" dirty="0"/>
              <a:t>Liitteet (kuvia, tulevat esittelysivulle)</a:t>
            </a:r>
          </a:p>
        </p:txBody>
      </p:sp>
    </p:spTree>
    <p:extLst>
      <p:ext uri="{BB962C8B-B14F-4D97-AF65-F5344CB8AC3E}">
        <p14:creationId xmlns:p14="http://schemas.microsoft.com/office/powerpoint/2010/main" val="234948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2F6476-3AF8-4A47-8A1F-65C83614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27194" cy="1400530"/>
          </a:xfrm>
        </p:spPr>
        <p:txBody>
          <a:bodyPr/>
          <a:lstStyle/>
          <a:p>
            <a:r>
              <a:rPr lang="fi-FI"/>
              <a:t>Mitä projektin tekijöistä tallennetaan?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D93303-9207-49EE-8593-782BD4A9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Nimi</a:t>
            </a:r>
          </a:p>
          <a:p>
            <a:r>
              <a:rPr lang="fi-FI" dirty="0"/>
              <a:t>Tiimi </a:t>
            </a:r>
          </a:p>
          <a:p>
            <a:r>
              <a:rPr lang="fi-FI" dirty="0"/>
              <a:t>Sähköposti</a:t>
            </a:r>
          </a:p>
          <a:p>
            <a:r>
              <a:rPr lang="fi-FI" dirty="0"/>
              <a:t>LinkedIn</a:t>
            </a:r>
          </a:p>
          <a:p>
            <a:r>
              <a:rPr lang="fi-FI" dirty="0"/>
              <a:t>GitHub/Portfolio</a:t>
            </a:r>
          </a:p>
        </p:txBody>
      </p:sp>
    </p:spTree>
    <p:extLst>
      <p:ext uri="{BB962C8B-B14F-4D97-AF65-F5344CB8AC3E}">
        <p14:creationId xmlns:p14="http://schemas.microsoft.com/office/powerpoint/2010/main" val="126081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EE4838-FA0D-45EF-9C28-D2615552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Aavasta on valmiina?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CF7093-19F2-4577-A1D1-E3D292C3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Sivupohja</a:t>
            </a:r>
          </a:p>
          <a:p>
            <a:r>
              <a:rPr lang="fi-FI" dirty="0"/>
              <a:t>Projektinhallinta</a:t>
            </a:r>
          </a:p>
          <a:p>
            <a:r>
              <a:rPr lang="fi-FI" dirty="0"/>
              <a:t>Käyttäjähallinta</a:t>
            </a:r>
          </a:p>
          <a:p>
            <a:r>
              <a:rPr lang="fi-FI" dirty="0"/>
              <a:t>Dashboard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23791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D7FB5A6371D6C4280313EF238542091" ma:contentTypeVersion="9" ma:contentTypeDescription="Luo uusi asiakirja." ma:contentTypeScope="" ma:versionID="b5ee067521cfb6415ad00373dcb79a04">
  <xsd:schema xmlns:xsd="http://www.w3.org/2001/XMLSchema" xmlns:xs="http://www.w3.org/2001/XMLSchema" xmlns:p="http://schemas.microsoft.com/office/2006/metadata/properties" xmlns:ns3="2c096b50-e7b6-49ee-bc72-1f0df00d8854" xmlns:ns4="97ff1383-8322-4d41-bc76-89f51e148ae0" targetNamespace="http://schemas.microsoft.com/office/2006/metadata/properties" ma:root="true" ma:fieldsID="edf027a938f6024f547dc4d40e3eb52b" ns3:_="" ns4:_="">
    <xsd:import namespace="2c096b50-e7b6-49ee-bc72-1f0df00d8854"/>
    <xsd:import namespace="97ff1383-8322-4d41-bc76-89f51e148a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96b50-e7b6-49ee-bc72-1f0df00d88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f1383-8322-4d41-bc76-89f51e148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6AF727-84B8-452F-A575-F82029D21F6C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97ff1383-8322-4d41-bc76-89f51e148ae0"/>
    <ds:schemaRef ds:uri="http://schemas.openxmlformats.org/package/2006/metadata/core-properties"/>
    <ds:schemaRef ds:uri="2c096b50-e7b6-49ee-bc72-1f0df00d8854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9125A4B-7DB3-4AEB-9F35-D5E4B9284712}">
  <ds:schemaRefs>
    <ds:schemaRef ds:uri="2c096b50-e7b6-49ee-bc72-1f0df00d8854"/>
    <ds:schemaRef ds:uri="97ff1383-8322-4d41-bc76-89f51e148a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D13A23-0726-4D02-8CFD-D7C33F46E0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9836</TotalTime>
  <Words>187</Words>
  <Application>Microsoft Office PowerPoint</Application>
  <PresentationFormat>Laajakuva</PresentationFormat>
  <Paragraphs>40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Ioni</vt:lpstr>
      <vt:lpstr>Aava</vt:lpstr>
      <vt:lpstr>Mikä on Aarnivalkea? </vt:lpstr>
      <vt:lpstr>Mikä on Aava?</vt:lpstr>
      <vt:lpstr>Mitä hyötyä on Aavasta? </vt:lpstr>
      <vt:lpstr>Kuinka käyttää Aavaa?</vt:lpstr>
      <vt:lpstr>PowerPoint-esitys</vt:lpstr>
      <vt:lpstr>Mitä projektista tallennetaan</vt:lpstr>
      <vt:lpstr>Mitä projektin tekijöistä tallennetaan?</vt:lpstr>
      <vt:lpstr>Mitä Aavasta on valmiina?</vt:lpstr>
      <vt:lpstr>Mitä Aavasta puuttuu?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</dc:title>
  <dc:creator>Tor-Erik Nygård</dc:creator>
  <cp:lastModifiedBy>Tor-Erik Nygård</cp:lastModifiedBy>
  <cp:revision>20</cp:revision>
  <dcterms:created xsi:type="dcterms:W3CDTF">2021-03-25T09:38:16Z</dcterms:created>
  <dcterms:modified xsi:type="dcterms:W3CDTF">2021-06-21T09:55:46Z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0x010100FD7FB5A6371D6C4280313EF238542091</vt:lpwstr>
  </property>
</Properties>
</file>