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60" r:id="rId2"/>
    <p:sldId id="261" r:id="rId3"/>
    <p:sldId id="268" r:id="rId4"/>
    <p:sldId id="262" r:id="rId5"/>
    <p:sldId id="264" r:id="rId6"/>
    <p:sldId id="273" r:id="rId7"/>
    <p:sldId id="275" r:id="rId8"/>
    <p:sldId id="274" r:id="rId9"/>
    <p:sldId id="265" r:id="rId10"/>
    <p:sldId id="272" r:id="rId11"/>
    <p:sldId id="276" r:id="rId12"/>
    <p:sldId id="277" r:id="rId13"/>
    <p:sldId id="267" r:id="rId14"/>
    <p:sldId id="269" r:id="rId15"/>
    <p:sldId id="278" r:id="rId16"/>
    <p:sldId id="27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p:cViewPr>
        <p:scale>
          <a:sx n="82" d="100"/>
          <a:sy n="82" d="100"/>
        </p:scale>
        <p:origin x="1944" y="6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38890-7B21-4576-9379-964DB0DBE7A3}" type="datetimeFigureOut">
              <a:rPr lang="en-IE" smtClean="0"/>
              <a:t>09/08/2017</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65D6A-D87F-4802-A66B-7DF64D726586}" type="slidenum">
              <a:rPr lang="en-IE" smtClean="0"/>
              <a:t>‹#›</a:t>
            </a:fld>
            <a:endParaRPr lang="en-IE"/>
          </a:p>
        </p:txBody>
      </p:sp>
    </p:spTree>
    <p:extLst>
      <p:ext uri="{BB962C8B-B14F-4D97-AF65-F5344CB8AC3E}">
        <p14:creationId xmlns:p14="http://schemas.microsoft.com/office/powerpoint/2010/main" val="873198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IE"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E" smtClean="0"/>
              <a:t>Click to edit Master subtitle style</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3421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fld id="{792754D0-D688-4E49-8FF3-F8D4FDC3B676}" type="datetimeFigureOut">
              <a:rPr lang="en-IE" smtClean="0"/>
              <a:t>09/08/2017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68742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IE"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88910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IE"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92739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IE"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240748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IE"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398411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IE"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248691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74667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IE"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67740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idx="1"/>
          </p:nvPr>
        </p:nvSpPr>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74646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IE"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02898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Date Placeholder 4"/>
          <p:cNvSpPr>
            <a:spLocks noGrp="1"/>
          </p:cNvSpPr>
          <p:nvPr>
            <p:ph type="dt" sz="half" idx="10"/>
          </p:nvPr>
        </p:nvSpPr>
        <p:spPr/>
        <p:txBody>
          <a:bodyPr/>
          <a:lstStyle/>
          <a:p>
            <a:fld id="{792754D0-D688-4E49-8FF3-F8D4FDC3B676}" type="datetimeFigureOut">
              <a:rPr lang="en-IE" smtClean="0"/>
              <a:t>09/08/2017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48629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IE"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7" name="Date Placeholder 6"/>
          <p:cNvSpPr>
            <a:spLocks noGrp="1"/>
          </p:cNvSpPr>
          <p:nvPr>
            <p:ph type="dt" sz="half" idx="10"/>
          </p:nvPr>
        </p:nvSpPr>
        <p:spPr/>
        <p:txBody>
          <a:bodyPr/>
          <a:lstStyle/>
          <a:p>
            <a:fld id="{792754D0-D688-4E49-8FF3-F8D4FDC3B676}" type="datetimeFigureOut">
              <a:rPr lang="en-IE" smtClean="0"/>
              <a:t>09/08/2017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20039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7" name="Date Placeholder 2"/>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7037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74744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IE"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7" name="Date Placeholder 4"/>
          <p:cNvSpPr>
            <a:spLocks noGrp="1"/>
          </p:cNvSpPr>
          <p:nvPr>
            <p:ph type="dt" sz="half" idx="10"/>
          </p:nvPr>
        </p:nvSpPr>
        <p:spPr/>
        <p:txBody>
          <a:bodyPr/>
          <a:lstStyle/>
          <a:p>
            <a:fld id="{792754D0-D688-4E49-8FF3-F8D4FDC3B676}" type="datetimeFigureOut">
              <a:rPr lang="en-IE" smtClean="0"/>
              <a:t>09/08/2017</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30239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fld id="{792754D0-D688-4E49-8FF3-F8D4FDC3B676}" type="datetimeFigureOut">
              <a:rPr lang="en-IE" smtClean="0"/>
              <a:t>09/08/2017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4394651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IE"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2754D0-D688-4E49-8FF3-F8D4FDC3B676}" type="datetimeFigureOut">
              <a:rPr lang="en-IE" smtClean="0"/>
              <a:t>09/08/2017</a:t>
            </a:fld>
            <a:endParaRPr lang="en-IE"/>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18815F0-3E0D-458D-BA9A-49C5D3FD9BEE}" type="slidenum">
              <a:rPr lang="en-IE" smtClean="0"/>
              <a:t>‹#›</a:t>
            </a:fld>
            <a:endParaRPr lang="en-IE"/>
          </a:p>
        </p:txBody>
      </p:sp>
    </p:spTree>
    <p:extLst>
      <p:ext uri="{BB962C8B-B14F-4D97-AF65-F5344CB8AC3E}">
        <p14:creationId xmlns:p14="http://schemas.microsoft.com/office/powerpoint/2010/main" val="146824351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067944" y="1682797"/>
            <a:ext cx="7201787" cy="1518468"/>
          </a:xfrm>
        </p:spPr>
        <p:txBody>
          <a:bodyPr>
            <a:normAutofit fontScale="90000"/>
          </a:bodyPr>
          <a:lstStyle/>
          <a:p>
            <a:r>
              <a:rPr lang="en-IE" altLang="en-US" dirty="0" smtClean="0"/>
              <a:t>Meeting</a:t>
            </a:r>
            <a:br>
              <a:rPr lang="en-IE" altLang="en-US" dirty="0" smtClean="0"/>
            </a:br>
            <a:r>
              <a:rPr lang="en-IE" altLang="en-US" dirty="0" smtClean="0"/>
              <a:t>Room Pro</a:t>
            </a:r>
            <a:endParaRPr lang="en-US" altLang="en-US" dirty="0"/>
          </a:p>
        </p:txBody>
      </p:sp>
      <p:sp>
        <p:nvSpPr>
          <p:cNvPr id="4099" name="Rectangle 3"/>
          <p:cNvSpPr>
            <a:spLocks noGrp="1" noChangeArrowheads="1"/>
          </p:cNvSpPr>
          <p:nvPr>
            <p:ph type="subTitle" idx="1"/>
          </p:nvPr>
        </p:nvSpPr>
        <p:spPr>
          <a:xfrm>
            <a:off x="1213285" y="3808138"/>
            <a:ext cx="4438835" cy="448080"/>
          </a:xfrm>
        </p:spPr>
        <p:txBody>
          <a:bodyPr>
            <a:noAutofit/>
          </a:bodyPr>
          <a:lstStyle/>
          <a:p>
            <a:r>
              <a:rPr lang="en-IE" altLang="en-US" sz="3200" dirty="0" smtClean="0"/>
              <a:t>Navjot </a:t>
            </a:r>
            <a:r>
              <a:rPr lang="en-IE" altLang="en-US" sz="3200" dirty="0" smtClean="0"/>
              <a:t>Singh </a:t>
            </a:r>
            <a:r>
              <a:rPr lang="en-IE" altLang="en-US" sz="3200" dirty="0" smtClean="0"/>
              <a:t>Virk</a:t>
            </a:r>
            <a:endParaRPr lang="en-US" altLang="en-US" sz="3200" dirty="0"/>
          </a:p>
        </p:txBody>
      </p:sp>
      <p:sp>
        <p:nvSpPr>
          <p:cNvPr id="4" name="Rectangle 3"/>
          <p:cNvSpPr txBox="1">
            <a:spLocks noChangeArrowheads="1"/>
          </p:cNvSpPr>
          <p:nvPr/>
        </p:nvSpPr>
        <p:spPr>
          <a:xfrm>
            <a:off x="1213285" y="4445412"/>
            <a:ext cx="3309803" cy="448080"/>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US" altLang="en-US" sz="2800" dirty="0" smtClean="0"/>
              <a:t>24</a:t>
            </a:r>
            <a:r>
              <a:rPr lang="en-US" altLang="en-US" sz="2800" dirty="0" smtClean="0"/>
              <a:t>/August/2017</a:t>
            </a:r>
            <a:endParaRPr lang="en-US" alt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594" y="3809892"/>
            <a:ext cx="3014337" cy="2505667"/>
          </a:xfrm>
          <a:prstGeom prst="rect">
            <a:avLst/>
          </a:prstGeom>
        </p:spPr>
      </p:pic>
      <p:sp>
        <p:nvSpPr>
          <p:cNvPr id="3" name="Rectangle 2"/>
          <p:cNvSpPr/>
          <p:nvPr/>
        </p:nvSpPr>
        <p:spPr>
          <a:xfrm>
            <a:off x="1216931" y="5372392"/>
            <a:ext cx="2529980" cy="400110"/>
          </a:xfrm>
          <a:prstGeom prst="rect">
            <a:avLst/>
          </a:prstGeom>
        </p:spPr>
        <p:txBody>
          <a:bodyPr wrap="square">
            <a:spAutoFit/>
          </a:bodyPr>
          <a:lstStyle/>
          <a:p>
            <a:r>
              <a:rPr lang="en-US" sz="2000" dirty="0" smtClean="0"/>
              <a:t>Available On:</a:t>
            </a:r>
            <a:endParaRPr lang="en-US" sz="2000" dirty="0"/>
          </a:p>
        </p:txBody>
      </p:sp>
      <p:sp>
        <p:nvSpPr>
          <p:cNvPr id="5" name="Rectangle 4"/>
          <p:cNvSpPr/>
          <p:nvPr/>
        </p:nvSpPr>
        <p:spPr>
          <a:xfrm>
            <a:off x="1213285" y="5772502"/>
            <a:ext cx="5769478" cy="400110"/>
          </a:xfrm>
          <a:prstGeom prst="rect">
            <a:avLst/>
          </a:prstGeom>
        </p:spPr>
        <p:txBody>
          <a:bodyPr wrap="square">
            <a:spAutoFit/>
          </a:bodyPr>
          <a:lstStyle/>
          <a:p>
            <a:r>
              <a:rPr lang="en-US" sz="2000" dirty="0" smtClean="0"/>
              <a:t>Github/Virksaabnavjot/MRPRO</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61" y="803900"/>
            <a:ext cx="2591004" cy="2591004"/>
          </a:xfrm>
          <a:prstGeom prst="rect">
            <a:avLst/>
          </a:prstGeom>
        </p:spPr>
      </p:pic>
      <p:sp>
        <p:nvSpPr>
          <p:cNvPr id="9" name="TextBox 8"/>
          <p:cNvSpPr txBox="1"/>
          <p:nvPr/>
        </p:nvSpPr>
        <p:spPr>
          <a:xfrm>
            <a:off x="4067944" y="3128569"/>
            <a:ext cx="4541628" cy="369332"/>
          </a:xfrm>
          <a:prstGeom prst="rect">
            <a:avLst/>
          </a:prstGeom>
          <a:noFill/>
        </p:spPr>
        <p:txBody>
          <a:bodyPr wrap="none" rtlCol="0">
            <a:spAutoFit/>
          </a:bodyPr>
          <a:lstStyle/>
          <a:p>
            <a:r>
              <a:rPr lang="en-US" dirty="0" smtClean="0"/>
              <a:t>Website: https://</a:t>
            </a:r>
            <a:r>
              <a:rPr lang="en-US" dirty="0" err="1" smtClean="0"/>
              <a:t>navsingh.org.uk</a:t>
            </a:r>
            <a:r>
              <a:rPr lang="en-US" dirty="0" smtClean="0"/>
              <a:t>/</a:t>
            </a:r>
            <a:r>
              <a:rPr lang="en-US" dirty="0" err="1" smtClean="0"/>
              <a:t>mrpro</a:t>
            </a:r>
            <a:endParaRPr lang="en-US" dirty="0"/>
          </a:p>
        </p:txBody>
      </p:sp>
    </p:spTree>
    <p:extLst>
      <p:ext uri="{BB962C8B-B14F-4D97-AF65-F5344CB8AC3E}">
        <p14:creationId xmlns:p14="http://schemas.microsoft.com/office/powerpoint/2010/main" val="1264537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74" y="836712"/>
            <a:ext cx="7055380" cy="1400530"/>
          </a:xfrm>
        </p:spPr>
        <p:txBody>
          <a:bodyPr/>
          <a:lstStyle/>
          <a:p>
            <a:r>
              <a:rPr lang="en-IE" altLang="en-US" dirty="0" smtClean="0">
                <a:latin typeface="Arial" panose="020B0604020202020204" pitchFamily="34" charset="0"/>
                <a:cs typeface="Arial" panose="020B0604020202020204" pitchFamily="34" charset="0"/>
              </a:rPr>
              <a:t>Main Requirements</a:t>
            </a:r>
            <a:r>
              <a:rPr lang="en-IE" altLang="en-US" dirty="0">
                <a:latin typeface="Arial" panose="020B0604020202020204" pitchFamily="34" charset="0"/>
                <a:cs typeface="Arial" panose="020B0604020202020204" pitchFamily="34" charset="0"/>
              </a:rPr>
              <a:t/>
            </a:r>
            <a:br>
              <a:rPr lang="en-IE" altLang="en-US" dirty="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795732" y="2272698"/>
            <a:ext cx="6711654" cy="4195481"/>
          </a:xfrm>
        </p:spPr>
        <p:txBody>
          <a:bodyPr/>
          <a:lstStyle/>
          <a:p>
            <a:pPr marL="342900" lvl="1" indent="-342900"/>
            <a:r>
              <a:rPr lang="en-IE" altLang="en-US" sz="2400" dirty="0" smtClean="0">
                <a:latin typeface="Arial" panose="020B0604020202020204" pitchFamily="34" charset="0"/>
                <a:cs typeface="Arial" panose="020B0604020202020204" pitchFamily="34" charset="0"/>
              </a:rPr>
              <a:t>System</a:t>
            </a:r>
          </a:p>
          <a:p>
            <a:pPr marL="0" lvl="1" indent="0">
              <a:buNone/>
            </a:pPr>
            <a:r>
              <a:rPr lang="en-IE" altLang="en-US" sz="2400" dirty="0" smtClean="0">
                <a:latin typeface="Arial" panose="020B0604020202020204" pitchFamily="34" charset="0"/>
                <a:cs typeface="Arial" panose="020B0604020202020204" pitchFamily="34" charset="0"/>
              </a:rPr>
              <a:t>Client </a:t>
            </a:r>
            <a:r>
              <a:rPr lang="mr-IN" altLang="en-US" sz="2400" dirty="0" smtClean="0">
                <a:latin typeface="Arial" panose="020B0604020202020204" pitchFamily="34" charset="0"/>
                <a:cs typeface="Arial" panose="020B0604020202020204" pitchFamily="34" charset="0"/>
              </a:rPr>
              <a:t>–</a:t>
            </a:r>
            <a:r>
              <a:rPr lang="en-IE" altLang="en-US" sz="2400" dirty="0" smtClean="0">
                <a:latin typeface="Arial" panose="020B0604020202020204" pitchFamily="34" charset="0"/>
                <a:cs typeface="Arial" panose="020B0604020202020204" pitchFamily="34" charset="0"/>
              </a:rPr>
              <a:t> iOS 9+ iOS Devices</a:t>
            </a:r>
          </a:p>
          <a:p>
            <a:pPr marL="0" lvl="1" indent="0">
              <a:buNone/>
            </a:pPr>
            <a:r>
              <a:rPr lang="en-IE" altLang="en-US" sz="2400" dirty="0" smtClean="0">
                <a:latin typeface="Arial" panose="020B0604020202020204" pitchFamily="34" charset="0"/>
                <a:cs typeface="Arial" panose="020B0604020202020204" pitchFamily="34" charset="0"/>
              </a:rPr>
              <a:t>Internet Connection, GPS</a:t>
            </a:r>
          </a:p>
          <a:p>
            <a:pPr marL="0" lvl="1" indent="0">
              <a:buNone/>
            </a:pPr>
            <a:endParaRPr lang="en-IE" altLang="en-US" sz="2400" dirty="0">
              <a:latin typeface="Arial" panose="020B0604020202020204" pitchFamily="34" charset="0"/>
              <a:cs typeface="Arial" panose="020B0604020202020204" pitchFamily="34" charset="0"/>
            </a:endParaRPr>
          </a:p>
          <a:p>
            <a:pPr marL="0" lvl="1" indent="0">
              <a:buNone/>
            </a:pPr>
            <a:r>
              <a:rPr lang="en-IE" altLang="en-US" sz="2400" dirty="0" smtClean="0">
                <a:latin typeface="Arial" panose="020B0604020202020204" pitchFamily="34" charset="0"/>
                <a:cs typeface="Arial" panose="020B0604020202020204" pitchFamily="34" charset="0"/>
              </a:rPr>
              <a:t>Backend </a:t>
            </a:r>
            <a:r>
              <a:rPr lang="mr-IN" altLang="en-US" sz="2400" dirty="0" smtClean="0">
                <a:latin typeface="Arial" panose="020B0604020202020204" pitchFamily="34" charset="0"/>
                <a:cs typeface="Arial" panose="020B0604020202020204" pitchFamily="34" charset="0"/>
              </a:rPr>
              <a:t>–</a:t>
            </a:r>
            <a:r>
              <a:rPr lang="en-IE" altLang="en-US" sz="2400" dirty="0" smtClean="0">
                <a:latin typeface="Arial" panose="020B0604020202020204" pitchFamily="34" charset="0"/>
                <a:cs typeface="Arial" panose="020B0604020202020204" pitchFamily="34" charset="0"/>
              </a:rPr>
              <a:t> SAP HANA with </a:t>
            </a:r>
            <a:r>
              <a:rPr lang="en-IE" altLang="en-US" dirty="0">
                <a:latin typeface="Arial" panose="020B0604020202020204" pitchFamily="34" charset="0"/>
                <a:cs typeface="Arial" panose="020B0604020202020204" pitchFamily="34" charset="0"/>
              </a:rPr>
              <a:t>Geo Spatial </a:t>
            </a:r>
            <a:r>
              <a:rPr lang="en-IE" altLang="en-US" dirty="0" smtClean="0">
                <a:latin typeface="Arial" panose="020B0604020202020204" pitchFamily="34" charset="0"/>
                <a:cs typeface="Arial" panose="020B0604020202020204" pitchFamily="34" charset="0"/>
              </a:rPr>
              <a:t>Data Support</a:t>
            </a:r>
          </a:p>
          <a:p>
            <a:pPr marL="0" lvl="1" indent="0">
              <a:buNone/>
            </a:pPr>
            <a:endParaRPr lang="en-US" altLang="en-US" dirty="0">
              <a:latin typeface="Arial" panose="020B0604020202020204" pitchFamily="34" charset="0"/>
              <a:cs typeface="Arial" panose="020B0604020202020204" pitchFamily="34" charset="0"/>
            </a:endParaRPr>
          </a:p>
          <a:p>
            <a:pPr marL="0" lvl="1" indent="0">
              <a:buNone/>
            </a:pPr>
            <a:r>
              <a:rPr lang="en-US" dirty="0" smtClean="0"/>
              <a:t> </a:t>
            </a:r>
            <a:endParaRPr lang="en-US" dirty="0"/>
          </a:p>
        </p:txBody>
      </p:sp>
    </p:spTree>
    <p:extLst>
      <p:ext uri="{BB962C8B-B14F-4D97-AF65-F5344CB8AC3E}">
        <p14:creationId xmlns:p14="http://schemas.microsoft.com/office/powerpoint/2010/main" val="60140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Requirements</a:t>
            </a:r>
            <a:endParaRPr lang="en-US" dirty="0"/>
          </a:p>
        </p:txBody>
      </p:sp>
      <p:sp>
        <p:nvSpPr>
          <p:cNvPr id="3" name="Content Placeholder 2"/>
          <p:cNvSpPr>
            <a:spLocks noGrp="1"/>
          </p:cNvSpPr>
          <p:nvPr>
            <p:ph idx="1"/>
          </p:nvPr>
        </p:nvSpPr>
        <p:spPr>
          <a:xfrm>
            <a:off x="395536" y="1340768"/>
            <a:ext cx="6711654" cy="4195481"/>
          </a:xfrm>
        </p:spPr>
        <p:txBody>
          <a:bodyPr/>
          <a:lstStyle/>
          <a:p>
            <a:pPr marL="342900" lvl="1" indent="-342900"/>
            <a:r>
              <a:rPr lang="en-IE" altLang="en-US" sz="2400" dirty="0" smtClean="0">
                <a:latin typeface="Arial" panose="020B0604020202020204" pitchFamily="34" charset="0"/>
                <a:cs typeface="Arial" panose="020B0604020202020204" pitchFamily="34" charset="0"/>
              </a:rPr>
              <a:t>Data</a:t>
            </a:r>
          </a:p>
          <a:p>
            <a:pPr marL="0" lvl="1" indent="0">
              <a:buNone/>
            </a:pPr>
            <a:r>
              <a:rPr lang="en-IE" altLang="en-US" sz="2400" dirty="0" smtClean="0">
                <a:latin typeface="Arial" panose="020B0604020202020204" pitchFamily="34" charset="0"/>
                <a:cs typeface="Arial" panose="020B0604020202020204" pitchFamily="34" charset="0"/>
              </a:rPr>
              <a:t>Building and Room information including co-ordinates (Geo Spatial Data </a:t>
            </a:r>
            <a:r>
              <a:rPr lang="mr-IN" altLang="en-US" sz="2400" dirty="0" smtClean="0">
                <a:latin typeface="Arial" panose="020B0604020202020204" pitchFamily="34" charset="0"/>
                <a:cs typeface="Arial" panose="020B0604020202020204" pitchFamily="34" charset="0"/>
              </a:rPr>
              <a:t>–</a:t>
            </a:r>
            <a:r>
              <a:rPr lang="en-IE" altLang="en-US" sz="2400" dirty="0" smtClean="0">
                <a:latin typeface="Arial" panose="020B0604020202020204" pitchFamily="34" charset="0"/>
                <a:cs typeface="Arial" panose="020B0604020202020204" pitchFamily="34" charset="0"/>
              </a:rPr>
              <a:t> Polygons &amp; Points)</a:t>
            </a:r>
          </a:p>
          <a:p>
            <a:pPr marL="0" lvl="1" indent="0">
              <a:buNone/>
            </a:pPr>
            <a:endParaRPr lang="en-IE" altLang="en-US" sz="2400" dirty="0">
              <a:latin typeface="Arial" panose="020B0604020202020204" pitchFamily="34" charset="0"/>
              <a:cs typeface="Arial" panose="020B0604020202020204" pitchFamily="34" charset="0"/>
            </a:endParaRPr>
          </a:p>
          <a:p>
            <a:pPr marL="0" lvl="1" indent="0">
              <a:buNone/>
            </a:pPr>
            <a:endParaRPr lang="en-IE" altLang="en-US" sz="2400" dirty="0" smtClean="0">
              <a:latin typeface="Arial" panose="020B0604020202020204" pitchFamily="34" charset="0"/>
              <a:cs typeface="Arial" panose="020B0604020202020204" pitchFamily="34" charset="0"/>
            </a:endParaRPr>
          </a:p>
          <a:p>
            <a:pPr marL="0" lvl="1" indent="0">
              <a:buNone/>
            </a:pPr>
            <a:endParaRPr lang="en-IE" altLang="en-US" sz="2400" dirty="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040" y="2723890"/>
            <a:ext cx="4881184" cy="3663078"/>
          </a:xfrm>
          <a:prstGeom prst="rect">
            <a:avLst/>
          </a:prstGeom>
        </p:spPr>
      </p:pic>
    </p:spTree>
    <p:extLst>
      <p:ext uri="{BB962C8B-B14F-4D97-AF65-F5344CB8AC3E}">
        <p14:creationId xmlns:p14="http://schemas.microsoft.com/office/powerpoint/2010/main" val="1421471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508104" cy="6858000"/>
          </a:xfrm>
        </p:spPr>
      </p:pic>
      <p:sp>
        <p:nvSpPr>
          <p:cNvPr id="5" name="TextBox 4"/>
          <p:cNvSpPr txBox="1"/>
          <p:nvPr/>
        </p:nvSpPr>
        <p:spPr>
          <a:xfrm>
            <a:off x="5724128" y="2204864"/>
            <a:ext cx="3397084" cy="1477328"/>
          </a:xfrm>
          <a:prstGeom prst="rect">
            <a:avLst/>
          </a:prstGeom>
          <a:noFill/>
        </p:spPr>
        <p:txBody>
          <a:bodyPr wrap="none" rtlCol="0">
            <a:spAutoFit/>
          </a:bodyPr>
          <a:lstStyle/>
          <a:p>
            <a:r>
              <a:rPr lang="en-US" dirty="0" smtClean="0"/>
              <a:t>Parsed JSON Data Sample</a:t>
            </a:r>
          </a:p>
          <a:p>
            <a:r>
              <a:rPr lang="en-US" dirty="0"/>
              <a:t>r</a:t>
            </a:r>
            <a:r>
              <a:rPr lang="en-US" dirty="0" smtClean="0"/>
              <a:t>eturned by the Web Service</a:t>
            </a:r>
          </a:p>
          <a:p>
            <a:r>
              <a:rPr lang="en-US" dirty="0"/>
              <a:t>t</a:t>
            </a:r>
            <a:r>
              <a:rPr lang="en-US" dirty="0" smtClean="0"/>
              <a:t>hrough http request that will</a:t>
            </a:r>
          </a:p>
          <a:p>
            <a:r>
              <a:rPr lang="en-US" dirty="0"/>
              <a:t>b</a:t>
            </a:r>
            <a:r>
              <a:rPr lang="en-US" dirty="0" smtClean="0"/>
              <a:t>e consumed by the client </a:t>
            </a:r>
          </a:p>
          <a:p>
            <a:r>
              <a:rPr lang="en-US" dirty="0" smtClean="0"/>
              <a:t>Application.</a:t>
            </a:r>
            <a:endParaRPr lang="en-US" dirty="0"/>
          </a:p>
        </p:txBody>
      </p:sp>
    </p:spTree>
    <p:extLst>
      <p:ext uri="{BB962C8B-B14F-4D97-AF65-F5344CB8AC3E}">
        <p14:creationId xmlns:p14="http://schemas.microsoft.com/office/powerpoint/2010/main" val="1010694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7584" y="836712"/>
            <a:ext cx="7024744" cy="757888"/>
          </a:xfrm>
        </p:spPr>
        <p:txBody>
          <a:bodyPr/>
          <a:lstStyle/>
          <a:p>
            <a:r>
              <a:rPr lang="en-IE" altLang="en-US" dirty="0"/>
              <a:t>Evaluation</a:t>
            </a:r>
            <a:endParaRPr lang="en-US" altLang="en-US" dirty="0"/>
          </a:p>
        </p:txBody>
      </p:sp>
      <p:sp>
        <p:nvSpPr>
          <p:cNvPr id="14339" name="Rectangle 3"/>
          <p:cNvSpPr>
            <a:spLocks noGrp="1" noChangeArrowheads="1"/>
          </p:cNvSpPr>
          <p:nvPr>
            <p:ph idx="1"/>
          </p:nvPr>
        </p:nvSpPr>
        <p:spPr/>
        <p:txBody>
          <a:bodyPr/>
          <a:lstStyle/>
          <a:p>
            <a:endParaRPr lang="en-IE" altLang="en-US" dirty="0" smtClean="0"/>
          </a:p>
          <a:p>
            <a:r>
              <a:rPr lang="en-IE" altLang="en-US" dirty="0" smtClean="0">
                <a:latin typeface="Arial" panose="020B0604020202020204" pitchFamily="34" charset="0"/>
                <a:cs typeface="Arial" panose="020B0604020202020204" pitchFamily="34" charset="0"/>
              </a:rPr>
              <a:t>How will </a:t>
            </a:r>
            <a:r>
              <a:rPr lang="en-IE" altLang="en-US" dirty="0">
                <a:latin typeface="Arial" panose="020B0604020202020204" pitchFamily="34" charset="0"/>
                <a:cs typeface="Arial" panose="020B0604020202020204" pitchFamily="34" charset="0"/>
              </a:rPr>
              <a:t>you evaluate the system</a:t>
            </a:r>
            <a:r>
              <a:rPr lang="en-IE" altLang="en-US" dirty="0" smtClean="0">
                <a:latin typeface="Arial" panose="020B0604020202020204" pitchFamily="34" charset="0"/>
                <a:cs typeface="Arial" panose="020B0604020202020204" pitchFamily="34" charset="0"/>
              </a:rPr>
              <a:t>?</a:t>
            </a:r>
          </a:p>
          <a:p>
            <a:pPr marL="0" indent="0">
              <a:buNone/>
            </a:pPr>
            <a:r>
              <a:rPr lang="en-IE" altLang="en-US" dirty="0" smtClean="0">
                <a:latin typeface="Arial" panose="020B0604020202020204" pitchFamily="34" charset="0"/>
                <a:cs typeface="Arial" panose="020B0604020202020204" pitchFamily="34" charset="0"/>
              </a:rPr>
              <a:t>     The system will go through </a:t>
            </a:r>
            <a:r>
              <a:rPr lang="mr-IN" altLang="en-US" dirty="0" smtClean="0">
                <a:latin typeface="Arial" panose="020B0604020202020204" pitchFamily="34" charset="0"/>
                <a:cs typeface="Arial" panose="020B0604020202020204" pitchFamily="34" charset="0"/>
              </a:rPr>
              <a:t>–</a:t>
            </a:r>
            <a:endParaRPr lang="en-IE" altLang="en-US" dirty="0" smtClean="0">
              <a:latin typeface="Arial" panose="020B0604020202020204" pitchFamily="34" charset="0"/>
              <a:cs typeface="Arial" panose="020B0604020202020204" pitchFamily="34" charset="0"/>
            </a:endParaRPr>
          </a:p>
          <a:p>
            <a:pPr>
              <a:buFont typeface="Arial" charset="0"/>
              <a:buChar char="•"/>
            </a:pPr>
            <a:r>
              <a:rPr lang="en-IE" altLang="en-US" dirty="0" smtClean="0">
                <a:latin typeface="Arial" panose="020B0604020202020204" pitchFamily="34" charset="0"/>
                <a:cs typeface="Arial" panose="020B0604020202020204" pitchFamily="34" charset="0"/>
              </a:rPr>
              <a:t>Subjective Evaluation</a:t>
            </a:r>
          </a:p>
          <a:p>
            <a:pPr>
              <a:buFont typeface="Arial" charset="0"/>
              <a:buChar char="•"/>
            </a:pPr>
            <a:r>
              <a:rPr lang="en-IE" altLang="en-US" dirty="0" smtClean="0">
                <a:latin typeface="Arial" panose="020B0604020202020204" pitchFamily="34" charset="0"/>
                <a:cs typeface="Arial" panose="020B0604020202020204" pitchFamily="34" charset="0"/>
              </a:rPr>
              <a:t>Unit Testing</a:t>
            </a:r>
          </a:p>
          <a:p>
            <a:pPr>
              <a:buFont typeface="Arial" charset="0"/>
              <a:buChar char="•"/>
            </a:pPr>
            <a:r>
              <a:rPr lang="en-IE" altLang="en-US" dirty="0" smtClean="0">
                <a:latin typeface="Arial" panose="020B0604020202020204" pitchFamily="34" charset="0"/>
                <a:cs typeface="Arial" panose="020B0604020202020204" pitchFamily="34" charset="0"/>
              </a:rPr>
              <a:t>System Testing</a:t>
            </a:r>
          </a:p>
          <a:p>
            <a:pPr marL="0" indent="0">
              <a:buNone/>
            </a:pPr>
            <a:endParaRPr lang="en-IE"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260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a:t>Demonstration</a:t>
            </a:r>
            <a:endParaRPr lang="en-US" altLang="en-US" dirty="0"/>
          </a:p>
        </p:txBody>
      </p:sp>
      <p:sp>
        <p:nvSpPr>
          <p:cNvPr id="10243" name="Rectangle 3"/>
          <p:cNvSpPr>
            <a:spLocks noGrp="1" noChangeArrowheads="1"/>
          </p:cNvSpPr>
          <p:nvPr>
            <p:ph idx="1"/>
          </p:nvPr>
        </p:nvSpPr>
        <p:spPr>
          <a:xfrm>
            <a:off x="1023305" y="1594600"/>
            <a:ext cx="6777317" cy="3339733"/>
          </a:xfrm>
        </p:spPr>
        <p:txBody>
          <a:bodyPr/>
          <a:lstStyle/>
          <a:p>
            <a:r>
              <a:rPr lang="en-IE" altLang="en-US" dirty="0" smtClean="0">
                <a:latin typeface="Arial" panose="020B0604020202020204" pitchFamily="34" charset="0"/>
                <a:cs typeface="Arial" panose="020B0604020202020204" pitchFamily="34" charset="0"/>
              </a:rPr>
              <a:t>GUI </a:t>
            </a:r>
            <a:r>
              <a:rPr lang="en-IE" altLang="en-US" dirty="0">
                <a:latin typeface="Arial" panose="020B0604020202020204" pitchFamily="34" charset="0"/>
                <a:cs typeface="Arial" panose="020B0604020202020204" pitchFamily="34" charset="0"/>
              </a:rPr>
              <a:t>(Screen Shots</a:t>
            </a:r>
            <a:r>
              <a:rPr lang="en-IE" altLang="en-US" dirty="0" smtClean="0">
                <a:latin typeface="Arial" panose="020B0604020202020204" pitchFamily="34" charset="0"/>
                <a:cs typeface="Arial" panose="020B0604020202020204" pitchFamily="34" charset="0"/>
              </a:rPr>
              <a:t>)</a:t>
            </a:r>
          </a:p>
          <a:p>
            <a:pPr marL="0" indent="0">
              <a:buNone/>
            </a:pPr>
            <a:endParaRPr lang="en-IE" altLang="en-US" dirty="0" smtClean="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97767"/>
            <a:ext cx="2500364" cy="460223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070" y="2096280"/>
            <a:ext cx="2512539" cy="4603720"/>
          </a:xfrm>
          <a:prstGeom prst="rect">
            <a:avLst/>
          </a:prstGeom>
        </p:spPr>
      </p:pic>
      <p:sp>
        <p:nvSpPr>
          <p:cNvPr id="4" name="TextBox 3"/>
          <p:cNvSpPr txBox="1"/>
          <p:nvPr/>
        </p:nvSpPr>
        <p:spPr>
          <a:xfrm>
            <a:off x="180526" y="3259367"/>
            <a:ext cx="1143262" cy="646331"/>
          </a:xfrm>
          <a:prstGeom prst="rect">
            <a:avLst/>
          </a:prstGeom>
          <a:noFill/>
        </p:spPr>
        <p:txBody>
          <a:bodyPr wrap="none" rtlCol="0">
            <a:spAutoFit/>
          </a:bodyPr>
          <a:lstStyle/>
          <a:p>
            <a:r>
              <a:rPr lang="en-US" dirty="0" smtClean="0"/>
              <a:t>List of</a:t>
            </a:r>
          </a:p>
          <a:p>
            <a:r>
              <a:rPr lang="en-US" dirty="0" smtClean="0"/>
              <a:t>Buildings</a:t>
            </a:r>
            <a:endParaRPr lang="en-US" dirty="0"/>
          </a:p>
        </p:txBody>
      </p:sp>
      <p:sp>
        <p:nvSpPr>
          <p:cNvPr id="5" name="TextBox 4"/>
          <p:cNvSpPr txBox="1"/>
          <p:nvPr/>
        </p:nvSpPr>
        <p:spPr>
          <a:xfrm>
            <a:off x="4433449" y="3259367"/>
            <a:ext cx="1119217" cy="923330"/>
          </a:xfrm>
          <a:prstGeom prst="rect">
            <a:avLst/>
          </a:prstGeom>
          <a:noFill/>
        </p:spPr>
        <p:txBody>
          <a:bodyPr wrap="none" rtlCol="0">
            <a:spAutoFit/>
          </a:bodyPr>
          <a:lstStyle/>
          <a:p>
            <a:r>
              <a:rPr lang="en-US" dirty="0" smtClean="0"/>
              <a:t>List of </a:t>
            </a:r>
          </a:p>
          <a:p>
            <a:r>
              <a:rPr lang="en-US" dirty="0" smtClean="0"/>
              <a:t>Meeting</a:t>
            </a:r>
          </a:p>
          <a:p>
            <a:r>
              <a:rPr lang="en-US" dirty="0" smtClean="0"/>
              <a:t>Rooms</a:t>
            </a:r>
            <a:endParaRPr lang="en-US" dirty="0"/>
          </a:p>
        </p:txBody>
      </p:sp>
    </p:spTree>
    <p:extLst>
      <p:ext uri="{BB962C8B-B14F-4D97-AF65-F5344CB8AC3E}">
        <p14:creationId xmlns:p14="http://schemas.microsoft.com/office/powerpoint/2010/main" val="3350945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3" y="1700808"/>
            <a:ext cx="2592288" cy="48026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700808"/>
            <a:ext cx="2622465" cy="4781480"/>
          </a:xfrm>
          <a:prstGeom prst="rect">
            <a:avLst/>
          </a:prstGeom>
        </p:spPr>
      </p:pic>
      <p:sp>
        <p:nvSpPr>
          <p:cNvPr id="6" name="TextBox 5"/>
          <p:cNvSpPr txBox="1"/>
          <p:nvPr/>
        </p:nvSpPr>
        <p:spPr>
          <a:xfrm>
            <a:off x="118253" y="3661866"/>
            <a:ext cx="966931" cy="369332"/>
          </a:xfrm>
          <a:prstGeom prst="rect">
            <a:avLst/>
          </a:prstGeom>
          <a:noFill/>
        </p:spPr>
        <p:txBody>
          <a:bodyPr wrap="none" rtlCol="0">
            <a:spAutoFit/>
          </a:bodyPr>
          <a:lstStyle/>
          <a:p>
            <a:r>
              <a:rPr lang="en-US" smtClean="0"/>
              <a:t>Search</a:t>
            </a:r>
            <a:endParaRPr lang="en-US"/>
          </a:p>
        </p:txBody>
      </p:sp>
      <p:sp>
        <p:nvSpPr>
          <p:cNvPr id="8" name="TextBox 7"/>
          <p:cNvSpPr txBox="1"/>
          <p:nvPr/>
        </p:nvSpPr>
        <p:spPr>
          <a:xfrm>
            <a:off x="7224897" y="2969369"/>
            <a:ext cx="1899879" cy="1754326"/>
          </a:xfrm>
          <a:prstGeom prst="rect">
            <a:avLst/>
          </a:prstGeom>
          <a:noFill/>
        </p:spPr>
        <p:txBody>
          <a:bodyPr wrap="none" rtlCol="0">
            <a:spAutoFit/>
          </a:bodyPr>
          <a:lstStyle/>
          <a:p>
            <a:r>
              <a:rPr lang="en-US" dirty="0" smtClean="0"/>
              <a:t>Building drawn </a:t>
            </a:r>
          </a:p>
          <a:p>
            <a:r>
              <a:rPr lang="en-US" dirty="0" smtClean="0"/>
              <a:t>on the map </a:t>
            </a:r>
          </a:p>
          <a:p>
            <a:r>
              <a:rPr lang="en-US" dirty="0" smtClean="0"/>
              <a:t>          &amp;</a:t>
            </a:r>
          </a:p>
          <a:p>
            <a:r>
              <a:rPr lang="en-US" dirty="0" smtClean="0"/>
              <a:t>With Selected </a:t>
            </a:r>
          </a:p>
          <a:p>
            <a:r>
              <a:rPr lang="en-US" dirty="0" smtClean="0"/>
              <a:t>meeting</a:t>
            </a:r>
          </a:p>
          <a:p>
            <a:r>
              <a:rPr lang="en-US" dirty="0" smtClean="0"/>
              <a:t>room</a:t>
            </a:r>
            <a:endParaRPr lang="en-US" dirty="0"/>
          </a:p>
        </p:txBody>
      </p:sp>
      <p:sp>
        <p:nvSpPr>
          <p:cNvPr id="11" name="Rectangle 10"/>
          <p:cNvSpPr/>
          <p:nvPr/>
        </p:nvSpPr>
        <p:spPr>
          <a:xfrm>
            <a:off x="1085184" y="548680"/>
            <a:ext cx="5505033" cy="738664"/>
          </a:xfrm>
          <a:prstGeom prst="rect">
            <a:avLst/>
          </a:prstGeom>
        </p:spPr>
        <p:txBody>
          <a:bodyPr wrap="none">
            <a:spAutoFit/>
          </a:bodyPr>
          <a:lstStyle/>
          <a:p>
            <a:r>
              <a:rPr lang="en-IE" altLang="en-US" sz="4200" dirty="0" smtClean="0"/>
              <a:t>Demonstration (GUI)</a:t>
            </a:r>
            <a:endParaRPr lang="en-US" sz="4200" dirty="0"/>
          </a:p>
        </p:txBody>
      </p:sp>
    </p:spTree>
    <p:extLst>
      <p:ext uri="{BB962C8B-B14F-4D97-AF65-F5344CB8AC3E}">
        <p14:creationId xmlns:p14="http://schemas.microsoft.com/office/powerpoint/2010/main" val="187100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836712"/>
            <a:ext cx="3148868" cy="558924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831632"/>
            <a:ext cx="3148867" cy="5589240"/>
          </a:xfrm>
          <a:prstGeom prst="rect">
            <a:avLst/>
          </a:prstGeom>
        </p:spPr>
      </p:pic>
      <p:sp>
        <p:nvSpPr>
          <p:cNvPr id="10" name="TextBox 9"/>
          <p:cNvSpPr txBox="1"/>
          <p:nvPr/>
        </p:nvSpPr>
        <p:spPr>
          <a:xfrm>
            <a:off x="683568" y="332656"/>
            <a:ext cx="7813357" cy="369332"/>
          </a:xfrm>
          <a:prstGeom prst="rect">
            <a:avLst/>
          </a:prstGeom>
          <a:noFill/>
        </p:spPr>
        <p:txBody>
          <a:bodyPr wrap="none" rtlCol="0">
            <a:spAutoFit/>
          </a:bodyPr>
          <a:lstStyle/>
          <a:p>
            <a:r>
              <a:rPr lang="en-US" dirty="0" smtClean="0"/>
              <a:t>3D View Available through Apple Maps and Shows </a:t>
            </a:r>
            <a:r>
              <a:rPr lang="en-US" smtClean="0"/>
              <a:t>Current Location</a:t>
            </a:r>
            <a:endParaRPr lang="en-US"/>
          </a:p>
        </p:txBody>
      </p:sp>
    </p:spTree>
    <p:extLst>
      <p:ext uri="{BB962C8B-B14F-4D97-AF65-F5344CB8AC3E}">
        <p14:creationId xmlns:p14="http://schemas.microsoft.com/office/powerpoint/2010/main" val="907853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smtClean="0"/>
              <a:t>Going Forward</a:t>
            </a:r>
            <a:endParaRPr lang="en-US" altLang="en-US" dirty="0"/>
          </a:p>
        </p:txBody>
      </p:sp>
      <p:sp>
        <p:nvSpPr>
          <p:cNvPr id="10243" name="Rectangle 3"/>
          <p:cNvSpPr>
            <a:spLocks noGrp="1" noChangeArrowheads="1"/>
          </p:cNvSpPr>
          <p:nvPr>
            <p:ph idx="1"/>
          </p:nvPr>
        </p:nvSpPr>
        <p:spPr>
          <a:xfrm>
            <a:off x="1043608" y="2060849"/>
            <a:ext cx="6777317" cy="2448272"/>
          </a:xfrm>
        </p:spPr>
        <p:txBody>
          <a:bodyPr>
            <a:normAutofit/>
          </a:bodyPr>
          <a:lstStyle/>
          <a:p>
            <a:endParaRPr lang="en-IE" altLang="en-US" dirty="0" smtClean="0"/>
          </a:p>
          <a:p>
            <a:r>
              <a:rPr lang="en-IE" altLang="en-US" dirty="0" smtClean="0">
                <a:latin typeface="Arial" panose="020B0604020202020204" pitchFamily="34" charset="0"/>
                <a:cs typeface="Arial" panose="020B0604020202020204" pitchFamily="34" charset="0"/>
              </a:rPr>
              <a:t>Project Plan</a:t>
            </a:r>
            <a:endParaRPr lang="en-IE" altLang="en-US" dirty="0">
              <a:latin typeface="Arial" panose="020B0604020202020204" pitchFamily="34" charset="0"/>
              <a:cs typeface="Arial" panose="020B0604020202020204" pitchFamily="34" charset="0"/>
            </a:endParaRPr>
          </a:p>
          <a:p>
            <a:pPr marL="0" indent="0">
              <a:buNone/>
            </a:pPr>
            <a:r>
              <a:rPr lang="en-IE" altLang="en-US" dirty="0" smtClean="0">
                <a:latin typeface="Arial" panose="020B0604020202020204" pitchFamily="34" charset="0"/>
                <a:cs typeface="Arial" panose="020B0604020202020204" pitchFamily="34" charset="0"/>
              </a:rPr>
              <a:t>Next Step after exams is to implement Room booking and Navigation features and then the rest of the features.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8947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smtClean="0"/>
              <a:t>Discussion</a:t>
            </a:r>
            <a:endParaRPr lang="en-US" altLang="en-US" dirty="0"/>
          </a:p>
        </p:txBody>
      </p:sp>
      <p:sp>
        <p:nvSpPr>
          <p:cNvPr id="10243" name="Rectangle 3"/>
          <p:cNvSpPr>
            <a:spLocks noGrp="1" noChangeArrowheads="1"/>
          </p:cNvSpPr>
          <p:nvPr>
            <p:ph idx="1"/>
          </p:nvPr>
        </p:nvSpPr>
        <p:spPr>
          <a:xfrm>
            <a:off x="1043608" y="2060849"/>
            <a:ext cx="6777317" cy="2448272"/>
          </a:xfrm>
        </p:spPr>
        <p:txBody>
          <a:bodyPr/>
          <a:lstStyle/>
          <a:p>
            <a:endParaRPr lang="en-IE" altLang="en-US" dirty="0" smtClean="0"/>
          </a:p>
          <a:p>
            <a:r>
              <a:rPr lang="en-IE" altLang="en-US" dirty="0" smtClean="0">
                <a:latin typeface="Arial" panose="020B0604020202020204" pitchFamily="34" charset="0"/>
                <a:cs typeface="Arial" panose="020B0604020202020204" pitchFamily="34" charset="0"/>
              </a:rPr>
              <a:t>General Discussion</a:t>
            </a:r>
          </a:p>
          <a:p>
            <a:endParaRPr lang="en-IE" altLang="en-US" dirty="0">
              <a:latin typeface="Arial" panose="020B0604020202020204" pitchFamily="34" charset="0"/>
              <a:cs typeface="Arial" panose="020B0604020202020204" pitchFamily="34" charset="0"/>
            </a:endParaRPr>
          </a:p>
          <a:p>
            <a:endParaRPr lang="en-IE" altLang="en-US" dirty="0" smtClean="0">
              <a:latin typeface="Arial" panose="020B0604020202020204" pitchFamily="34" charset="0"/>
              <a:cs typeface="Arial" panose="020B0604020202020204" pitchFamily="34" charset="0"/>
            </a:endParaRPr>
          </a:p>
          <a:p>
            <a:r>
              <a:rPr lang="en-IE" altLang="en-US" dirty="0" smtClean="0">
                <a:latin typeface="Arial" panose="020B0604020202020204" pitchFamily="34" charset="0"/>
                <a:cs typeface="Arial" panose="020B0604020202020204" pitchFamily="34" charset="0"/>
              </a:rPr>
              <a:t>Feedback</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398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27584" y="764704"/>
            <a:ext cx="7024744" cy="685880"/>
          </a:xfrm>
        </p:spPr>
        <p:txBody>
          <a:bodyPr>
            <a:normAutofit fontScale="90000"/>
          </a:bodyPr>
          <a:lstStyle/>
          <a:p>
            <a:r>
              <a:rPr lang="en-IE" altLang="en-US" dirty="0"/>
              <a:t>Introduction</a:t>
            </a:r>
            <a:endParaRPr lang="en-US" altLang="en-US" dirty="0"/>
          </a:p>
        </p:txBody>
      </p:sp>
      <p:sp>
        <p:nvSpPr>
          <p:cNvPr id="5123" name="Rectangle 3"/>
          <p:cNvSpPr>
            <a:spLocks noGrp="1" noChangeArrowheads="1"/>
          </p:cNvSpPr>
          <p:nvPr>
            <p:ph idx="1"/>
          </p:nvPr>
        </p:nvSpPr>
        <p:spPr>
          <a:xfrm>
            <a:off x="971600" y="1772816"/>
            <a:ext cx="6777317" cy="4176464"/>
          </a:xfrm>
        </p:spPr>
        <p:txBody>
          <a:bodyPr>
            <a:normAutofit fontScale="85000" lnSpcReduction="10000"/>
          </a:bodyPr>
          <a:lstStyle/>
          <a:p>
            <a:pPr marL="68580" indent="0">
              <a:buNone/>
            </a:pPr>
            <a:r>
              <a:rPr lang="en-IE" altLang="en-US" dirty="0" smtClean="0">
                <a:latin typeface="Arial" panose="020B0604020202020204" pitchFamily="34" charset="0"/>
                <a:cs typeface="Arial" panose="020B0604020202020204" pitchFamily="34" charset="0"/>
              </a:rPr>
              <a:t>MeetingRoom Pro (Find, Review, Book)</a:t>
            </a:r>
          </a:p>
          <a:p>
            <a:pPr marL="68580" indent="0">
              <a:buNone/>
            </a:pPr>
            <a:endParaRPr lang="en-IE" altLang="en-US" dirty="0" smtClean="0">
              <a:latin typeface="Arial" panose="020B0604020202020204" pitchFamily="34" charset="0"/>
              <a:cs typeface="Arial" panose="020B0604020202020204" pitchFamily="34" charset="0"/>
            </a:endParaRPr>
          </a:p>
          <a:p>
            <a:r>
              <a:rPr lang="en-IE" altLang="en-US" dirty="0" smtClean="0">
                <a:latin typeface="Arial" panose="020B0604020202020204" pitchFamily="34" charset="0"/>
                <a:cs typeface="Arial" panose="020B0604020202020204" pitchFamily="34" charset="0"/>
              </a:rPr>
              <a:t>Project Context</a:t>
            </a:r>
          </a:p>
          <a:p>
            <a:pPr marL="68580" indent="0">
              <a:buNone/>
            </a:pPr>
            <a:r>
              <a:rPr lang="en-IE" altLang="en-US" dirty="0" smtClean="0">
                <a:latin typeface="Arial" panose="020B0604020202020204" pitchFamily="34" charset="0"/>
                <a:cs typeface="Arial" panose="020B0604020202020204" pitchFamily="34" charset="0"/>
              </a:rPr>
              <a:t>A room assistant application that allows the user to book rooms, navigate, see the building and the meeting room on the map, look at room gallery and upload images and review rooms .</a:t>
            </a:r>
            <a:endParaRPr lang="en-IE" altLang="en-US" dirty="0">
              <a:latin typeface="Arial" panose="020B0604020202020204" pitchFamily="34" charset="0"/>
              <a:cs typeface="Arial" panose="020B0604020202020204" pitchFamily="34" charset="0"/>
            </a:endParaRPr>
          </a:p>
          <a:p>
            <a:r>
              <a:rPr lang="en-IE" altLang="en-US" dirty="0" smtClean="0">
                <a:latin typeface="Arial" panose="020B0604020202020204" pitchFamily="34" charset="0"/>
                <a:cs typeface="Arial" panose="020B0604020202020204" pitchFamily="34" charset="0"/>
              </a:rPr>
              <a:t>Customers</a:t>
            </a:r>
          </a:p>
          <a:p>
            <a:pPr marL="68580" indent="0">
              <a:buNone/>
            </a:pPr>
            <a:r>
              <a:rPr lang="en-IE" altLang="en-US" dirty="0" smtClean="0">
                <a:latin typeface="Arial" panose="020B0604020202020204" pitchFamily="34" charset="0"/>
                <a:cs typeface="Arial" panose="020B0604020202020204" pitchFamily="34" charset="0"/>
              </a:rPr>
              <a:t>The project has high potential and big corporate companies and </a:t>
            </a:r>
            <a:r>
              <a:rPr lang="en-IE" altLang="en-US" dirty="0">
                <a:latin typeface="Arial" panose="020B0604020202020204" pitchFamily="34" charset="0"/>
                <a:cs typeface="Arial" panose="020B0604020202020204" pitchFamily="34" charset="0"/>
              </a:rPr>
              <a:t>educational </a:t>
            </a:r>
            <a:r>
              <a:rPr lang="en-IE" altLang="en-US" dirty="0" smtClean="0">
                <a:latin typeface="Arial" panose="020B0604020202020204" pitchFamily="34" charset="0"/>
                <a:cs typeface="Arial" panose="020B0604020202020204" pitchFamily="34" charset="0"/>
              </a:rPr>
              <a:t>Institutions are its primary customers</a:t>
            </a:r>
            <a:endParaRPr lang="en-IE" altLang="en-US" dirty="0">
              <a:latin typeface="Arial" panose="020B0604020202020204" pitchFamily="34" charset="0"/>
              <a:cs typeface="Arial" panose="020B0604020202020204" pitchFamily="34" charset="0"/>
            </a:endParaRPr>
          </a:p>
          <a:p>
            <a:r>
              <a:rPr lang="en-IE" altLang="en-US" dirty="0">
                <a:latin typeface="Arial" panose="020B0604020202020204" pitchFamily="34" charset="0"/>
                <a:cs typeface="Arial" panose="020B0604020202020204" pitchFamily="34" charset="0"/>
              </a:rPr>
              <a:t>Which problem did </a:t>
            </a:r>
            <a:r>
              <a:rPr lang="en-IE" altLang="en-US" dirty="0" smtClean="0">
                <a:latin typeface="Arial" panose="020B0604020202020204" pitchFamily="34" charset="0"/>
                <a:cs typeface="Arial" panose="020B0604020202020204" pitchFamily="34" charset="0"/>
              </a:rPr>
              <a:t>you </a:t>
            </a:r>
            <a:r>
              <a:rPr lang="en-IE" altLang="en-US" dirty="0">
                <a:latin typeface="Arial" panose="020B0604020202020204" pitchFamily="34" charset="0"/>
                <a:cs typeface="Arial" panose="020B0604020202020204" pitchFamily="34" charset="0"/>
              </a:rPr>
              <a:t>approach</a:t>
            </a:r>
            <a:r>
              <a:rPr lang="en-IE" altLang="en-US" dirty="0" smtClean="0">
                <a:latin typeface="Arial" panose="020B0604020202020204" pitchFamily="34" charset="0"/>
                <a:cs typeface="Arial" panose="020B0604020202020204" pitchFamily="34" charset="0"/>
              </a:rPr>
              <a:t>?</a:t>
            </a:r>
          </a:p>
          <a:p>
            <a:pPr marL="68580" indent="0">
              <a:buNone/>
            </a:pPr>
            <a:r>
              <a:rPr lang="en-IE" altLang="en-US" dirty="0" smtClean="0">
                <a:latin typeface="Arial" panose="020B0604020202020204" pitchFamily="34" charset="0"/>
                <a:cs typeface="Arial" panose="020B0604020202020204" pitchFamily="34" charset="0"/>
              </a:rPr>
              <a:t>Finding the meeting room within buildings is hard and the app gives the functionality to find and book rooms on the same time in the same application.</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902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99592" y="908720"/>
            <a:ext cx="7024744" cy="757888"/>
          </a:xfrm>
        </p:spPr>
        <p:txBody>
          <a:bodyPr/>
          <a:lstStyle/>
          <a:p>
            <a:r>
              <a:rPr lang="en-IE" altLang="en-US" dirty="0"/>
              <a:t>Discussions</a:t>
            </a:r>
            <a:endParaRPr lang="en-US" altLang="en-US" dirty="0"/>
          </a:p>
        </p:txBody>
      </p:sp>
      <p:sp>
        <p:nvSpPr>
          <p:cNvPr id="15363" name="Rectangle 3"/>
          <p:cNvSpPr>
            <a:spLocks noGrp="1" noChangeArrowheads="1"/>
          </p:cNvSpPr>
          <p:nvPr>
            <p:ph idx="1"/>
          </p:nvPr>
        </p:nvSpPr>
        <p:spPr>
          <a:xfrm>
            <a:off x="1023305" y="2204864"/>
            <a:ext cx="6777317" cy="3508977"/>
          </a:xfrm>
        </p:spPr>
        <p:txBody>
          <a:bodyPr>
            <a:normAutofit/>
          </a:bodyPr>
          <a:lstStyle/>
          <a:p>
            <a:r>
              <a:rPr lang="en-IE" altLang="en-US" dirty="0">
                <a:latin typeface="Arial" panose="020B0604020202020204" pitchFamily="34" charset="0"/>
                <a:cs typeface="Arial" panose="020B0604020202020204" pitchFamily="34" charset="0"/>
              </a:rPr>
              <a:t>Advantages, D</a:t>
            </a:r>
            <a:r>
              <a:rPr lang="en-IE" altLang="en-US" dirty="0" smtClean="0">
                <a:latin typeface="Arial" panose="020B0604020202020204" pitchFamily="34" charset="0"/>
                <a:cs typeface="Arial" panose="020B0604020202020204" pitchFamily="34" charset="0"/>
              </a:rPr>
              <a:t>isadvantages?</a:t>
            </a:r>
          </a:p>
          <a:p>
            <a:pPr marL="0" indent="0">
              <a:buNone/>
            </a:pPr>
            <a:endParaRPr lang="en-IE" altLang="en-US" dirty="0">
              <a:latin typeface="Arial" panose="020B0604020202020204" pitchFamily="34" charset="0"/>
              <a:cs typeface="Arial" panose="020B0604020202020204" pitchFamily="34" charset="0"/>
            </a:endParaRPr>
          </a:p>
          <a:p>
            <a:r>
              <a:rPr lang="en-IE" altLang="en-US" dirty="0">
                <a:latin typeface="Arial" panose="020B0604020202020204" pitchFamily="34" charset="0"/>
                <a:cs typeface="Arial" panose="020B0604020202020204" pitchFamily="34" charset="0"/>
              </a:rPr>
              <a:t>Opportunities and L</a:t>
            </a:r>
            <a:r>
              <a:rPr lang="en-IE" altLang="en-US" dirty="0" smtClean="0">
                <a:latin typeface="Arial" panose="020B0604020202020204" pitchFamily="34" charset="0"/>
                <a:cs typeface="Arial" panose="020B0604020202020204" pitchFamily="34" charset="0"/>
              </a:rPr>
              <a:t>imits?</a:t>
            </a:r>
          </a:p>
          <a:p>
            <a:pPr marL="0" indent="0">
              <a:buNone/>
            </a:pPr>
            <a:endParaRPr lang="en-IE" altLang="en-US" dirty="0">
              <a:latin typeface="Arial" panose="020B0604020202020204" pitchFamily="34" charset="0"/>
              <a:cs typeface="Arial" panose="020B0604020202020204" pitchFamily="34" charset="0"/>
            </a:endParaRPr>
          </a:p>
          <a:p>
            <a:r>
              <a:rPr lang="en-IE" altLang="en-US" dirty="0">
                <a:latin typeface="Arial" panose="020B0604020202020204" pitchFamily="34" charset="0"/>
                <a:cs typeface="Arial" panose="020B0604020202020204" pitchFamily="34" charset="0"/>
              </a:rPr>
              <a:t>Future P</a:t>
            </a:r>
            <a:r>
              <a:rPr lang="en-IE" altLang="en-US" dirty="0" smtClean="0">
                <a:latin typeface="Arial" panose="020B0604020202020204" pitchFamily="34" charset="0"/>
                <a:cs typeface="Arial" panose="020B0604020202020204" pitchFamily="34" charset="0"/>
              </a:rPr>
              <a:t>erspectives?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86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99592" y="692696"/>
            <a:ext cx="7024744" cy="685880"/>
          </a:xfrm>
        </p:spPr>
        <p:txBody>
          <a:bodyPr>
            <a:normAutofit fontScale="90000"/>
          </a:bodyPr>
          <a:lstStyle/>
          <a:p>
            <a:r>
              <a:rPr lang="en-IE" altLang="en-US" dirty="0"/>
              <a:t>Goals</a:t>
            </a:r>
            <a:endParaRPr lang="en-US" altLang="en-US" dirty="0"/>
          </a:p>
        </p:txBody>
      </p:sp>
      <p:sp>
        <p:nvSpPr>
          <p:cNvPr id="17411" name="Rectangle 3"/>
          <p:cNvSpPr>
            <a:spLocks noGrp="1" noChangeArrowheads="1"/>
          </p:cNvSpPr>
          <p:nvPr>
            <p:ph idx="1"/>
          </p:nvPr>
        </p:nvSpPr>
        <p:spPr>
          <a:xfrm>
            <a:off x="1147019" y="1988840"/>
            <a:ext cx="6777317" cy="3508977"/>
          </a:xfrm>
        </p:spPr>
        <p:txBody>
          <a:bodyPr/>
          <a:lstStyle/>
          <a:p>
            <a:r>
              <a:rPr lang="en-IE" altLang="en-US" dirty="0">
                <a:latin typeface="Arial" panose="020B0604020202020204" pitchFamily="34" charset="0"/>
                <a:cs typeface="Arial" panose="020B0604020202020204" pitchFamily="34" charset="0"/>
              </a:rPr>
              <a:t>How </a:t>
            </a:r>
            <a:r>
              <a:rPr lang="en-IE" altLang="en-US" dirty="0" smtClean="0">
                <a:latin typeface="Arial" panose="020B0604020202020204" pitchFamily="34" charset="0"/>
                <a:cs typeface="Arial" panose="020B0604020202020204" pitchFamily="34" charset="0"/>
              </a:rPr>
              <a:t>will </a:t>
            </a:r>
            <a:r>
              <a:rPr lang="en-IE" altLang="en-US" dirty="0">
                <a:latin typeface="Arial" panose="020B0604020202020204" pitchFamily="34" charset="0"/>
                <a:cs typeface="Arial" panose="020B0604020202020204" pitchFamily="34" charset="0"/>
              </a:rPr>
              <a:t>you solve the problem and </a:t>
            </a:r>
            <a:r>
              <a:rPr lang="en-IE" altLang="en-US" dirty="0" smtClean="0">
                <a:latin typeface="Arial" panose="020B0604020202020204" pitchFamily="34" charset="0"/>
                <a:cs typeface="Arial" panose="020B0604020202020204" pitchFamily="34" charset="0"/>
              </a:rPr>
              <a:t>What are you </a:t>
            </a:r>
            <a:r>
              <a:rPr lang="en-IE" altLang="en-US" dirty="0">
                <a:latin typeface="Arial" panose="020B0604020202020204" pitchFamily="34" charset="0"/>
                <a:cs typeface="Arial" panose="020B0604020202020204" pitchFamily="34" charset="0"/>
              </a:rPr>
              <a:t>trying to achieve</a:t>
            </a:r>
            <a:r>
              <a:rPr lang="en-IE" altLang="en-US" dirty="0" smtClean="0">
                <a:latin typeface="Arial" panose="020B0604020202020204" pitchFamily="34" charset="0"/>
                <a:cs typeface="Arial" panose="020B0604020202020204" pitchFamily="34" charset="0"/>
              </a:rPr>
              <a:t>?</a:t>
            </a:r>
          </a:p>
          <a:p>
            <a:pPr marL="0" indent="0">
              <a:buNone/>
            </a:pPr>
            <a:r>
              <a:rPr lang="en-IE" altLang="en-US" dirty="0" smtClean="0">
                <a:latin typeface="Arial" panose="020B0604020202020204" pitchFamily="34" charset="0"/>
                <a:cs typeface="Arial" panose="020B0604020202020204" pitchFamily="34" charset="0"/>
              </a:rPr>
              <a:t>Finding meeting rooms is a tough in huge buildings.</a:t>
            </a:r>
          </a:p>
          <a:p>
            <a:pPr marL="0" indent="0">
              <a:buNone/>
            </a:pPr>
            <a:r>
              <a:rPr lang="en-IE" altLang="en-US" dirty="0" smtClean="0">
                <a:latin typeface="Arial" panose="020B0604020202020204" pitchFamily="34" charset="0"/>
                <a:cs typeface="Arial" panose="020B0604020202020204" pitchFamily="34" charset="0"/>
              </a:rPr>
              <a:t>Solution:</a:t>
            </a:r>
          </a:p>
          <a:p>
            <a:pPr marL="0" indent="0">
              <a:buNone/>
            </a:pPr>
            <a:r>
              <a:rPr lang="en-IE" altLang="en-US" dirty="0" smtClean="0">
                <a:latin typeface="Arial" panose="020B0604020202020204" pitchFamily="34" charset="0"/>
                <a:cs typeface="Arial" panose="020B0604020202020204" pitchFamily="34" charset="0"/>
              </a:rPr>
              <a:t>By developing an easy to use iOS application. Which will allow its users to find, book, review rooms along with much more additional functionality to enhance the experience.</a:t>
            </a: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US" altLang="en-US" dirty="0"/>
          </a:p>
        </p:txBody>
      </p:sp>
    </p:spTree>
    <p:extLst>
      <p:ext uri="{BB962C8B-B14F-4D97-AF65-F5344CB8AC3E}">
        <p14:creationId xmlns:p14="http://schemas.microsoft.com/office/powerpoint/2010/main" val="92740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9592" y="764704"/>
            <a:ext cx="7024744" cy="685880"/>
          </a:xfrm>
        </p:spPr>
        <p:txBody>
          <a:bodyPr>
            <a:normAutofit fontScale="90000"/>
          </a:bodyPr>
          <a:lstStyle/>
          <a:p>
            <a:r>
              <a:rPr lang="en-IE" altLang="en-US" dirty="0"/>
              <a:t>System</a:t>
            </a:r>
            <a:endParaRPr lang="en-US" altLang="en-US" dirty="0"/>
          </a:p>
        </p:txBody>
      </p:sp>
      <p:sp>
        <p:nvSpPr>
          <p:cNvPr id="7171" name="Rectangle 3"/>
          <p:cNvSpPr>
            <a:spLocks noGrp="1" noChangeArrowheads="1"/>
          </p:cNvSpPr>
          <p:nvPr>
            <p:ph idx="1"/>
          </p:nvPr>
        </p:nvSpPr>
        <p:spPr>
          <a:xfrm>
            <a:off x="899592" y="1628800"/>
            <a:ext cx="6777317" cy="4176464"/>
          </a:xfrm>
        </p:spPr>
        <p:txBody>
          <a:bodyPr/>
          <a:lstStyle/>
          <a:p>
            <a:r>
              <a:rPr lang="en-IE" altLang="en-US" dirty="0" smtClean="0">
                <a:latin typeface="Arial" panose="020B0604020202020204" pitchFamily="34" charset="0"/>
                <a:cs typeface="Arial" panose="020B0604020202020204" pitchFamily="34" charset="0"/>
              </a:rPr>
              <a:t>Description</a:t>
            </a:r>
          </a:p>
          <a:p>
            <a:pPr marL="0" indent="0">
              <a:buNone/>
            </a:pPr>
            <a:r>
              <a:rPr lang="en-IE" altLang="en-US" dirty="0" smtClean="0">
                <a:latin typeface="Arial" panose="020B0604020202020204" pitchFamily="34" charset="0"/>
                <a:cs typeface="Arial" panose="020B0604020202020204" pitchFamily="34" charset="0"/>
              </a:rPr>
              <a:t>Client </a:t>
            </a:r>
            <a:r>
              <a:rPr lang="mr-IN" altLang="en-US" dirty="0" smtClean="0">
                <a:latin typeface="Arial" panose="020B0604020202020204" pitchFamily="34" charset="0"/>
                <a:cs typeface="Arial" panose="020B0604020202020204" pitchFamily="34" charset="0"/>
              </a:rPr>
              <a:t>–</a:t>
            </a:r>
            <a:r>
              <a:rPr lang="en-IE" altLang="en-US" dirty="0" smtClean="0">
                <a:latin typeface="Arial" panose="020B0604020202020204" pitchFamily="34" charset="0"/>
                <a:cs typeface="Arial" panose="020B0604020202020204" pitchFamily="34" charset="0"/>
              </a:rPr>
              <a:t> iOS Application built with Swift 3 using Xcode IDE.</a:t>
            </a: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r>
              <a:rPr lang="en-IE" altLang="en-US" dirty="0" smtClean="0">
                <a:latin typeface="Arial" panose="020B0604020202020204" pitchFamily="34" charset="0"/>
                <a:cs typeface="Arial" panose="020B0604020202020204" pitchFamily="34" charset="0"/>
              </a:rPr>
              <a:t>Backend </a:t>
            </a:r>
            <a:r>
              <a:rPr lang="mr-IN" altLang="en-US" dirty="0">
                <a:latin typeface="Arial" panose="020B0604020202020204" pitchFamily="34" charset="0"/>
                <a:cs typeface="Arial" panose="020B0604020202020204" pitchFamily="34" charset="0"/>
              </a:rPr>
              <a:t>–</a:t>
            </a:r>
            <a:r>
              <a:rPr lang="en-IE" altLang="en-US" dirty="0">
                <a:latin typeface="Arial" panose="020B0604020202020204" pitchFamily="34" charset="0"/>
                <a:cs typeface="Arial" panose="020B0604020202020204" pitchFamily="34" charset="0"/>
              </a:rPr>
              <a:t> </a:t>
            </a:r>
            <a:r>
              <a:rPr lang="en-IE" altLang="en-US" dirty="0" smtClean="0">
                <a:latin typeface="Arial" panose="020B0604020202020204" pitchFamily="34" charset="0"/>
                <a:cs typeface="Arial" panose="020B0604020202020204" pitchFamily="34" charset="0"/>
              </a:rPr>
              <a:t>SQL (SAP HANA), Using SAP XS Engine build XSJS (JavaScript) based web service.</a:t>
            </a:r>
          </a:p>
          <a:p>
            <a:pPr marL="0" indent="0">
              <a:buNone/>
            </a:pPr>
            <a:endParaRPr lang="en-IE" altLang="en-US" dirty="0" smtClean="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1296144" cy="12961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560" y="2708919"/>
            <a:ext cx="1251451" cy="125145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5068153"/>
            <a:ext cx="1095890" cy="109589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826" y="4809454"/>
            <a:ext cx="2511376" cy="129885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9573" y="5271523"/>
            <a:ext cx="1640751" cy="836783"/>
          </a:xfrm>
          <a:prstGeom prst="rect">
            <a:avLst/>
          </a:prstGeom>
        </p:spPr>
      </p:pic>
      <p:sp>
        <p:nvSpPr>
          <p:cNvPr id="8" name="TextBox 7"/>
          <p:cNvSpPr txBox="1"/>
          <p:nvPr/>
        </p:nvSpPr>
        <p:spPr>
          <a:xfrm>
            <a:off x="4190271" y="5543654"/>
            <a:ext cx="1861407" cy="523220"/>
          </a:xfrm>
          <a:prstGeom prst="rect">
            <a:avLst/>
          </a:prstGeom>
          <a:noFill/>
        </p:spPr>
        <p:txBody>
          <a:bodyPr wrap="none" rtlCol="0">
            <a:spAutoFit/>
          </a:bodyPr>
          <a:lstStyle/>
          <a:p>
            <a:r>
              <a:rPr lang="en-US" sz="2800" dirty="0" smtClean="0">
                <a:solidFill>
                  <a:srgbClr val="FFC000"/>
                </a:solidFill>
              </a:rPr>
              <a:t>XS Engine</a:t>
            </a:r>
            <a:endParaRPr lang="en-US" sz="2800" dirty="0">
              <a:solidFill>
                <a:srgbClr val="FFC000"/>
              </a:solidFill>
            </a:endParaRP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8760" y="2708919"/>
            <a:ext cx="1249508" cy="124950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6256" y="2708919"/>
            <a:ext cx="1172051" cy="1172051"/>
          </a:xfrm>
          <a:prstGeom prst="rect">
            <a:avLst/>
          </a:prstGeom>
        </p:spPr>
      </p:pic>
    </p:spTree>
    <p:extLst>
      <p:ext uri="{BB962C8B-B14F-4D97-AF65-F5344CB8AC3E}">
        <p14:creationId xmlns:p14="http://schemas.microsoft.com/office/powerpoint/2010/main" val="159725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idx="1"/>
          </p:nvPr>
        </p:nvSpPr>
        <p:spPr>
          <a:xfrm>
            <a:off x="820374" y="1484784"/>
            <a:ext cx="6711654" cy="4195481"/>
          </a:xfrm>
        </p:spPr>
        <p:txBody>
          <a:bodyPr/>
          <a:lstStyle/>
          <a:p>
            <a:r>
              <a:rPr lang="en-IE" altLang="en-US" dirty="0" smtClean="0">
                <a:latin typeface="Arial" panose="020B0604020202020204" pitchFamily="34" charset="0"/>
                <a:cs typeface="Arial" panose="020B0604020202020204" pitchFamily="34" charset="0"/>
              </a:rPr>
              <a:t>Architecture (SAP XS Engine)</a:t>
            </a: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18" y="2132856"/>
            <a:ext cx="6658372" cy="3810971"/>
          </a:xfrm>
          <a:prstGeom prst="rect">
            <a:avLst/>
          </a:prstGeom>
        </p:spPr>
      </p:pic>
    </p:spTree>
    <p:extLst>
      <p:ext uri="{BB962C8B-B14F-4D97-AF65-F5344CB8AC3E}">
        <p14:creationId xmlns:p14="http://schemas.microsoft.com/office/powerpoint/2010/main" val="69957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endParaRPr lang="en-US" dirty="0"/>
          </a:p>
        </p:txBody>
      </p:sp>
      <p:sp>
        <p:nvSpPr>
          <p:cNvPr id="3" name="Content Placeholder 2"/>
          <p:cNvSpPr>
            <a:spLocks noGrp="1"/>
          </p:cNvSpPr>
          <p:nvPr>
            <p:ph idx="1"/>
          </p:nvPr>
        </p:nvSpPr>
        <p:spPr>
          <a:xfrm>
            <a:off x="828436" y="1412776"/>
            <a:ext cx="6711654" cy="4195481"/>
          </a:xfrm>
        </p:spPr>
        <p:txBody>
          <a:bodyPr/>
          <a:lstStyle/>
          <a:p>
            <a:r>
              <a:rPr lang="en-IE" altLang="en-US" dirty="0" smtClean="0">
                <a:latin typeface="Arial" panose="020B0604020202020204" pitchFamily="34" charset="0"/>
                <a:cs typeface="Arial" panose="020B0604020202020204" pitchFamily="34" charset="0"/>
              </a:rPr>
              <a:t>Architecture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16832"/>
            <a:ext cx="5309220" cy="4147082"/>
          </a:xfrm>
          <a:prstGeom prst="rect">
            <a:avLst/>
          </a:prstGeom>
        </p:spPr>
      </p:pic>
    </p:spTree>
    <p:extLst>
      <p:ext uri="{BB962C8B-B14F-4D97-AF65-F5344CB8AC3E}">
        <p14:creationId xmlns:p14="http://schemas.microsoft.com/office/powerpoint/2010/main" val="1174290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idx="1"/>
          </p:nvPr>
        </p:nvSpPr>
        <p:spPr/>
        <p:txBody>
          <a:bodyPr/>
          <a:lstStyle/>
          <a:p>
            <a:r>
              <a:rPr lang="en-IE" altLang="en-US" dirty="0">
                <a:latin typeface="Arial" panose="020B0604020202020204" pitchFamily="34" charset="0"/>
                <a:cs typeface="Arial" panose="020B0604020202020204" pitchFamily="34" charset="0"/>
              </a:rPr>
              <a:t>Main </a:t>
            </a:r>
            <a:r>
              <a:rPr lang="en-IE" altLang="en-US" dirty="0" smtClean="0">
                <a:latin typeface="Arial" panose="020B0604020202020204" pitchFamily="34" charset="0"/>
                <a:cs typeface="Arial" panose="020B0604020202020204" pitchFamily="34" charset="0"/>
              </a:rPr>
              <a:t>algorithms</a:t>
            </a:r>
            <a:endParaRPr lang="en-IE" altLang="en-US" dirty="0">
              <a:latin typeface="Arial" panose="020B0604020202020204" pitchFamily="34" charset="0"/>
              <a:cs typeface="Arial" panose="020B0604020202020204" pitchFamily="34" charset="0"/>
            </a:endParaRPr>
          </a:p>
          <a:p>
            <a:pPr>
              <a:buFont typeface="Arial" charset="0"/>
              <a:buChar char="•"/>
            </a:pPr>
            <a:r>
              <a:rPr lang="en-IE" altLang="en-US" dirty="0">
                <a:latin typeface="Arial" panose="020B0604020202020204" pitchFamily="34" charset="0"/>
                <a:cs typeface="Arial" panose="020B0604020202020204" pitchFamily="34" charset="0"/>
              </a:rPr>
              <a:t>Room </a:t>
            </a:r>
            <a:r>
              <a:rPr lang="en-IE" altLang="en-US" dirty="0" smtClean="0">
                <a:latin typeface="Arial" panose="020B0604020202020204" pitchFamily="34" charset="0"/>
                <a:cs typeface="Arial" panose="020B0604020202020204" pitchFamily="34" charset="0"/>
              </a:rPr>
              <a:t>Booking</a:t>
            </a:r>
          </a:p>
          <a:p>
            <a:pPr>
              <a:buFont typeface="Arial" charset="0"/>
              <a:buChar char="•"/>
            </a:pPr>
            <a:r>
              <a:rPr lang="en-IE" altLang="en-US" dirty="0" smtClean="0">
                <a:latin typeface="Arial" panose="020B0604020202020204" pitchFamily="34" charset="0"/>
                <a:cs typeface="Arial" panose="020B0604020202020204" pitchFamily="34" charset="0"/>
              </a:rPr>
              <a:t>Maze Algorithm</a:t>
            </a:r>
          </a:p>
          <a:p>
            <a:pPr>
              <a:buFont typeface="Arial" charset="0"/>
              <a:buChar char="•"/>
            </a:pPr>
            <a:r>
              <a:rPr lang="en-IE" altLang="en-US" dirty="0" smtClean="0">
                <a:latin typeface="Arial" panose="020B0604020202020204" pitchFamily="34" charset="0"/>
                <a:cs typeface="Arial" panose="020B0604020202020204" pitchFamily="34" charset="0"/>
              </a:rPr>
              <a:t>Parsing JSON</a:t>
            </a:r>
          </a:p>
          <a:p>
            <a:pPr>
              <a:buFont typeface="Arial" charset="0"/>
              <a:buChar char="•"/>
            </a:pPr>
            <a:r>
              <a:rPr lang="en-IE" altLang="en-US" dirty="0" smtClean="0">
                <a:latin typeface="Arial" panose="020B0604020202020204" pitchFamily="34" charset="0"/>
                <a:cs typeface="Arial" panose="020B0604020202020204" pitchFamily="34" charset="0"/>
              </a:rPr>
              <a:t>Gallery </a:t>
            </a:r>
            <a:r>
              <a:rPr lang="en-IE" altLang="en-US" dirty="0">
                <a:latin typeface="Arial" panose="020B0604020202020204" pitchFamily="34" charset="0"/>
                <a:cs typeface="Arial" panose="020B0604020202020204" pitchFamily="34" charset="0"/>
              </a:rPr>
              <a:t>Image Upload</a:t>
            </a:r>
          </a:p>
          <a:p>
            <a:pPr>
              <a:buFont typeface="Arial" charset="0"/>
              <a:buChar char="•"/>
            </a:pPr>
            <a:r>
              <a:rPr lang="en-IE" altLang="en-US" dirty="0" smtClean="0">
                <a:latin typeface="Arial" panose="020B0604020202020204" pitchFamily="34" charset="0"/>
                <a:cs typeface="Arial" panose="020B0604020202020204" pitchFamily="34" charset="0"/>
              </a:rPr>
              <a:t>Navigation</a:t>
            </a:r>
          </a:p>
          <a:p>
            <a:pPr>
              <a:buFont typeface="Arial" charset="0"/>
              <a:buChar char="•"/>
            </a:pPr>
            <a:r>
              <a:rPr lang="en-IE" altLang="en-US" dirty="0" smtClean="0">
                <a:latin typeface="Arial" panose="020B0604020202020204" pitchFamily="34" charset="0"/>
                <a:cs typeface="Arial" panose="020B0604020202020204" pitchFamily="34" charset="0"/>
              </a:rPr>
              <a:t>Geo-Location </a:t>
            </a:r>
            <a:r>
              <a:rPr lang="en-IE" altLang="en-US" dirty="0">
                <a:latin typeface="Arial" panose="020B0604020202020204" pitchFamily="34" charset="0"/>
                <a:cs typeface="Arial" panose="020B0604020202020204" pitchFamily="34" charset="0"/>
              </a:rPr>
              <a:t>Notifications</a:t>
            </a:r>
            <a:endParaRPr lang="en-US" alt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375427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27584" y="836712"/>
            <a:ext cx="7024744" cy="757888"/>
          </a:xfrm>
        </p:spPr>
        <p:txBody>
          <a:bodyPr/>
          <a:lstStyle/>
          <a:p>
            <a:r>
              <a:rPr lang="en-IE" altLang="en-US" dirty="0"/>
              <a:t>Design</a:t>
            </a:r>
            <a:endParaRPr lang="en-US" altLang="en-US" dirty="0"/>
          </a:p>
        </p:txBody>
      </p:sp>
      <p:sp>
        <p:nvSpPr>
          <p:cNvPr id="8195" name="Rectangle 3"/>
          <p:cNvSpPr>
            <a:spLocks noGrp="1" noChangeArrowheads="1"/>
          </p:cNvSpPr>
          <p:nvPr>
            <p:ph idx="1"/>
          </p:nvPr>
        </p:nvSpPr>
        <p:spPr>
          <a:xfrm>
            <a:off x="951297" y="1412776"/>
            <a:ext cx="6777317" cy="4608512"/>
          </a:xfrm>
        </p:spPr>
        <p:txBody>
          <a:bodyPr>
            <a:normAutofit/>
          </a:bodyPr>
          <a:lstStyle/>
          <a:p>
            <a:endParaRPr lang="en-IE" altLang="en-US" dirty="0" smtClean="0"/>
          </a:p>
          <a:p>
            <a:r>
              <a:rPr lang="en-IE" altLang="en-US" dirty="0" smtClean="0">
                <a:latin typeface="Arial" panose="020B0604020202020204" pitchFamily="34" charset="0"/>
                <a:cs typeface="Arial" panose="020B0604020202020204" pitchFamily="34" charset="0"/>
              </a:rPr>
              <a:t>Overview of the main requirements</a:t>
            </a:r>
          </a:p>
          <a:p>
            <a:pPr lvl="1"/>
            <a:r>
              <a:rPr lang="en-IE" altLang="en-US" sz="2400" dirty="0" smtClean="0">
                <a:latin typeface="Arial" panose="020B0604020202020204" pitchFamily="34" charset="0"/>
                <a:cs typeface="Arial" panose="020B0604020202020204" pitchFamily="34" charset="0"/>
              </a:rPr>
              <a:t>Functional</a:t>
            </a:r>
          </a:p>
          <a:p>
            <a:pPr lvl="1">
              <a:buFont typeface="Arial" charset="0"/>
              <a:buChar char="•"/>
            </a:pPr>
            <a:r>
              <a:rPr lang="en-IE" altLang="en-US" sz="2400" dirty="0" smtClean="0">
                <a:latin typeface="Arial" panose="020B0604020202020204" pitchFamily="34" charset="0"/>
                <a:cs typeface="Arial" panose="020B0604020202020204" pitchFamily="34" charset="0"/>
              </a:rPr>
              <a:t>Easy to Use GUI</a:t>
            </a:r>
          </a:p>
          <a:p>
            <a:pPr lvl="1">
              <a:buFont typeface="Arial" charset="0"/>
              <a:buChar char="•"/>
            </a:pPr>
            <a:r>
              <a:rPr lang="en-IE" altLang="en-US" sz="2400" dirty="0" smtClean="0">
                <a:latin typeface="Arial" panose="020B0604020202020204" pitchFamily="34" charset="0"/>
                <a:cs typeface="Arial" panose="020B0604020202020204" pitchFamily="34" charset="0"/>
              </a:rPr>
              <a:t>List and Find (Search)</a:t>
            </a:r>
          </a:p>
          <a:p>
            <a:pPr lvl="1">
              <a:buFont typeface="Arial" charset="0"/>
              <a:buChar char="•"/>
            </a:pPr>
            <a:r>
              <a:rPr lang="en-IE" altLang="en-US" sz="2400" dirty="0" smtClean="0">
                <a:latin typeface="Arial" panose="020B0604020202020204" pitchFamily="34" charset="0"/>
                <a:cs typeface="Arial" panose="020B0604020202020204" pitchFamily="34" charset="0"/>
              </a:rPr>
              <a:t>Map / Navigation</a:t>
            </a:r>
          </a:p>
          <a:p>
            <a:pPr lvl="1">
              <a:buFont typeface="Arial" charset="0"/>
              <a:buChar char="•"/>
            </a:pPr>
            <a:r>
              <a:rPr lang="en-IE" altLang="en-US" sz="2400" dirty="0" smtClean="0">
                <a:latin typeface="Arial" panose="020B0604020202020204" pitchFamily="34" charset="0"/>
                <a:cs typeface="Arial" panose="020B0604020202020204" pitchFamily="34" charset="0"/>
              </a:rPr>
              <a:t>Geo Location Notification </a:t>
            </a:r>
          </a:p>
          <a:p>
            <a:pPr lvl="1">
              <a:buFont typeface="Arial" charset="0"/>
              <a:buChar char="•"/>
            </a:pPr>
            <a:r>
              <a:rPr lang="en-IE" altLang="en-US" sz="2400" dirty="0" smtClean="0">
                <a:latin typeface="Arial" panose="020B0604020202020204" pitchFamily="34" charset="0"/>
                <a:cs typeface="Arial" panose="020B0604020202020204" pitchFamily="34" charset="0"/>
              </a:rPr>
              <a:t>Booking System</a:t>
            </a:r>
          </a:p>
          <a:p>
            <a:pPr lvl="1">
              <a:buFont typeface="Arial" charset="0"/>
              <a:buChar char="•"/>
            </a:pPr>
            <a:r>
              <a:rPr lang="en-IE" altLang="en-US" sz="2400" dirty="0" smtClean="0">
                <a:latin typeface="Arial" panose="020B0604020202020204" pitchFamily="34" charset="0"/>
                <a:cs typeface="Arial" panose="020B0604020202020204" pitchFamily="34" charset="0"/>
              </a:rPr>
              <a:t>Review</a:t>
            </a:r>
          </a:p>
          <a:p>
            <a:pPr lvl="1">
              <a:buFont typeface="Arial" charset="0"/>
              <a:buChar char="•"/>
            </a:pPr>
            <a:endParaRPr lang="en-IE" altLang="en-US" sz="2400" dirty="0" smtClean="0">
              <a:latin typeface="Arial" panose="020B0604020202020204" pitchFamily="34" charset="0"/>
              <a:cs typeface="Arial" panose="020B0604020202020204" pitchFamily="34" charset="0"/>
            </a:endParaRPr>
          </a:p>
          <a:p>
            <a:pPr marL="457200" lvl="1" indent="0">
              <a:buNone/>
            </a:pPr>
            <a:endParaRPr lang="en-IE" altLang="en-US" sz="2400" dirty="0" smtClean="0">
              <a:latin typeface="Arial" panose="020B0604020202020204" pitchFamily="34" charset="0"/>
              <a:cs typeface="Arial" panose="020B0604020202020204" pitchFamily="34" charset="0"/>
            </a:endParaRPr>
          </a:p>
          <a:p>
            <a:pPr lvl="1"/>
            <a:endParaRPr lang="en-IE" alt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930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545</TotalTime>
  <Words>421</Words>
  <Application>Microsoft Macintosh PowerPoint</Application>
  <PresentationFormat>On-screen Show (4:3)</PresentationFormat>
  <Paragraphs>110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Century Gothic</vt:lpstr>
      <vt:lpstr>Wingdings 2</vt:lpstr>
      <vt:lpstr>Wingdings 3</vt:lpstr>
      <vt:lpstr>Arial</vt:lpstr>
      <vt:lpstr>Ion</vt:lpstr>
      <vt:lpstr>Meeting Room Pro</vt:lpstr>
      <vt:lpstr>Introduction</vt:lpstr>
      <vt:lpstr>Discussions</vt:lpstr>
      <vt:lpstr>Goals</vt:lpstr>
      <vt:lpstr>System</vt:lpstr>
      <vt:lpstr>System</vt:lpstr>
      <vt:lpstr>System </vt:lpstr>
      <vt:lpstr>System</vt:lpstr>
      <vt:lpstr>Design</vt:lpstr>
      <vt:lpstr>Main Requirements </vt:lpstr>
      <vt:lpstr>Main Requirements</vt:lpstr>
      <vt:lpstr>PowerPoint Presentation</vt:lpstr>
      <vt:lpstr>Evaluation</vt:lpstr>
      <vt:lpstr>Demonstration</vt:lpstr>
      <vt:lpstr>PowerPoint Presentation</vt:lpstr>
      <vt:lpstr>PowerPoint Presentation</vt:lpstr>
      <vt:lpstr>Going Forward</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Introduction</dc:title>
  <dc:creator>NCI</dc:creator>
  <cp:lastModifiedBy>Navjot Singh</cp:lastModifiedBy>
  <cp:revision>94</cp:revision>
  <dcterms:created xsi:type="dcterms:W3CDTF">2013-09-09T10:52:48Z</dcterms:created>
  <dcterms:modified xsi:type="dcterms:W3CDTF">2017-08-09T14:11:15Z</dcterms:modified>
</cp:coreProperties>
</file>