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1.2815961077261978E-3"/>
          <c:y val="1.3093289689034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Downloads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</c:v>
                </c:pt>
                <c:pt idx="2">
                  <c:v>Brazil</c:v>
                </c:pt>
                <c:pt idx="3">
                  <c:v>Ireland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0.45500000000000002</c:v>
                </c:pt>
                <c:pt idx="1">
                  <c:v>0.255</c:v>
                </c:pt>
                <c:pt idx="2" formatCode="0%">
                  <c:v>0.1</c:v>
                </c:pt>
                <c:pt idx="3" formatCode="0%">
                  <c:v>0.04</c:v>
                </c:pt>
                <c:pt idx="4" formatCode="0%">
                  <c:v>0.15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67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82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8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10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137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22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11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0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0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28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69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62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43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3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17AC-465C-45F8-BF1D-A6646AD15319}" type="datetimeFigureOut">
              <a:rPr lang="en-IE" smtClean="0"/>
              <a:t>29/04/2014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F47341-13D0-4442-B135-C461FCE364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4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154" y="2134077"/>
            <a:ext cx="7688450" cy="1646302"/>
          </a:xfrm>
        </p:spPr>
        <p:txBody>
          <a:bodyPr/>
          <a:lstStyle/>
          <a:p>
            <a:r>
              <a:rPr lang="en-IE" dirty="0" smtClean="0"/>
              <a:t>Navjot Multiplication Tables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668" y="4028206"/>
            <a:ext cx="7766936" cy="1096899"/>
          </a:xfrm>
        </p:spPr>
        <p:txBody>
          <a:bodyPr/>
          <a:lstStyle/>
          <a:p>
            <a:r>
              <a:rPr lang="en-IE" dirty="0" smtClean="0"/>
              <a:t>Khalsa Productions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8" y="0"/>
            <a:ext cx="3567209" cy="133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88" y="5924282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Navjot Singh   x13112406</a:t>
            </a:r>
          </a:p>
          <a:p>
            <a:r>
              <a:rPr lang="en-IE" dirty="0" smtClean="0"/>
              <a:t>Soffyan Ali      x13114531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9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7397"/>
            <a:ext cx="8596668" cy="1320800"/>
          </a:xfrm>
        </p:spPr>
        <p:txBody>
          <a:bodyPr/>
          <a:lstStyle/>
          <a:p>
            <a:r>
              <a:rPr lang="en-IE" dirty="0" smtClean="0"/>
              <a:t>Thanks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0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Please do Install the Application to Get the Features.</a:t>
            </a:r>
          </a:p>
          <a:p>
            <a:pPr marL="0" indent="0">
              <a:buNone/>
            </a:pPr>
            <a:r>
              <a:rPr lang="en-IE" sz="2000" dirty="0" smtClean="0"/>
              <a:t>Navjot Multiplication Tables</a:t>
            </a:r>
            <a:endParaRPr lang="en-IE" sz="2000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Any Questions 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23" y="567397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479"/>
            <a:ext cx="8596668" cy="1320800"/>
          </a:xfrm>
        </p:spPr>
        <p:txBody>
          <a:bodyPr/>
          <a:lstStyle/>
          <a:p>
            <a:r>
              <a:rPr lang="en-IE" dirty="0" smtClean="0"/>
              <a:t>Our Project Idea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6645"/>
            <a:ext cx="8956063" cy="3880773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Our Idea is to promote our own Android application which is available on Play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Using responsive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YouTube 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Interactive Animation.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QR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Facebook and Twitter.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Google Play Store.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8" y="609600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611"/>
          </a:xfrm>
        </p:spPr>
        <p:txBody>
          <a:bodyPr/>
          <a:lstStyle/>
          <a:p>
            <a:r>
              <a:rPr lang="en-IE" dirty="0" smtClean="0"/>
              <a:t>Application Statistics </a:t>
            </a:r>
            <a:endParaRPr lang="en-IE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66551"/>
              </p:ext>
            </p:extLst>
          </p:nvPr>
        </p:nvGraphicFramePr>
        <p:xfrm>
          <a:off x="677863" y="1800225"/>
          <a:ext cx="8596312" cy="387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8" y="609600"/>
            <a:ext cx="2060471" cy="785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223902"/>
            <a:ext cx="365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Based on Downloads in a Country.</a:t>
            </a:r>
            <a:endParaRPr lang="en-IE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7536"/>
            <a:ext cx="1228739" cy="7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IE" dirty="0" smtClean="0"/>
              <a:t>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862885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E</a:t>
            </a:r>
            <a:r>
              <a:rPr lang="en-IE" dirty="0" smtClean="0"/>
              <a:t>ducational application based </a:t>
            </a:r>
            <a:r>
              <a:rPr lang="en-IE" dirty="0"/>
              <a:t>on Object Oriented Programming(OOP) which makes it Extra Smart then other similar </a:t>
            </a:r>
            <a:r>
              <a:rPr lang="en-IE" dirty="0" smtClean="0"/>
              <a:t>Multiplication based applications</a:t>
            </a:r>
            <a:r>
              <a:rPr lang="en-IE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2525413"/>
            <a:ext cx="10895528" cy="4107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8" y="609600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45" y="616842"/>
            <a:ext cx="8596668" cy="1320800"/>
          </a:xfrm>
        </p:spPr>
        <p:txBody>
          <a:bodyPr/>
          <a:lstStyle/>
          <a:p>
            <a:r>
              <a:rPr lang="en-IE" dirty="0" smtClean="0"/>
              <a:t>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75" y="1513487"/>
            <a:ext cx="8596668" cy="28384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Access </a:t>
            </a:r>
            <a:r>
              <a:rPr lang="en-IE" dirty="0"/>
              <a:t>Multiplication Tables ranging </a:t>
            </a:r>
            <a:r>
              <a:rPr lang="en-IE" dirty="0" smtClean="0"/>
              <a:t>from</a:t>
            </a:r>
            <a:r>
              <a:rPr lang="en-IE" dirty="0"/>
              <a:t>, 0 to 100 million</a:t>
            </a:r>
            <a:r>
              <a:rPr lang="en-IE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Multiple Screen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Easy </a:t>
            </a:r>
            <a:r>
              <a:rPr lang="en-IE" dirty="0"/>
              <a:t>to Use (suitable for Kids</a:t>
            </a:r>
            <a:r>
              <a:rPr lang="en-IE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100% ads Free(Non-profit Application</a:t>
            </a:r>
            <a:r>
              <a:rPr lang="en-IE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All device support ranging - 2.1 - 4.4 (Kit Kat</a:t>
            </a:r>
            <a:r>
              <a:rPr lang="en-IE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Rainbow Colours Added that are choose randomly.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4345033"/>
            <a:ext cx="4937855" cy="1368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23" y="616842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Multiple Screen Size Support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521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E" sz="2800" dirty="0" smtClean="0"/>
              <a:t>Supports </a:t>
            </a:r>
          </a:p>
          <a:p>
            <a:endParaRPr lang="en-IE" sz="28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E" dirty="0" smtClean="0"/>
          </a:p>
          <a:p>
            <a:pPr>
              <a:buFont typeface="Wingdings" panose="05000000000000000000" pitchFamily="2" charset="2"/>
              <a:buChar char="ü"/>
            </a:pPr>
            <a:endParaRPr lang="en-IE" dirty="0"/>
          </a:p>
          <a:p>
            <a:pPr>
              <a:buFont typeface="Wingdings" panose="05000000000000000000" pitchFamily="2" charset="2"/>
              <a:buChar char="ü"/>
            </a:pPr>
            <a:endParaRPr lang="en-IE" dirty="0" smtClean="0"/>
          </a:p>
          <a:p>
            <a:pPr>
              <a:buFont typeface="Wingdings" panose="05000000000000000000" pitchFamily="2" charset="2"/>
              <a:buChar char="ü"/>
            </a:pPr>
            <a:endParaRPr lang="en-IE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E" dirty="0" smtClean="0"/>
              <a:t>Tablets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 smtClean="0"/>
              <a:t>Normal Phones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 smtClean="0"/>
              <a:t>Small Phones (2.0 and Lower).</a:t>
            </a:r>
          </a:p>
          <a:p>
            <a:pPr marL="0" indent="0">
              <a:buNone/>
            </a:pPr>
            <a:endParaRPr lang="en-IE" dirty="0" smtClean="0"/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275" y="609600"/>
            <a:ext cx="2060471" cy="78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790483" cy="18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Easy and Free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3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 smtClean="0"/>
              <a:t>Easy to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Enter </a:t>
            </a:r>
            <a:r>
              <a:rPr lang="en-IE" dirty="0"/>
              <a:t>your desired number </a:t>
            </a:r>
            <a:endParaRPr lang="en-I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Press </a:t>
            </a:r>
            <a:r>
              <a:rPr lang="en-IE" dirty="0"/>
              <a:t>Table </a:t>
            </a:r>
            <a:r>
              <a:rPr lang="en-IE" dirty="0" smtClean="0"/>
              <a:t>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Full multiplication </a:t>
            </a:r>
            <a:r>
              <a:rPr lang="en-IE" dirty="0"/>
              <a:t>Table for that </a:t>
            </a:r>
            <a:r>
              <a:rPr lang="en-IE" dirty="0" smtClean="0"/>
              <a:t>number is displayed.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000" dirty="0" smtClean="0"/>
              <a:t>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100% ads Free(Non-profit Application</a:t>
            </a:r>
            <a:r>
              <a:rPr lang="en-IE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Take less space on RAM.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18" y="609600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Choose this over others 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282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Tables from 0 to 100 million whereas other applications has limited Number of tables available</a:t>
            </a:r>
            <a:r>
              <a:rPr lang="en-IE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Highly Interactive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We don’t  sell Ads.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Wide variety of device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Free to Install (No hidden Charges – Non-profit).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Easy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Colourful, so kids can engage for better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Use anytime works for you in seconds.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23" y="616842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8" y="2258269"/>
            <a:ext cx="1708348" cy="284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526" y="2279289"/>
            <a:ext cx="1709936" cy="284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79" y="2279289"/>
            <a:ext cx="1709936" cy="284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1" y="1439917"/>
            <a:ext cx="48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Various Colours that are choose randomly.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23" y="567397"/>
            <a:ext cx="2060471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249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Navjot Multiplication Tables</vt:lpstr>
      <vt:lpstr>Our Project Idea</vt:lpstr>
      <vt:lpstr>Application Statistics </vt:lpstr>
      <vt:lpstr>Description</vt:lpstr>
      <vt:lpstr>Features</vt:lpstr>
      <vt:lpstr>Multiple Screen Size Support</vt:lpstr>
      <vt:lpstr>Easy and Free</vt:lpstr>
      <vt:lpstr>Why Choose this over others ?</vt:lpstr>
      <vt:lpstr>Screenshots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Navjot Multiplication Tables</dc:title>
  <dc:creator>owner</dc:creator>
  <cp:lastModifiedBy>room303</cp:lastModifiedBy>
  <cp:revision>28</cp:revision>
  <dcterms:created xsi:type="dcterms:W3CDTF">2014-04-28T22:31:57Z</dcterms:created>
  <dcterms:modified xsi:type="dcterms:W3CDTF">2014-04-29T14:54:46Z</dcterms:modified>
</cp:coreProperties>
</file>