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fer\Desktop\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JavaFX Moving 3D Spheres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72008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By : Ofer Hod and Tal Hananel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ofer\Desktop\circus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0754"/>
            <a:ext cx="9144000" cy="6898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noFill/>
        </p:spPr>
        <p:txBody>
          <a:bodyPr/>
          <a:lstStyle/>
          <a:p>
            <a:r>
              <a:rPr lang="en-US" b="1" dirty="0" smtClean="0"/>
              <a:t>Swing To JavaFX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2664296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he-IL" sz="1800" b="1" u="sng" dirty="0" smtClean="0"/>
              <a:t>יתרונות </a:t>
            </a:r>
            <a:r>
              <a:rPr lang="en-US" sz="1800" b="1" u="sng" dirty="0" smtClean="0"/>
              <a:t>JavaFX</a:t>
            </a:r>
            <a:r>
              <a:rPr lang="he-IL" sz="1800" b="1" u="sng" dirty="0" smtClean="0"/>
              <a:t> על </a:t>
            </a:r>
            <a:r>
              <a:rPr lang="en-US" sz="1800" b="1" u="sng" dirty="0" smtClean="0"/>
              <a:t>Swing</a:t>
            </a:r>
          </a:p>
          <a:p>
            <a:pPr>
              <a:buFont typeface="+mj-lt"/>
              <a:buAutoNum type="arabicPeriod"/>
            </a:pPr>
            <a:r>
              <a:rPr lang="he-IL" sz="1800" dirty="0" smtClean="0"/>
              <a:t>ניתן לעקוב אחר תכונות של אובייקטים(</a:t>
            </a:r>
            <a:r>
              <a:rPr lang="en-US" sz="1800" dirty="0" smtClean="0"/>
              <a:t>Properties</a:t>
            </a:r>
            <a:r>
              <a:rPr lang="he-IL" sz="1800" dirty="0" smtClean="0"/>
              <a:t>) בעזרת </a:t>
            </a:r>
            <a:r>
              <a:rPr lang="en-US" sz="1800" dirty="0" smtClean="0"/>
              <a:t>Property listeners</a:t>
            </a:r>
            <a:r>
              <a:rPr lang="he-IL" sz="1800" dirty="0" smtClean="0"/>
              <a:t> או להצמיד אותם ל</a:t>
            </a:r>
            <a:r>
              <a:rPr lang="en-US" sz="1800" dirty="0" smtClean="0"/>
              <a:t>property</a:t>
            </a:r>
            <a:r>
              <a:rPr lang="he-IL" sz="1800" dirty="0" smtClean="0"/>
              <a:t> של אובייקט אחר וכך לנהל </a:t>
            </a:r>
            <a:r>
              <a:rPr lang="en-US" sz="1800" dirty="0" smtClean="0"/>
              <a:t>Events</a:t>
            </a:r>
            <a:r>
              <a:rPr lang="he-IL" sz="1800" dirty="0" smtClean="0"/>
              <a:t> באופן יסודי וקל יותר.</a:t>
            </a:r>
          </a:p>
          <a:p>
            <a:pPr>
              <a:buFont typeface="+mj-lt"/>
              <a:buAutoNum type="arabicPeriod"/>
            </a:pPr>
            <a:r>
              <a:rPr lang="he-IL" sz="1800" dirty="0" smtClean="0"/>
              <a:t>ניתן להוסיף אפקטים מיוחדים כמו הצללה,שיקוף ועוד בעזרת חבילת </a:t>
            </a:r>
            <a:r>
              <a:rPr lang="en-US" sz="1800" dirty="0" err="1" smtClean="0"/>
              <a:t>javafx.scene.effect</a:t>
            </a:r>
            <a:r>
              <a:rPr lang="he-IL" sz="1800" dirty="0" smtClean="0"/>
              <a:t> בפשטות.</a:t>
            </a:r>
          </a:p>
          <a:p>
            <a:pPr>
              <a:buFont typeface="+mj-lt"/>
              <a:buAutoNum type="arabicPeriod"/>
            </a:pPr>
            <a:r>
              <a:rPr lang="he-IL" sz="1800" dirty="0" smtClean="0"/>
              <a:t>תמיכה נרחבת לאנימציות עם אפשרות לאנימציות מובנות או מותאמות אישית בעזרת </a:t>
            </a:r>
            <a:r>
              <a:rPr lang="en-US" sz="1800" dirty="0" smtClean="0"/>
              <a:t>Timelines</a:t>
            </a:r>
            <a:r>
              <a:rPr lang="he-IL" sz="1800" dirty="0" smtClean="0"/>
              <a:t> ו- </a:t>
            </a:r>
            <a:r>
              <a:rPr lang="en-US" sz="1800" dirty="0" err="1" smtClean="0"/>
              <a:t>Keyframes</a:t>
            </a:r>
            <a:r>
              <a:rPr lang="he-IL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Events</a:t>
            </a:r>
            <a:r>
              <a:rPr lang="he-IL" sz="1800" dirty="0" smtClean="0"/>
              <a:t> בצורה נרחבת יותר בעזרת </a:t>
            </a:r>
            <a:r>
              <a:rPr lang="en-US" sz="1800" dirty="0" err="1" smtClean="0"/>
              <a:t>EventHandlers</a:t>
            </a:r>
            <a:r>
              <a:rPr lang="he-IL" sz="1800" dirty="0" smtClean="0"/>
              <a:t> ו-</a:t>
            </a:r>
            <a:r>
              <a:rPr lang="en-US" sz="1800" dirty="0" smtClean="0"/>
              <a:t>Properties</a:t>
            </a:r>
            <a:r>
              <a:rPr lang="he-IL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fer\Desktop\circus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0754"/>
            <a:ext cx="9144000" cy="6898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  <a:noFill/>
        </p:spPr>
        <p:txBody>
          <a:bodyPr/>
          <a:lstStyle/>
          <a:p>
            <a:r>
              <a:rPr lang="en-US" b="1" dirty="0" smtClean="0"/>
              <a:t>JavaFX 3D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1"/>
            <a:ext cx="8229600" cy="2088232"/>
          </a:xfrm>
          <a:noFill/>
        </p:spPr>
        <p:txBody>
          <a:bodyPr>
            <a:normAutofit/>
          </a:bodyPr>
          <a:lstStyle/>
          <a:p>
            <a:r>
              <a:rPr lang="en-US" sz="2000" dirty="0" smtClean="0"/>
              <a:t>FX</a:t>
            </a:r>
            <a:r>
              <a:rPr lang="he-IL" sz="2000" dirty="0" smtClean="0"/>
              <a:t> מספק תמיכה נרחבת באובייקטים תלת ממדיים ומאפשר לבצע בהם מניפולציות באופן מובנה ונוח.</a:t>
            </a:r>
            <a:endParaRPr lang="en-US" sz="2000" dirty="0" smtClean="0"/>
          </a:p>
          <a:p>
            <a:r>
              <a:rPr lang="he-IL" sz="2000" dirty="0" smtClean="0"/>
              <a:t>ניתן בעזרת ספריית </a:t>
            </a:r>
            <a:r>
              <a:rPr lang="en-US" sz="2000" dirty="0" smtClean="0"/>
              <a:t>JavaFX 3D graphics</a:t>
            </a:r>
            <a:r>
              <a:rPr lang="he-IL" sz="2000" dirty="0" smtClean="0"/>
              <a:t> לסדר תאורה ומצלמות שונות לסצנה בקלות.</a:t>
            </a:r>
            <a:r>
              <a:rPr lang="en-US" sz="2000" dirty="0" smtClean="0"/>
              <a:t> </a:t>
            </a:r>
            <a:r>
              <a:rPr lang="he-IL" sz="2000" dirty="0" smtClean="0"/>
              <a:t>בנוסף, לכל אובייקט תלת ממדי יש תכונות מסוג </a:t>
            </a:r>
            <a:r>
              <a:rPr lang="en-US" sz="2000" dirty="0" smtClean="0"/>
              <a:t>Transform</a:t>
            </a:r>
            <a:r>
              <a:rPr lang="he-IL" sz="2000" dirty="0" smtClean="0"/>
              <a:t>, </a:t>
            </a:r>
            <a:r>
              <a:rPr lang="en-US" sz="2000" dirty="0" smtClean="0"/>
              <a:t>Translate</a:t>
            </a:r>
            <a:r>
              <a:rPr lang="he-IL" sz="2000" dirty="0" smtClean="0"/>
              <a:t>   ו-</a:t>
            </a:r>
            <a:r>
              <a:rPr lang="en-US" sz="2000" dirty="0" smtClean="0"/>
              <a:t>Rotate</a:t>
            </a:r>
            <a:r>
              <a:rPr lang="he-IL" sz="2000" dirty="0" smtClean="0"/>
              <a:t> שמאפשרות להזיז ולסובב אותו במרחב.</a:t>
            </a:r>
          </a:p>
          <a:p>
            <a:pPr>
              <a:buNone/>
            </a:pPr>
            <a:r>
              <a:rPr lang="he-IL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ofer\Desktop\circus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0754"/>
            <a:ext cx="9144000" cy="6898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/>
              <a:t>Camera and MediaPlayer</a:t>
            </a:r>
            <a:endParaRPr lang="en-US" b="1" dirty="0"/>
          </a:p>
        </p:txBody>
      </p:sp>
      <p:pic>
        <p:nvPicPr>
          <p:cNvPr id="4098" name="Picture 2" descr="C:\Users\ofer\Desktop\sadna 3d spheres\after\MP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6599238" cy="1311275"/>
          </a:xfrm>
          <a:prstGeom prst="rect">
            <a:avLst/>
          </a:prstGeom>
          <a:noFill/>
        </p:spPr>
      </p:pic>
      <p:pic>
        <p:nvPicPr>
          <p:cNvPr id="4099" name="Picture 3" descr="C:\Users\ofer\Desktop\sadna 3d spheres\after\CameraC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852936"/>
            <a:ext cx="7042151" cy="359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952" y="0"/>
            <a:ext cx="32610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Ball To Sphere</a:t>
            </a:r>
            <a:endParaRPr lang="en-US" b="1" dirty="0"/>
          </a:p>
        </p:txBody>
      </p:sp>
      <p:pic>
        <p:nvPicPr>
          <p:cNvPr id="1030" name="Picture 6" descr="C:\Users\ofer\Desktop\sadna 3d spheres\after\Sphere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2" y="2667000"/>
            <a:ext cx="8732838" cy="4191000"/>
          </a:xfrm>
          <a:prstGeom prst="rect">
            <a:avLst/>
          </a:prstGeom>
          <a:noFill/>
        </p:spPr>
      </p:pic>
      <p:pic>
        <p:nvPicPr>
          <p:cNvPr id="1032" name="Picture 8" descr="C:\Users\ofer\Desktop\sadna 3d spheres\before\ball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940175" cy="191293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619672" y="1196752"/>
            <a:ext cx="1748880" cy="9269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Before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6016" y="4941168"/>
            <a:ext cx="1748880" cy="9269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3" name="Picture 9" descr="C:\Users\ofer\Desktop\sadna 3d spheres\after\sphere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5425" y="5051425"/>
            <a:ext cx="2568575" cy="1806575"/>
          </a:xfrm>
          <a:prstGeom prst="rect">
            <a:avLst/>
          </a:prstGeom>
          <a:noFill/>
        </p:spPr>
      </p:pic>
      <p:pic>
        <p:nvPicPr>
          <p:cNvPr id="1034" name="Picture 10" descr="C:\Users\ofer\Desktop\sadna 3d spheres\before\ballex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764704"/>
            <a:ext cx="1676400" cy="1608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ofer\Desktop\circus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0754"/>
            <a:ext cx="9144000" cy="6898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Update Position and draw</a:t>
            </a:r>
            <a:endParaRPr lang="en-US" b="1" dirty="0"/>
          </a:p>
        </p:txBody>
      </p:sp>
      <p:pic>
        <p:nvPicPr>
          <p:cNvPr id="2050" name="Picture 2" descr="C:\Users\ofer\Desktop\sadna 3d spheres\before\Set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5227637" cy="1790700"/>
          </a:xfrm>
          <a:prstGeom prst="rect">
            <a:avLst/>
          </a:prstGeom>
          <a:noFill/>
        </p:spPr>
      </p:pic>
      <p:pic>
        <p:nvPicPr>
          <p:cNvPr id="2051" name="Picture 3" descr="C:\Users\ofer\Desktop\sadna 3d spheres\before\drawBallC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4680520" cy="631825"/>
          </a:xfrm>
          <a:prstGeom prst="rect">
            <a:avLst/>
          </a:prstGeom>
          <a:noFill/>
        </p:spPr>
      </p:pic>
      <p:pic>
        <p:nvPicPr>
          <p:cNvPr id="2052" name="Picture 4" descr="C:\Users\ofer\Desktop\sadna 3d spheres\after\SetXYZ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628800"/>
            <a:ext cx="4427537" cy="2873375"/>
          </a:xfrm>
          <a:prstGeom prst="rect">
            <a:avLst/>
          </a:prstGeom>
          <a:noFill/>
        </p:spPr>
      </p:pic>
      <p:pic>
        <p:nvPicPr>
          <p:cNvPr id="2053" name="Picture 5" descr="C:\Users\ofer\Desktop\sadna 3d spheres\after\drawSphereC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437112"/>
            <a:ext cx="4392488" cy="1020762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31640" y="4005064"/>
            <a:ext cx="1748880" cy="926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Before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68144" y="5445224"/>
            <a:ext cx="1460848" cy="926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ofer\Desktop\circus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0754"/>
            <a:ext cx="9144000" cy="6898754"/>
          </a:xfrm>
          <a:prstGeom prst="rect">
            <a:avLst/>
          </a:prstGeom>
          <a:noFill/>
        </p:spPr>
      </p:pic>
      <p:pic>
        <p:nvPicPr>
          <p:cNvPr id="3074" name="Picture 2" descr="C:\Users\ofer\Desktop\sadna 3d spheres\after\SphereRotatio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76"/>
            <a:ext cx="5478463" cy="4176712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  <a:noFill/>
        </p:spPr>
        <p:txBody>
          <a:bodyPr/>
          <a:lstStyle/>
          <a:p>
            <a:r>
              <a:rPr lang="en-US" b="1" dirty="0" smtClean="0"/>
              <a:t>Sphere Rotation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208" y="0"/>
            <a:ext cx="2699792" cy="11430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/>
              <a:t>Collisions</a:t>
            </a:r>
            <a:endParaRPr lang="en-US" b="1" dirty="0"/>
          </a:p>
        </p:txBody>
      </p:sp>
      <p:pic>
        <p:nvPicPr>
          <p:cNvPr id="5" name="Picture 2" descr="C:\Users\ofer\Desktop\sadna 3d spheres\after\spheres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9829" y="3645024"/>
            <a:ext cx="4744171" cy="3212976"/>
          </a:xfrm>
          <a:prstGeom prst="rect">
            <a:avLst/>
          </a:prstGeom>
          <a:noFill/>
        </p:spPr>
      </p:pic>
      <p:pic>
        <p:nvPicPr>
          <p:cNvPr id="6" name="Picture 3" descr="C:\Users\ofer\Desktop\sadna 3d spheres\after\Sphe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33713"/>
            <a:ext cx="4427984" cy="3224287"/>
          </a:xfrm>
          <a:prstGeom prst="rect">
            <a:avLst/>
          </a:prstGeom>
          <a:noFill/>
        </p:spPr>
      </p:pic>
      <p:pic>
        <p:nvPicPr>
          <p:cNvPr id="1026" name="Picture 2" descr="C:\Users\ofer\Desktop\sadna 3d spheres\after\collisionsC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588224" cy="3645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fer\Desktop\Circ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62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150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ערכת נושא של Office</vt:lpstr>
      <vt:lpstr>JavaFX Moving 3D Spheres</vt:lpstr>
      <vt:lpstr>Swing To JavaFX</vt:lpstr>
      <vt:lpstr>JavaFX 3D</vt:lpstr>
      <vt:lpstr>Camera and MediaPlayer</vt:lpstr>
      <vt:lpstr>Ball To Sphere</vt:lpstr>
      <vt:lpstr>Update Position and draw</vt:lpstr>
      <vt:lpstr>Sphere Rotation</vt:lpstr>
      <vt:lpstr>Collisions</vt:lpstr>
      <vt:lpstr>Live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3D Spheres</dc:title>
  <dc:creator>irenus</dc:creator>
  <cp:lastModifiedBy>ofer</cp:lastModifiedBy>
  <cp:revision>53</cp:revision>
  <dcterms:created xsi:type="dcterms:W3CDTF">2017-06-04T13:12:15Z</dcterms:created>
  <dcterms:modified xsi:type="dcterms:W3CDTF">2017-06-05T09:27:44Z</dcterms:modified>
</cp:coreProperties>
</file>