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5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8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3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8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0902-596C-4561-886D-8694B890EB33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FD4D-1870-420A-B6EF-F24BF6E1C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41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Mhlekude, Baxolele</dc:creator>
  <cp:lastModifiedBy>Mhlekude, Baxolele</cp:lastModifiedBy>
  <cp:revision>2</cp:revision>
  <dcterms:created xsi:type="dcterms:W3CDTF">2022-05-29T15:03:08Z</dcterms:created>
  <dcterms:modified xsi:type="dcterms:W3CDTF">2022-05-29T15:54:40Z</dcterms:modified>
</cp:coreProperties>
</file>