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5" r:id="rId6"/>
    <p:sldId id="263" r:id="rId7"/>
    <p:sldId id="269" r:id="rId8"/>
    <p:sldId id="268" r:id="rId9"/>
    <p:sldId id="273" r:id="rId10"/>
    <p:sldId id="274" r:id="rId11"/>
    <p:sldId id="271" r:id="rId12"/>
    <p:sldId id="279" r:id="rId13"/>
    <p:sldId id="284" r:id="rId14"/>
    <p:sldId id="278" r:id="rId15"/>
  </p:sldIdLst>
  <p:sldSz cx="9144000" cy="5143500" type="screen16x9"/>
  <p:notesSz cx="6858000" cy="9144000"/>
  <p:embeddedFontLst>
    <p:embeddedFont>
      <p:font typeface="Actor" panose="020B0604020202020204" charset="0"/>
      <p:regular r:id="rId17"/>
    </p:embeddedFont>
    <p:embeddedFont>
      <p:font typeface="Amasis MT Pro" panose="02040504050005020304" pitchFamily="18" charset="0"/>
      <p:regular r:id="rId18"/>
      <p:bold r:id="rId19"/>
      <p:italic r:id="rId20"/>
      <p:boldItalic r:id="rId21"/>
    </p:embeddedFont>
    <p:embeddedFont>
      <p:font typeface="Anaheim" panose="020B0604020202020204" charset="0"/>
      <p:regular r:id="rId22"/>
      <p:bold r:id="rId23"/>
    </p:embeddedFont>
    <p:embeddedFont>
      <p:font typeface="Arial Nova Cond Light" panose="020B0306020202020204" pitchFamily="34" charset="0"/>
      <p:regular r:id="rId24"/>
      <p:italic r:id="rId25"/>
    </p:embeddedFont>
    <p:embeddedFont>
      <p:font typeface="Bebas Neue" panose="020B0606020202050201" pitchFamily="34" charset="0"/>
      <p:regular r:id="rId26"/>
    </p:embeddedFont>
    <p:embeddedFont>
      <p:font typeface="Shadows Into Light Two" panose="0200050600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140773-21CD-40A1-9649-A095C725B95B}">
  <a:tblStyle styleId="{52140773-21CD-40A1-9649-A095C725B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305e0d80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305e0d80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94d1ab419d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94d1ab419d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ea53bee0a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ea53bee0a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4099" y="-184351"/>
            <a:ext cx="9464336" cy="5327841"/>
            <a:chOff x="214099" y="-184351"/>
            <a:chExt cx="9464336" cy="5327841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7183114" y="3"/>
              <a:ext cx="2495321" cy="1335085"/>
            </a:xfrm>
            <a:custGeom>
              <a:avLst/>
              <a:gdLst/>
              <a:ahLst/>
              <a:cxnLst/>
              <a:rect l="l" t="t" r="r" b="b"/>
              <a:pathLst>
                <a:path w="4557664" h="2438511" extrusionOk="0">
                  <a:moveTo>
                    <a:pt x="11122" y="2438512"/>
                  </a:moveTo>
                  <a:lnTo>
                    <a:pt x="4473871" y="2438512"/>
                  </a:lnTo>
                  <a:cubicBezTo>
                    <a:pt x="4481681" y="2427463"/>
                    <a:pt x="4489873" y="2416509"/>
                    <a:pt x="4498255" y="2405650"/>
                  </a:cubicBezTo>
                  <a:cubicBezTo>
                    <a:pt x="4514924" y="2384219"/>
                    <a:pt x="4548928" y="2356883"/>
                    <a:pt x="4516257" y="2320211"/>
                  </a:cubicBezTo>
                  <a:cubicBezTo>
                    <a:pt x="4512923" y="2316401"/>
                    <a:pt x="4514066" y="2307924"/>
                    <a:pt x="4514447" y="2301638"/>
                  </a:cubicBezTo>
                  <a:cubicBezTo>
                    <a:pt x="4519115" y="2217151"/>
                    <a:pt x="4516067" y="2131426"/>
                    <a:pt x="4553405" y="2052178"/>
                  </a:cubicBezTo>
                  <a:cubicBezTo>
                    <a:pt x="4559691" y="2038843"/>
                    <a:pt x="4559596" y="2026841"/>
                    <a:pt x="4549214" y="2017411"/>
                  </a:cubicBezTo>
                  <a:cubicBezTo>
                    <a:pt x="4507589" y="1979502"/>
                    <a:pt x="4502732" y="1931401"/>
                    <a:pt x="4504732" y="1878823"/>
                  </a:cubicBezTo>
                  <a:cubicBezTo>
                    <a:pt x="4506065" y="1842723"/>
                    <a:pt x="4502827" y="1805385"/>
                    <a:pt x="4494921" y="1770142"/>
                  </a:cubicBezTo>
                  <a:cubicBezTo>
                    <a:pt x="4477395" y="1691942"/>
                    <a:pt x="4472251" y="1608027"/>
                    <a:pt x="4411101" y="1546400"/>
                  </a:cubicBezTo>
                  <a:cubicBezTo>
                    <a:pt x="4347569" y="1482392"/>
                    <a:pt x="4305850" y="1404192"/>
                    <a:pt x="4264702" y="1325611"/>
                  </a:cubicBezTo>
                  <a:cubicBezTo>
                    <a:pt x="4242509" y="1283224"/>
                    <a:pt x="4232412" y="1237981"/>
                    <a:pt x="4225649" y="1189784"/>
                  </a:cubicBezTo>
                  <a:cubicBezTo>
                    <a:pt x="4217172" y="1129015"/>
                    <a:pt x="4222887" y="1060054"/>
                    <a:pt x="4168214" y="1013857"/>
                  </a:cubicBezTo>
                  <a:cubicBezTo>
                    <a:pt x="4116588" y="970233"/>
                    <a:pt x="4079726" y="915940"/>
                    <a:pt x="4043341" y="859552"/>
                  </a:cubicBezTo>
                  <a:cubicBezTo>
                    <a:pt x="3996954" y="787639"/>
                    <a:pt x="3943805" y="717249"/>
                    <a:pt x="3860747" y="686102"/>
                  </a:cubicBezTo>
                  <a:cubicBezTo>
                    <a:pt x="3817884" y="670005"/>
                    <a:pt x="3783404" y="628952"/>
                    <a:pt x="3730635" y="638191"/>
                  </a:cubicBezTo>
                  <a:cubicBezTo>
                    <a:pt x="3724920" y="639239"/>
                    <a:pt x="3714919" y="627904"/>
                    <a:pt x="3710156" y="620284"/>
                  </a:cubicBezTo>
                  <a:cubicBezTo>
                    <a:pt x="3685010" y="580375"/>
                    <a:pt x="3652435" y="543513"/>
                    <a:pt x="3653768" y="491887"/>
                  </a:cubicBezTo>
                  <a:cubicBezTo>
                    <a:pt x="3654054" y="481886"/>
                    <a:pt x="3651197" y="471028"/>
                    <a:pt x="3641957" y="467408"/>
                  </a:cubicBezTo>
                  <a:cubicBezTo>
                    <a:pt x="3576901" y="441691"/>
                    <a:pt x="3524895" y="391780"/>
                    <a:pt x="3457363" y="370253"/>
                  </a:cubicBezTo>
                  <a:cubicBezTo>
                    <a:pt x="3368780" y="342059"/>
                    <a:pt x="3286008" y="302816"/>
                    <a:pt x="3222667" y="231379"/>
                  </a:cubicBezTo>
                  <a:cubicBezTo>
                    <a:pt x="3203426" y="209662"/>
                    <a:pt x="3181042" y="192612"/>
                    <a:pt x="3152658" y="184325"/>
                  </a:cubicBezTo>
                  <a:cubicBezTo>
                    <a:pt x="3068838" y="159846"/>
                    <a:pt x="2993209" y="119269"/>
                    <a:pt x="2921486" y="69835"/>
                  </a:cubicBezTo>
                  <a:cubicBezTo>
                    <a:pt x="2871289" y="35259"/>
                    <a:pt x="2820807" y="-11604"/>
                    <a:pt x="2753370" y="13732"/>
                  </a:cubicBezTo>
                  <a:cubicBezTo>
                    <a:pt x="2688505" y="38116"/>
                    <a:pt x="2624401" y="60500"/>
                    <a:pt x="2555726" y="72883"/>
                  </a:cubicBezTo>
                  <a:cubicBezTo>
                    <a:pt x="2504577" y="82122"/>
                    <a:pt x="2456190" y="108697"/>
                    <a:pt x="2406755" y="68977"/>
                  </a:cubicBezTo>
                  <a:cubicBezTo>
                    <a:pt x="2400945" y="64310"/>
                    <a:pt x="2388181" y="66215"/>
                    <a:pt x="2379133" y="68025"/>
                  </a:cubicBezTo>
                  <a:cubicBezTo>
                    <a:pt x="2346557" y="74597"/>
                    <a:pt x="2322268" y="61738"/>
                    <a:pt x="2296456" y="42498"/>
                  </a:cubicBezTo>
                  <a:cubicBezTo>
                    <a:pt x="2247878" y="6112"/>
                    <a:pt x="2190061" y="-7985"/>
                    <a:pt x="2131102" y="4398"/>
                  </a:cubicBezTo>
                  <a:cubicBezTo>
                    <a:pt x="2068046" y="17638"/>
                    <a:pt x="2004991" y="34973"/>
                    <a:pt x="1944983" y="58405"/>
                  </a:cubicBezTo>
                  <a:cubicBezTo>
                    <a:pt x="1873165" y="86408"/>
                    <a:pt x="1789154" y="72025"/>
                    <a:pt x="1724860" y="117460"/>
                  </a:cubicBezTo>
                  <a:cubicBezTo>
                    <a:pt x="1612275" y="196993"/>
                    <a:pt x="1471591" y="218710"/>
                    <a:pt x="1360815" y="297863"/>
                  </a:cubicBezTo>
                  <a:cubicBezTo>
                    <a:pt x="1318810" y="327867"/>
                    <a:pt x="1273852" y="337392"/>
                    <a:pt x="1229465" y="355108"/>
                  </a:cubicBezTo>
                  <a:cubicBezTo>
                    <a:pt x="1188793" y="371396"/>
                    <a:pt x="1144978" y="382921"/>
                    <a:pt x="1107545" y="401971"/>
                  </a:cubicBezTo>
                  <a:cubicBezTo>
                    <a:pt x="1040394" y="435976"/>
                    <a:pt x="972004" y="461312"/>
                    <a:pt x="899614" y="478838"/>
                  </a:cubicBezTo>
                  <a:cubicBezTo>
                    <a:pt x="859133" y="488649"/>
                    <a:pt x="820176" y="500365"/>
                    <a:pt x="806746" y="548942"/>
                  </a:cubicBezTo>
                  <a:cubicBezTo>
                    <a:pt x="801316" y="568468"/>
                    <a:pt x="784933" y="584661"/>
                    <a:pt x="764455" y="591805"/>
                  </a:cubicBezTo>
                  <a:cubicBezTo>
                    <a:pt x="738070" y="601044"/>
                    <a:pt x="724259" y="620761"/>
                    <a:pt x="712639" y="644287"/>
                  </a:cubicBezTo>
                  <a:cubicBezTo>
                    <a:pt x="706447" y="656860"/>
                    <a:pt x="699685" y="674196"/>
                    <a:pt x="688731" y="678673"/>
                  </a:cubicBezTo>
                  <a:cubicBezTo>
                    <a:pt x="644059" y="696961"/>
                    <a:pt x="637105" y="734489"/>
                    <a:pt x="632248" y="774875"/>
                  </a:cubicBezTo>
                  <a:cubicBezTo>
                    <a:pt x="628914" y="802974"/>
                    <a:pt x="619008" y="823453"/>
                    <a:pt x="583575" y="815928"/>
                  </a:cubicBezTo>
                  <a:cubicBezTo>
                    <a:pt x="563001" y="811546"/>
                    <a:pt x="546332" y="821738"/>
                    <a:pt x="535283" y="839359"/>
                  </a:cubicBezTo>
                  <a:cubicBezTo>
                    <a:pt x="525472" y="854885"/>
                    <a:pt x="513947" y="865553"/>
                    <a:pt x="494040" y="867268"/>
                  </a:cubicBezTo>
                  <a:cubicBezTo>
                    <a:pt x="463465" y="869935"/>
                    <a:pt x="448796" y="892604"/>
                    <a:pt x="435652" y="917369"/>
                  </a:cubicBezTo>
                  <a:cubicBezTo>
                    <a:pt x="375358" y="1030336"/>
                    <a:pt x="344593" y="1152351"/>
                    <a:pt x="318970" y="1276843"/>
                  </a:cubicBezTo>
                  <a:cubicBezTo>
                    <a:pt x="298301" y="1377332"/>
                    <a:pt x="288109" y="1488488"/>
                    <a:pt x="213529" y="1562878"/>
                  </a:cubicBezTo>
                  <a:cubicBezTo>
                    <a:pt x="152092" y="1624124"/>
                    <a:pt x="128756" y="1697467"/>
                    <a:pt x="96943" y="1770333"/>
                  </a:cubicBezTo>
                  <a:cubicBezTo>
                    <a:pt x="90561" y="1784906"/>
                    <a:pt x="87608" y="1803766"/>
                    <a:pt x="76559" y="1812815"/>
                  </a:cubicBezTo>
                  <a:cubicBezTo>
                    <a:pt x="32173" y="1849581"/>
                    <a:pt x="46079" y="1892253"/>
                    <a:pt x="54556" y="1938449"/>
                  </a:cubicBezTo>
                  <a:cubicBezTo>
                    <a:pt x="71511" y="2030937"/>
                    <a:pt x="75797" y="2122949"/>
                    <a:pt x="42269" y="2214960"/>
                  </a:cubicBezTo>
                  <a:cubicBezTo>
                    <a:pt x="28267" y="2253346"/>
                    <a:pt x="-3737" y="2287731"/>
                    <a:pt x="359" y="2329736"/>
                  </a:cubicBezTo>
                  <a:cubicBezTo>
                    <a:pt x="3883" y="2365836"/>
                    <a:pt x="6169" y="2402412"/>
                    <a:pt x="11122" y="2438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57150" dir="5400000" algn="bl" rotWithShape="0">
                <a:srgbClr val="260D03">
                  <a:alpha val="8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-794431">
              <a:off x="298084" y="265900"/>
              <a:ext cx="4071612" cy="1205930"/>
            </a:xfrm>
            <a:custGeom>
              <a:avLst/>
              <a:gdLst/>
              <a:ahLst/>
              <a:cxnLst/>
              <a:rect l="l" t="t" r="r" b="b"/>
              <a:pathLst>
                <a:path w="2072354" h="613790" extrusionOk="0">
                  <a:moveTo>
                    <a:pt x="2068449" y="515398"/>
                  </a:moveTo>
                  <a:lnTo>
                    <a:pt x="2043589" y="489299"/>
                  </a:lnTo>
                  <a:lnTo>
                    <a:pt x="2072354" y="463201"/>
                  </a:lnTo>
                  <a:lnTo>
                    <a:pt x="2045970" y="437102"/>
                  </a:lnTo>
                  <a:lnTo>
                    <a:pt x="2036921" y="411004"/>
                  </a:lnTo>
                  <a:lnTo>
                    <a:pt x="2055685" y="384905"/>
                  </a:lnTo>
                  <a:lnTo>
                    <a:pt x="2036731" y="358807"/>
                  </a:lnTo>
                  <a:lnTo>
                    <a:pt x="2039017" y="332708"/>
                  </a:lnTo>
                  <a:lnTo>
                    <a:pt x="2048066" y="306610"/>
                  </a:lnTo>
                  <a:lnTo>
                    <a:pt x="2050161" y="280511"/>
                  </a:lnTo>
                  <a:lnTo>
                    <a:pt x="2063972" y="254413"/>
                  </a:lnTo>
                  <a:lnTo>
                    <a:pt x="2048351" y="228314"/>
                  </a:lnTo>
                  <a:lnTo>
                    <a:pt x="2041588" y="202216"/>
                  </a:lnTo>
                  <a:lnTo>
                    <a:pt x="2038921" y="176117"/>
                  </a:lnTo>
                  <a:lnTo>
                    <a:pt x="2056543" y="150019"/>
                  </a:lnTo>
                  <a:lnTo>
                    <a:pt x="2063401" y="123920"/>
                  </a:lnTo>
                  <a:lnTo>
                    <a:pt x="2065973" y="97822"/>
                  </a:lnTo>
                  <a:lnTo>
                    <a:pt x="2060924" y="71819"/>
                  </a:lnTo>
                  <a:lnTo>
                    <a:pt x="2051018" y="45720"/>
                  </a:lnTo>
                  <a:lnTo>
                    <a:pt x="2063686" y="9049"/>
                  </a:lnTo>
                  <a:lnTo>
                    <a:pt x="2026920" y="15526"/>
                  </a:lnTo>
                  <a:lnTo>
                    <a:pt x="2000631" y="11906"/>
                  </a:lnTo>
                  <a:lnTo>
                    <a:pt x="1974342" y="22669"/>
                  </a:lnTo>
                  <a:lnTo>
                    <a:pt x="1948053" y="37243"/>
                  </a:lnTo>
                  <a:lnTo>
                    <a:pt x="1921764" y="38005"/>
                  </a:lnTo>
                  <a:lnTo>
                    <a:pt x="1895570" y="24670"/>
                  </a:lnTo>
                  <a:lnTo>
                    <a:pt x="1869281" y="17050"/>
                  </a:lnTo>
                  <a:lnTo>
                    <a:pt x="1842992" y="26765"/>
                  </a:lnTo>
                  <a:lnTo>
                    <a:pt x="1816703" y="11049"/>
                  </a:lnTo>
                  <a:lnTo>
                    <a:pt x="1790414" y="8953"/>
                  </a:lnTo>
                  <a:lnTo>
                    <a:pt x="1764125" y="1238"/>
                  </a:lnTo>
                  <a:lnTo>
                    <a:pt x="1737932" y="5715"/>
                  </a:lnTo>
                  <a:lnTo>
                    <a:pt x="1711643" y="34861"/>
                  </a:lnTo>
                  <a:lnTo>
                    <a:pt x="1685449" y="35909"/>
                  </a:lnTo>
                  <a:lnTo>
                    <a:pt x="1659160" y="3238"/>
                  </a:lnTo>
                  <a:lnTo>
                    <a:pt x="1632966" y="13621"/>
                  </a:lnTo>
                  <a:lnTo>
                    <a:pt x="1606772" y="9811"/>
                  </a:lnTo>
                  <a:lnTo>
                    <a:pt x="1580578" y="33814"/>
                  </a:lnTo>
                  <a:lnTo>
                    <a:pt x="1554385" y="17145"/>
                  </a:lnTo>
                  <a:lnTo>
                    <a:pt x="1528191" y="5144"/>
                  </a:lnTo>
                  <a:lnTo>
                    <a:pt x="1501997" y="27813"/>
                  </a:lnTo>
                  <a:lnTo>
                    <a:pt x="1475803" y="35623"/>
                  </a:lnTo>
                  <a:lnTo>
                    <a:pt x="1449610" y="6286"/>
                  </a:lnTo>
                  <a:lnTo>
                    <a:pt x="1423416" y="7620"/>
                  </a:lnTo>
                  <a:lnTo>
                    <a:pt x="1397222" y="0"/>
                  </a:lnTo>
                  <a:lnTo>
                    <a:pt x="1371028" y="9430"/>
                  </a:lnTo>
                  <a:lnTo>
                    <a:pt x="1344835" y="3905"/>
                  </a:lnTo>
                  <a:lnTo>
                    <a:pt x="1318641" y="8192"/>
                  </a:lnTo>
                  <a:lnTo>
                    <a:pt x="1292447" y="11335"/>
                  </a:lnTo>
                  <a:lnTo>
                    <a:pt x="1266253" y="9811"/>
                  </a:lnTo>
                  <a:lnTo>
                    <a:pt x="1240060" y="30575"/>
                  </a:lnTo>
                  <a:lnTo>
                    <a:pt x="1213866" y="12002"/>
                  </a:lnTo>
                  <a:lnTo>
                    <a:pt x="1187672" y="7239"/>
                  </a:lnTo>
                  <a:lnTo>
                    <a:pt x="1161478" y="17145"/>
                  </a:lnTo>
                  <a:lnTo>
                    <a:pt x="1135285" y="18383"/>
                  </a:lnTo>
                  <a:lnTo>
                    <a:pt x="1109091" y="36195"/>
                  </a:lnTo>
                  <a:lnTo>
                    <a:pt x="1082897" y="13525"/>
                  </a:lnTo>
                  <a:lnTo>
                    <a:pt x="1056703" y="39052"/>
                  </a:lnTo>
                  <a:lnTo>
                    <a:pt x="1030510" y="35909"/>
                  </a:lnTo>
                  <a:lnTo>
                    <a:pt x="1004316" y="32575"/>
                  </a:lnTo>
                  <a:lnTo>
                    <a:pt x="978122" y="29623"/>
                  </a:lnTo>
                  <a:lnTo>
                    <a:pt x="951928" y="4477"/>
                  </a:lnTo>
                  <a:lnTo>
                    <a:pt x="925735" y="20955"/>
                  </a:lnTo>
                  <a:lnTo>
                    <a:pt x="899541" y="34576"/>
                  </a:lnTo>
                  <a:lnTo>
                    <a:pt x="873347" y="17907"/>
                  </a:lnTo>
                  <a:lnTo>
                    <a:pt x="847153" y="24289"/>
                  </a:lnTo>
                  <a:lnTo>
                    <a:pt x="820960" y="10954"/>
                  </a:lnTo>
                  <a:lnTo>
                    <a:pt x="794766" y="31432"/>
                  </a:lnTo>
                  <a:lnTo>
                    <a:pt x="768572" y="28099"/>
                  </a:lnTo>
                  <a:lnTo>
                    <a:pt x="742378" y="18859"/>
                  </a:lnTo>
                  <a:lnTo>
                    <a:pt x="716185" y="37909"/>
                  </a:lnTo>
                  <a:lnTo>
                    <a:pt x="689991" y="28194"/>
                  </a:lnTo>
                  <a:lnTo>
                    <a:pt x="663797" y="22765"/>
                  </a:lnTo>
                  <a:lnTo>
                    <a:pt x="637603" y="20002"/>
                  </a:lnTo>
                  <a:lnTo>
                    <a:pt x="611410" y="21050"/>
                  </a:lnTo>
                  <a:lnTo>
                    <a:pt x="585216" y="39338"/>
                  </a:lnTo>
                  <a:lnTo>
                    <a:pt x="559022" y="13525"/>
                  </a:lnTo>
                  <a:lnTo>
                    <a:pt x="532828" y="27432"/>
                  </a:lnTo>
                  <a:lnTo>
                    <a:pt x="506635" y="13049"/>
                  </a:lnTo>
                  <a:lnTo>
                    <a:pt x="480441" y="26956"/>
                  </a:lnTo>
                  <a:lnTo>
                    <a:pt x="454247" y="34195"/>
                  </a:lnTo>
                  <a:lnTo>
                    <a:pt x="428053" y="31147"/>
                  </a:lnTo>
                  <a:lnTo>
                    <a:pt x="401860" y="26575"/>
                  </a:lnTo>
                  <a:lnTo>
                    <a:pt x="375666" y="18574"/>
                  </a:lnTo>
                  <a:lnTo>
                    <a:pt x="349472" y="28003"/>
                  </a:lnTo>
                  <a:lnTo>
                    <a:pt x="323278" y="18955"/>
                  </a:lnTo>
                  <a:lnTo>
                    <a:pt x="297085" y="2000"/>
                  </a:lnTo>
                  <a:lnTo>
                    <a:pt x="270891" y="9239"/>
                  </a:lnTo>
                  <a:lnTo>
                    <a:pt x="244697" y="34385"/>
                  </a:lnTo>
                  <a:lnTo>
                    <a:pt x="218503" y="10287"/>
                  </a:lnTo>
                  <a:lnTo>
                    <a:pt x="192310" y="2667"/>
                  </a:lnTo>
                  <a:lnTo>
                    <a:pt x="166116" y="5620"/>
                  </a:lnTo>
                  <a:lnTo>
                    <a:pt x="139922" y="17240"/>
                  </a:lnTo>
                  <a:lnTo>
                    <a:pt x="113728" y="17050"/>
                  </a:lnTo>
                  <a:lnTo>
                    <a:pt x="87535" y="12192"/>
                  </a:lnTo>
                  <a:lnTo>
                    <a:pt x="61341" y="20002"/>
                  </a:lnTo>
                  <a:lnTo>
                    <a:pt x="6572" y="4477"/>
                  </a:lnTo>
                  <a:lnTo>
                    <a:pt x="476" y="6286"/>
                  </a:lnTo>
                  <a:lnTo>
                    <a:pt x="476" y="72580"/>
                  </a:lnTo>
                  <a:lnTo>
                    <a:pt x="39815" y="76295"/>
                  </a:lnTo>
                  <a:cubicBezTo>
                    <a:pt x="43434" y="64579"/>
                    <a:pt x="54292" y="56102"/>
                    <a:pt x="67151" y="56102"/>
                  </a:cubicBezTo>
                  <a:cubicBezTo>
                    <a:pt x="83058" y="56102"/>
                    <a:pt x="95917" y="68961"/>
                    <a:pt x="95917" y="84868"/>
                  </a:cubicBezTo>
                  <a:cubicBezTo>
                    <a:pt x="95917" y="100775"/>
                    <a:pt x="83058" y="113633"/>
                    <a:pt x="67151" y="113633"/>
                  </a:cubicBezTo>
                  <a:cubicBezTo>
                    <a:pt x="56864" y="113633"/>
                    <a:pt x="47911" y="108204"/>
                    <a:pt x="42767" y="100013"/>
                  </a:cubicBezTo>
                  <a:lnTo>
                    <a:pt x="18193" y="100584"/>
                  </a:lnTo>
                  <a:lnTo>
                    <a:pt x="381" y="104489"/>
                  </a:lnTo>
                  <a:lnTo>
                    <a:pt x="381" y="179737"/>
                  </a:lnTo>
                  <a:lnTo>
                    <a:pt x="39719" y="183452"/>
                  </a:lnTo>
                  <a:cubicBezTo>
                    <a:pt x="43339" y="171736"/>
                    <a:pt x="54197" y="163259"/>
                    <a:pt x="67056" y="163259"/>
                  </a:cubicBezTo>
                  <a:cubicBezTo>
                    <a:pt x="82963" y="163259"/>
                    <a:pt x="95821" y="176117"/>
                    <a:pt x="95821" y="192024"/>
                  </a:cubicBezTo>
                  <a:cubicBezTo>
                    <a:pt x="95821" y="207931"/>
                    <a:pt x="82963" y="220790"/>
                    <a:pt x="67056" y="220790"/>
                  </a:cubicBezTo>
                  <a:cubicBezTo>
                    <a:pt x="56769" y="220790"/>
                    <a:pt x="47816" y="215360"/>
                    <a:pt x="42672" y="207169"/>
                  </a:cubicBezTo>
                  <a:lnTo>
                    <a:pt x="18098" y="207740"/>
                  </a:lnTo>
                  <a:lnTo>
                    <a:pt x="286" y="211645"/>
                  </a:lnTo>
                  <a:lnTo>
                    <a:pt x="286" y="286893"/>
                  </a:lnTo>
                  <a:lnTo>
                    <a:pt x="39624" y="290608"/>
                  </a:lnTo>
                  <a:cubicBezTo>
                    <a:pt x="43243" y="278892"/>
                    <a:pt x="54102" y="270415"/>
                    <a:pt x="66961" y="270415"/>
                  </a:cubicBezTo>
                  <a:cubicBezTo>
                    <a:pt x="82867" y="270415"/>
                    <a:pt x="95726" y="283273"/>
                    <a:pt x="95726" y="299180"/>
                  </a:cubicBezTo>
                  <a:cubicBezTo>
                    <a:pt x="95726" y="315087"/>
                    <a:pt x="82867" y="327946"/>
                    <a:pt x="66961" y="327946"/>
                  </a:cubicBezTo>
                  <a:cubicBezTo>
                    <a:pt x="56674" y="327946"/>
                    <a:pt x="47720" y="322516"/>
                    <a:pt x="42577" y="314325"/>
                  </a:cubicBezTo>
                  <a:lnTo>
                    <a:pt x="18002" y="314897"/>
                  </a:lnTo>
                  <a:lnTo>
                    <a:pt x="190" y="318802"/>
                  </a:lnTo>
                  <a:lnTo>
                    <a:pt x="190" y="394049"/>
                  </a:lnTo>
                  <a:lnTo>
                    <a:pt x="39529" y="397764"/>
                  </a:lnTo>
                  <a:cubicBezTo>
                    <a:pt x="43148" y="386048"/>
                    <a:pt x="54007" y="377571"/>
                    <a:pt x="66866" y="377571"/>
                  </a:cubicBezTo>
                  <a:cubicBezTo>
                    <a:pt x="82772" y="377571"/>
                    <a:pt x="95631" y="390430"/>
                    <a:pt x="95631" y="406336"/>
                  </a:cubicBezTo>
                  <a:cubicBezTo>
                    <a:pt x="95631" y="422243"/>
                    <a:pt x="82772" y="435102"/>
                    <a:pt x="66866" y="435102"/>
                  </a:cubicBezTo>
                  <a:cubicBezTo>
                    <a:pt x="56578" y="435102"/>
                    <a:pt x="47625" y="429673"/>
                    <a:pt x="42482" y="421481"/>
                  </a:cubicBezTo>
                  <a:lnTo>
                    <a:pt x="17907" y="422053"/>
                  </a:lnTo>
                  <a:lnTo>
                    <a:pt x="95" y="425958"/>
                  </a:lnTo>
                  <a:lnTo>
                    <a:pt x="95" y="501206"/>
                  </a:lnTo>
                  <a:lnTo>
                    <a:pt x="39433" y="504920"/>
                  </a:lnTo>
                  <a:cubicBezTo>
                    <a:pt x="43053" y="493204"/>
                    <a:pt x="53911" y="484727"/>
                    <a:pt x="66770" y="484727"/>
                  </a:cubicBezTo>
                  <a:cubicBezTo>
                    <a:pt x="82677" y="484727"/>
                    <a:pt x="95536" y="497586"/>
                    <a:pt x="95536" y="513493"/>
                  </a:cubicBezTo>
                  <a:cubicBezTo>
                    <a:pt x="95536" y="529399"/>
                    <a:pt x="82677" y="542258"/>
                    <a:pt x="66770" y="542258"/>
                  </a:cubicBezTo>
                  <a:cubicBezTo>
                    <a:pt x="56483" y="542258"/>
                    <a:pt x="47530" y="536829"/>
                    <a:pt x="42386" y="528637"/>
                  </a:cubicBezTo>
                  <a:lnTo>
                    <a:pt x="17812" y="529209"/>
                  </a:lnTo>
                  <a:lnTo>
                    <a:pt x="0" y="533114"/>
                  </a:lnTo>
                  <a:lnTo>
                    <a:pt x="0" y="598837"/>
                  </a:lnTo>
                  <a:lnTo>
                    <a:pt x="6191" y="597408"/>
                  </a:lnTo>
                  <a:lnTo>
                    <a:pt x="61150" y="608362"/>
                  </a:lnTo>
                  <a:lnTo>
                    <a:pt x="87440" y="610172"/>
                  </a:lnTo>
                  <a:lnTo>
                    <a:pt x="113728" y="573786"/>
                  </a:lnTo>
                  <a:lnTo>
                    <a:pt x="140017" y="579501"/>
                  </a:lnTo>
                  <a:lnTo>
                    <a:pt x="166211" y="588645"/>
                  </a:lnTo>
                  <a:lnTo>
                    <a:pt x="192500" y="600837"/>
                  </a:lnTo>
                  <a:lnTo>
                    <a:pt x="218789" y="588740"/>
                  </a:lnTo>
                  <a:lnTo>
                    <a:pt x="245078" y="605504"/>
                  </a:lnTo>
                  <a:lnTo>
                    <a:pt x="271367" y="580739"/>
                  </a:lnTo>
                  <a:lnTo>
                    <a:pt x="297656" y="603409"/>
                  </a:lnTo>
                  <a:lnTo>
                    <a:pt x="323850" y="606457"/>
                  </a:lnTo>
                  <a:lnTo>
                    <a:pt x="350139" y="611124"/>
                  </a:lnTo>
                  <a:lnTo>
                    <a:pt x="376333" y="577882"/>
                  </a:lnTo>
                  <a:lnTo>
                    <a:pt x="402622" y="597694"/>
                  </a:lnTo>
                  <a:lnTo>
                    <a:pt x="428816" y="578834"/>
                  </a:lnTo>
                  <a:lnTo>
                    <a:pt x="455009" y="598646"/>
                  </a:lnTo>
                  <a:lnTo>
                    <a:pt x="481203" y="584549"/>
                  </a:lnTo>
                  <a:lnTo>
                    <a:pt x="507397" y="588740"/>
                  </a:lnTo>
                  <a:lnTo>
                    <a:pt x="533591" y="589598"/>
                  </a:lnTo>
                  <a:lnTo>
                    <a:pt x="559784" y="588074"/>
                  </a:lnTo>
                  <a:lnTo>
                    <a:pt x="585978" y="588074"/>
                  </a:lnTo>
                  <a:cubicBezTo>
                    <a:pt x="585978" y="588074"/>
                    <a:pt x="612172" y="603599"/>
                    <a:pt x="612172" y="603599"/>
                  </a:cubicBezTo>
                  <a:lnTo>
                    <a:pt x="638366" y="611886"/>
                  </a:lnTo>
                  <a:lnTo>
                    <a:pt x="664559" y="590169"/>
                  </a:lnTo>
                  <a:lnTo>
                    <a:pt x="690753" y="589026"/>
                  </a:lnTo>
                  <a:lnTo>
                    <a:pt x="716947" y="594360"/>
                  </a:lnTo>
                  <a:lnTo>
                    <a:pt x="743141" y="595217"/>
                  </a:lnTo>
                  <a:lnTo>
                    <a:pt x="769334" y="602361"/>
                  </a:lnTo>
                  <a:lnTo>
                    <a:pt x="795623" y="584168"/>
                  </a:lnTo>
                  <a:lnTo>
                    <a:pt x="821817" y="589693"/>
                  </a:lnTo>
                  <a:lnTo>
                    <a:pt x="848011" y="585311"/>
                  </a:lnTo>
                  <a:lnTo>
                    <a:pt x="874204" y="611791"/>
                  </a:lnTo>
                  <a:lnTo>
                    <a:pt x="900398" y="584645"/>
                  </a:lnTo>
                  <a:lnTo>
                    <a:pt x="926592" y="597122"/>
                  </a:lnTo>
                  <a:lnTo>
                    <a:pt x="952786" y="599408"/>
                  </a:lnTo>
                  <a:lnTo>
                    <a:pt x="978979" y="610933"/>
                  </a:lnTo>
                  <a:lnTo>
                    <a:pt x="1005173" y="606647"/>
                  </a:lnTo>
                  <a:lnTo>
                    <a:pt x="1031367" y="598837"/>
                  </a:lnTo>
                  <a:lnTo>
                    <a:pt x="1057561" y="613791"/>
                  </a:lnTo>
                  <a:lnTo>
                    <a:pt x="1083754" y="607124"/>
                  </a:lnTo>
                  <a:lnTo>
                    <a:pt x="1109948" y="591312"/>
                  </a:lnTo>
                  <a:lnTo>
                    <a:pt x="1136142" y="591312"/>
                  </a:lnTo>
                  <a:cubicBezTo>
                    <a:pt x="1136142" y="591312"/>
                    <a:pt x="1162336" y="589407"/>
                    <a:pt x="1162336" y="589407"/>
                  </a:cubicBezTo>
                  <a:lnTo>
                    <a:pt x="1188529" y="588740"/>
                  </a:lnTo>
                  <a:lnTo>
                    <a:pt x="1214723" y="600075"/>
                  </a:lnTo>
                  <a:lnTo>
                    <a:pt x="1240917" y="603599"/>
                  </a:lnTo>
                  <a:lnTo>
                    <a:pt x="1267111" y="607886"/>
                  </a:lnTo>
                  <a:lnTo>
                    <a:pt x="1293304" y="597884"/>
                  </a:lnTo>
                  <a:lnTo>
                    <a:pt x="1319498" y="591217"/>
                  </a:lnTo>
                  <a:lnTo>
                    <a:pt x="1345692" y="603028"/>
                  </a:lnTo>
                  <a:lnTo>
                    <a:pt x="1371886" y="593789"/>
                  </a:lnTo>
                  <a:lnTo>
                    <a:pt x="1398079" y="583025"/>
                  </a:lnTo>
                  <a:lnTo>
                    <a:pt x="1424273" y="611981"/>
                  </a:lnTo>
                  <a:lnTo>
                    <a:pt x="1450467" y="592836"/>
                  </a:lnTo>
                  <a:lnTo>
                    <a:pt x="1476661" y="593122"/>
                  </a:lnTo>
                  <a:lnTo>
                    <a:pt x="1502854" y="588359"/>
                  </a:lnTo>
                  <a:lnTo>
                    <a:pt x="1529048" y="588169"/>
                  </a:lnTo>
                  <a:lnTo>
                    <a:pt x="1555242" y="604647"/>
                  </a:lnTo>
                  <a:lnTo>
                    <a:pt x="1581436" y="595694"/>
                  </a:lnTo>
                  <a:lnTo>
                    <a:pt x="1607629" y="590550"/>
                  </a:lnTo>
                  <a:lnTo>
                    <a:pt x="1633823" y="590169"/>
                  </a:lnTo>
                  <a:lnTo>
                    <a:pt x="1660017" y="603028"/>
                  </a:lnTo>
                  <a:lnTo>
                    <a:pt x="1686211" y="584264"/>
                  </a:lnTo>
                  <a:lnTo>
                    <a:pt x="1712404" y="576644"/>
                  </a:lnTo>
                  <a:lnTo>
                    <a:pt x="1738598" y="590740"/>
                  </a:lnTo>
                  <a:lnTo>
                    <a:pt x="1764792" y="580549"/>
                  </a:lnTo>
                  <a:lnTo>
                    <a:pt x="1790986" y="573595"/>
                  </a:lnTo>
                  <a:lnTo>
                    <a:pt x="1817179" y="582549"/>
                  </a:lnTo>
                  <a:lnTo>
                    <a:pt x="1843373" y="593884"/>
                  </a:lnTo>
                  <a:lnTo>
                    <a:pt x="1869567" y="611981"/>
                  </a:lnTo>
                  <a:lnTo>
                    <a:pt x="1895761" y="588359"/>
                  </a:lnTo>
                  <a:lnTo>
                    <a:pt x="1921954" y="593217"/>
                  </a:lnTo>
                  <a:lnTo>
                    <a:pt x="1948148" y="601218"/>
                  </a:lnTo>
                  <a:lnTo>
                    <a:pt x="1974342" y="575882"/>
                  </a:lnTo>
                  <a:lnTo>
                    <a:pt x="2000536" y="587788"/>
                  </a:lnTo>
                  <a:lnTo>
                    <a:pt x="2026729" y="595217"/>
                  </a:lnTo>
                  <a:lnTo>
                    <a:pt x="2057210" y="598075"/>
                  </a:lnTo>
                  <a:lnTo>
                    <a:pt x="2041493" y="568547"/>
                  </a:lnTo>
                  <a:lnTo>
                    <a:pt x="2070926" y="541496"/>
                  </a:lnTo>
                  <a:lnTo>
                    <a:pt x="2068259" y="5153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03246" y="792605"/>
              <a:ext cx="6937508" cy="3710691"/>
            </a:xfrm>
            <a:custGeom>
              <a:avLst/>
              <a:gdLst/>
              <a:ahLst/>
              <a:cxnLst/>
              <a:rect l="l" t="t" r="r" b="b"/>
              <a:pathLst>
                <a:path w="1832895" h="1191233" extrusionOk="0">
                  <a:moveTo>
                    <a:pt x="1832896" y="0"/>
                  </a:moveTo>
                  <a:lnTo>
                    <a:pt x="0" y="0"/>
                  </a:lnTo>
                  <a:lnTo>
                    <a:pt x="0" y="1164812"/>
                  </a:lnTo>
                  <a:cubicBezTo>
                    <a:pt x="1715" y="1163860"/>
                    <a:pt x="3524" y="1163288"/>
                    <a:pt x="5525" y="1163098"/>
                  </a:cubicBezTo>
                  <a:cubicBezTo>
                    <a:pt x="21241" y="1161859"/>
                    <a:pt x="23622" y="1192435"/>
                    <a:pt x="39433" y="1191197"/>
                  </a:cubicBezTo>
                  <a:cubicBezTo>
                    <a:pt x="55150" y="1189958"/>
                    <a:pt x="54578" y="1182719"/>
                    <a:pt x="70295" y="1181481"/>
                  </a:cubicBezTo>
                  <a:cubicBezTo>
                    <a:pt x="86011" y="1180243"/>
                    <a:pt x="84868" y="1165955"/>
                    <a:pt x="100584" y="1164717"/>
                  </a:cubicBezTo>
                  <a:cubicBezTo>
                    <a:pt x="116300" y="1163479"/>
                    <a:pt x="115824" y="1158240"/>
                    <a:pt x="131540" y="1157002"/>
                  </a:cubicBezTo>
                  <a:cubicBezTo>
                    <a:pt x="147256" y="1155764"/>
                    <a:pt x="148685" y="1174051"/>
                    <a:pt x="164306" y="1172813"/>
                  </a:cubicBezTo>
                  <a:cubicBezTo>
                    <a:pt x="180023" y="1171575"/>
                    <a:pt x="179356" y="1163764"/>
                    <a:pt x="195072" y="1162526"/>
                  </a:cubicBezTo>
                  <a:cubicBezTo>
                    <a:pt x="210788" y="1161288"/>
                    <a:pt x="210407" y="1157192"/>
                    <a:pt x="226124" y="1155954"/>
                  </a:cubicBezTo>
                  <a:cubicBezTo>
                    <a:pt x="241840" y="1154716"/>
                    <a:pt x="241649" y="1152430"/>
                    <a:pt x="257270" y="1151191"/>
                  </a:cubicBezTo>
                  <a:cubicBezTo>
                    <a:pt x="272987" y="1149953"/>
                    <a:pt x="274701" y="1172528"/>
                    <a:pt x="290417" y="1171289"/>
                  </a:cubicBezTo>
                  <a:cubicBezTo>
                    <a:pt x="306134" y="1170051"/>
                    <a:pt x="303371" y="1136142"/>
                    <a:pt x="319088" y="1134808"/>
                  </a:cubicBezTo>
                  <a:cubicBezTo>
                    <a:pt x="334804" y="1133570"/>
                    <a:pt x="337376" y="1166908"/>
                    <a:pt x="353092" y="1165670"/>
                  </a:cubicBezTo>
                  <a:cubicBezTo>
                    <a:pt x="368808" y="1164431"/>
                    <a:pt x="366236" y="1131856"/>
                    <a:pt x="381857" y="1130617"/>
                  </a:cubicBezTo>
                  <a:cubicBezTo>
                    <a:pt x="397478" y="1129379"/>
                    <a:pt x="399383" y="1153192"/>
                    <a:pt x="415099" y="1151954"/>
                  </a:cubicBezTo>
                  <a:cubicBezTo>
                    <a:pt x="430816" y="1150715"/>
                    <a:pt x="429387" y="1133094"/>
                    <a:pt x="445103" y="1131856"/>
                  </a:cubicBezTo>
                  <a:cubicBezTo>
                    <a:pt x="460724" y="1130617"/>
                    <a:pt x="460915" y="1132046"/>
                    <a:pt x="476536" y="1130808"/>
                  </a:cubicBezTo>
                  <a:cubicBezTo>
                    <a:pt x="492157" y="1129570"/>
                    <a:pt x="491585" y="1121378"/>
                    <a:pt x="507206" y="1120140"/>
                  </a:cubicBezTo>
                  <a:cubicBezTo>
                    <a:pt x="522922" y="1118902"/>
                    <a:pt x="522827" y="1117759"/>
                    <a:pt x="538448" y="1116521"/>
                  </a:cubicBezTo>
                  <a:cubicBezTo>
                    <a:pt x="554165" y="1115282"/>
                    <a:pt x="556260" y="1142143"/>
                    <a:pt x="571976" y="1140905"/>
                  </a:cubicBezTo>
                  <a:cubicBezTo>
                    <a:pt x="587693" y="1139666"/>
                    <a:pt x="586931" y="1130713"/>
                    <a:pt x="602647" y="1129474"/>
                  </a:cubicBezTo>
                  <a:cubicBezTo>
                    <a:pt x="618363" y="1128236"/>
                    <a:pt x="617315" y="1115378"/>
                    <a:pt x="633032" y="1114139"/>
                  </a:cubicBezTo>
                  <a:cubicBezTo>
                    <a:pt x="648748" y="1112901"/>
                    <a:pt x="649986" y="1128808"/>
                    <a:pt x="665607" y="1127570"/>
                  </a:cubicBezTo>
                  <a:cubicBezTo>
                    <a:pt x="681323" y="1126331"/>
                    <a:pt x="680466" y="1115663"/>
                    <a:pt x="696087" y="1114425"/>
                  </a:cubicBezTo>
                  <a:cubicBezTo>
                    <a:pt x="711803" y="1113187"/>
                    <a:pt x="711422" y="1108900"/>
                    <a:pt x="727043" y="1107662"/>
                  </a:cubicBezTo>
                  <a:cubicBezTo>
                    <a:pt x="742664" y="1106424"/>
                    <a:pt x="744950" y="1134713"/>
                    <a:pt x="760667" y="1133475"/>
                  </a:cubicBezTo>
                  <a:cubicBezTo>
                    <a:pt x="776383" y="1132237"/>
                    <a:pt x="776288" y="1131856"/>
                    <a:pt x="792004" y="1130617"/>
                  </a:cubicBezTo>
                  <a:cubicBezTo>
                    <a:pt x="807720" y="1129379"/>
                    <a:pt x="805815" y="1105757"/>
                    <a:pt x="821436" y="1104519"/>
                  </a:cubicBezTo>
                  <a:cubicBezTo>
                    <a:pt x="837057" y="1103281"/>
                    <a:pt x="838295" y="1118616"/>
                    <a:pt x="854012" y="1117378"/>
                  </a:cubicBezTo>
                  <a:cubicBezTo>
                    <a:pt x="869633" y="1116139"/>
                    <a:pt x="869061" y="1108139"/>
                    <a:pt x="884682" y="1106805"/>
                  </a:cubicBezTo>
                  <a:cubicBezTo>
                    <a:pt x="900398" y="1105567"/>
                    <a:pt x="899255" y="1091756"/>
                    <a:pt x="914972" y="1090517"/>
                  </a:cubicBezTo>
                  <a:cubicBezTo>
                    <a:pt x="930593" y="1089279"/>
                    <a:pt x="932974" y="1118330"/>
                    <a:pt x="948595" y="1117092"/>
                  </a:cubicBezTo>
                  <a:cubicBezTo>
                    <a:pt x="964216" y="1115854"/>
                    <a:pt x="962882" y="1099090"/>
                    <a:pt x="978598" y="1097851"/>
                  </a:cubicBezTo>
                  <a:cubicBezTo>
                    <a:pt x="994219" y="1096613"/>
                    <a:pt x="993362" y="1085183"/>
                    <a:pt x="1008983" y="1083945"/>
                  </a:cubicBezTo>
                  <a:cubicBezTo>
                    <a:pt x="1024700" y="1082707"/>
                    <a:pt x="1024700" y="1083564"/>
                    <a:pt x="1040416" y="1082326"/>
                  </a:cubicBezTo>
                  <a:cubicBezTo>
                    <a:pt x="1056132" y="1081088"/>
                    <a:pt x="1056704" y="1088231"/>
                    <a:pt x="1072325" y="1086993"/>
                  </a:cubicBezTo>
                  <a:cubicBezTo>
                    <a:pt x="1087946" y="1085755"/>
                    <a:pt x="1087755" y="1082897"/>
                    <a:pt x="1103376" y="1081659"/>
                  </a:cubicBezTo>
                  <a:cubicBezTo>
                    <a:pt x="1118997" y="1080421"/>
                    <a:pt x="1120807" y="1102900"/>
                    <a:pt x="1136428" y="1101662"/>
                  </a:cubicBezTo>
                  <a:cubicBezTo>
                    <a:pt x="1152049" y="1100423"/>
                    <a:pt x="1152430" y="1104995"/>
                    <a:pt x="1168146" y="1103757"/>
                  </a:cubicBezTo>
                  <a:cubicBezTo>
                    <a:pt x="1183767" y="1102519"/>
                    <a:pt x="1183386" y="1096708"/>
                    <a:pt x="1199007" y="1095470"/>
                  </a:cubicBezTo>
                  <a:cubicBezTo>
                    <a:pt x="1214628" y="1094232"/>
                    <a:pt x="1213771" y="1082707"/>
                    <a:pt x="1229392" y="1081468"/>
                  </a:cubicBezTo>
                  <a:cubicBezTo>
                    <a:pt x="1245013" y="1080230"/>
                    <a:pt x="1243584" y="1061942"/>
                    <a:pt x="1259300" y="1060704"/>
                  </a:cubicBezTo>
                  <a:cubicBezTo>
                    <a:pt x="1274921" y="1059466"/>
                    <a:pt x="1276255" y="1075658"/>
                    <a:pt x="1291876" y="1074420"/>
                  </a:cubicBezTo>
                  <a:cubicBezTo>
                    <a:pt x="1307497" y="1073182"/>
                    <a:pt x="1307306" y="1070229"/>
                    <a:pt x="1322927" y="1068991"/>
                  </a:cubicBezTo>
                  <a:cubicBezTo>
                    <a:pt x="1338548" y="1067753"/>
                    <a:pt x="1337596" y="1055180"/>
                    <a:pt x="1353217" y="1053941"/>
                  </a:cubicBezTo>
                  <a:cubicBezTo>
                    <a:pt x="1368838" y="1052703"/>
                    <a:pt x="1369505" y="1061180"/>
                    <a:pt x="1385221" y="1059942"/>
                  </a:cubicBezTo>
                  <a:cubicBezTo>
                    <a:pt x="1400842" y="1058704"/>
                    <a:pt x="1400366" y="1052131"/>
                    <a:pt x="1415987" y="1050893"/>
                  </a:cubicBezTo>
                  <a:cubicBezTo>
                    <a:pt x="1431608" y="1049655"/>
                    <a:pt x="1432179" y="1056704"/>
                    <a:pt x="1447895" y="1055465"/>
                  </a:cubicBezTo>
                  <a:cubicBezTo>
                    <a:pt x="1463612" y="1054227"/>
                    <a:pt x="1463802" y="1057751"/>
                    <a:pt x="1479518" y="1056513"/>
                  </a:cubicBezTo>
                  <a:cubicBezTo>
                    <a:pt x="1495139" y="1055275"/>
                    <a:pt x="1494473" y="1045940"/>
                    <a:pt x="1510094" y="1044702"/>
                  </a:cubicBezTo>
                  <a:cubicBezTo>
                    <a:pt x="1525715" y="1043464"/>
                    <a:pt x="1528191" y="1074611"/>
                    <a:pt x="1543812" y="1073372"/>
                  </a:cubicBezTo>
                  <a:cubicBezTo>
                    <a:pt x="1559433" y="1072134"/>
                    <a:pt x="1558195" y="1056418"/>
                    <a:pt x="1573816" y="1055180"/>
                  </a:cubicBezTo>
                  <a:cubicBezTo>
                    <a:pt x="1589437" y="1053941"/>
                    <a:pt x="1589818" y="1058989"/>
                    <a:pt x="1605534" y="1057751"/>
                  </a:cubicBezTo>
                  <a:cubicBezTo>
                    <a:pt x="1621155" y="1056513"/>
                    <a:pt x="1620107" y="1042892"/>
                    <a:pt x="1635728" y="1041654"/>
                  </a:cubicBezTo>
                  <a:cubicBezTo>
                    <a:pt x="1651349" y="1040416"/>
                    <a:pt x="1652016" y="1048703"/>
                    <a:pt x="1667637" y="1047464"/>
                  </a:cubicBezTo>
                  <a:cubicBezTo>
                    <a:pt x="1683258" y="1046226"/>
                    <a:pt x="1683639" y="1051084"/>
                    <a:pt x="1699355" y="1049846"/>
                  </a:cubicBezTo>
                  <a:cubicBezTo>
                    <a:pt x="1714976" y="1048607"/>
                    <a:pt x="1714405" y="1041178"/>
                    <a:pt x="1730026" y="1039939"/>
                  </a:cubicBezTo>
                  <a:cubicBezTo>
                    <a:pt x="1745647" y="1038701"/>
                    <a:pt x="1744599" y="1024604"/>
                    <a:pt x="1760220" y="1023366"/>
                  </a:cubicBezTo>
                  <a:cubicBezTo>
                    <a:pt x="1775841" y="1022128"/>
                    <a:pt x="1778318" y="1052608"/>
                    <a:pt x="1793939" y="1051370"/>
                  </a:cubicBezTo>
                  <a:cubicBezTo>
                    <a:pt x="1809560" y="1050131"/>
                    <a:pt x="1808512" y="1036796"/>
                    <a:pt x="1824228" y="1035558"/>
                  </a:cubicBezTo>
                  <a:cubicBezTo>
                    <a:pt x="1827181" y="1035367"/>
                    <a:pt x="1830038" y="1035748"/>
                    <a:pt x="1832896" y="1036511"/>
                  </a:cubicBezTo>
                  <a:lnTo>
                    <a:pt x="18328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764122" y="4624126"/>
              <a:ext cx="3379889" cy="519364"/>
            </a:xfrm>
            <a:custGeom>
              <a:avLst/>
              <a:gdLst/>
              <a:ahLst/>
              <a:cxnLst/>
              <a:rect l="l" t="t" r="r" b="b"/>
              <a:pathLst>
                <a:path w="2005869" h="308228" extrusionOk="0">
                  <a:moveTo>
                    <a:pt x="1999679" y="286893"/>
                  </a:moveTo>
                  <a:lnTo>
                    <a:pt x="2005870" y="308229"/>
                  </a:lnTo>
                  <a:lnTo>
                    <a:pt x="0" y="308229"/>
                  </a:lnTo>
                  <a:lnTo>
                    <a:pt x="0" y="0"/>
                  </a:lnTo>
                  <a:lnTo>
                    <a:pt x="1402937" y="0"/>
                  </a:lnTo>
                  <a:cubicBezTo>
                    <a:pt x="1402747" y="2476"/>
                    <a:pt x="1402747" y="4763"/>
                    <a:pt x="1403223" y="6287"/>
                  </a:cubicBezTo>
                  <a:cubicBezTo>
                    <a:pt x="1406081" y="6477"/>
                    <a:pt x="1407890" y="7239"/>
                    <a:pt x="1410653" y="7906"/>
                  </a:cubicBezTo>
                  <a:cubicBezTo>
                    <a:pt x="1413986" y="8763"/>
                    <a:pt x="1418177" y="7239"/>
                    <a:pt x="1421130" y="8572"/>
                  </a:cubicBezTo>
                  <a:cubicBezTo>
                    <a:pt x="1421702" y="16097"/>
                    <a:pt x="1425893" y="16192"/>
                    <a:pt x="1432655" y="18955"/>
                  </a:cubicBezTo>
                  <a:cubicBezTo>
                    <a:pt x="1437894" y="21146"/>
                    <a:pt x="1434846" y="30766"/>
                    <a:pt x="1440847" y="30289"/>
                  </a:cubicBezTo>
                  <a:cubicBezTo>
                    <a:pt x="1448372" y="29813"/>
                    <a:pt x="1450372" y="25527"/>
                    <a:pt x="1453325" y="34290"/>
                  </a:cubicBezTo>
                  <a:cubicBezTo>
                    <a:pt x="1454468" y="37624"/>
                    <a:pt x="1454753" y="40386"/>
                    <a:pt x="1456373" y="43434"/>
                  </a:cubicBezTo>
                  <a:cubicBezTo>
                    <a:pt x="1457897" y="46291"/>
                    <a:pt x="1459897" y="49339"/>
                    <a:pt x="1461707" y="52006"/>
                  </a:cubicBezTo>
                  <a:cubicBezTo>
                    <a:pt x="1465040" y="57055"/>
                    <a:pt x="1466279" y="54578"/>
                    <a:pt x="1471327" y="55912"/>
                  </a:cubicBezTo>
                  <a:cubicBezTo>
                    <a:pt x="1473327" y="56388"/>
                    <a:pt x="1474851" y="58483"/>
                    <a:pt x="1476661" y="59626"/>
                  </a:cubicBezTo>
                  <a:cubicBezTo>
                    <a:pt x="1480280" y="62008"/>
                    <a:pt x="1484471" y="63151"/>
                    <a:pt x="1488472" y="65246"/>
                  </a:cubicBezTo>
                  <a:cubicBezTo>
                    <a:pt x="1490472" y="66294"/>
                    <a:pt x="1492663" y="66580"/>
                    <a:pt x="1493520" y="68675"/>
                  </a:cubicBezTo>
                  <a:cubicBezTo>
                    <a:pt x="1494377" y="70961"/>
                    <a:pt x="1496949" y="71056"/>
                    <a:pt x="1496949" y="73533"/>
                  </a:cubicBezTo>
                  <a:cubicBezTo>
                    <a:pt x="1496949" y="80391"/>
                    <a:pt x="1500283" y="82772"/>
                    <a:pt x="1501997" y="89249"/>
                  </a:cubicBezTo>
                  <a:cubicBezTo>
                    <a:pt x="1502855" y="92107"/>
                    <a:pt x="1501712" y="95059"/>
                    <a:pt x="1502378" y="97822"/>
                  </a:cubicBezTo>
                  <a:cubicBezTo>
                    <a:pt x="1502759" y="99727"/>
                    <a:pt x="1503807" y="100298"/>
                    <a:pt x="1504379" y="102013"/>
                  </a:cubicBezTo>
                  <a:cubicBezTo>
                    <a:pt x="1505426" y="105346"/>
                    <a:pt x="1503045" y="109633"/>
                    <a:pt x="1504569" y="113062"/>
                  </a:cubicBezTo>
                  <a:cubicBezTo>
                    <a:pt x="1504950" y="113919"/>
                    <a:pt x="1507808" y="115729"/>
                    <a:pt x="1508474" y="117062"/>
                  </a:cubicBezTo>
                  <a:cubicBezTo>
                    <a:pt x="1509713" y="119539"/>
                    <a:pt x="1509713" y="121729"/>
                    <a:pt x="1510189" y="124301"/>
                  </a:cubicBezTo>
                  <a:cubicBezTo>
                    <a:pt x="1511332" y="126206"/>
                    <a:pt x="1511808" y="128206"/>
                    <a:pt x="1511618" y="130397"/>
                  </a:cubicBezTo>
                  <a:cubicBezTo>
                    <a:pt x="1511332" y="132302"/>
                    <a:pt x="1511427" y="134112"/>
                    <a:pt x="1511808" y="136017"/>
                  </a:cubicBezTo>
                  <a:cubicBezTo>
                    <a:pt x="1513713" y="140875"/>
                    <a:pt x="1520095" y="146495"/>
                    <a:pt x="1524762" y="146495"/>
                  </a:cubicBezTo>
                  <a:cubicBezTo>
                    <a:pt x="1530763" y="146495"/>
                    <a:pt x="1536954" y="145923"/>
                    <a:pt x="1542955" y="146495"/>
                  </a:cubicBezTo>
                  <a:cubicBezTo>
                    <a:pt x="1547146" y="146780"/>
                    <a:pt x="1549622" y="149352"/>
                    <a:pt x="1554290" y="148399"/>
                  </a:cubicBezTo>
                  <a:cubicBezTo>
                    <a:pt x="1561529" y="147066"/>
                    <a:pt x="1570768" y="150781"/>
                    <a:pt x="1577435" y="147447"/>
                  </a:cubicBezTo>
                  <a:cubicBezTo>
                    <a:pt x="1580864" y="145732"/>
                    <a:pt x="1582865" y="145828"/>
                    <a:pt x="1584960" y="142970"/>
                  </a:cubicBezTo>
                  <a:cubicBezTo>
                    <a:pt x="1588580" y="137922"/>
                    <a:pt x="1589246" y="130207"/>
                    <a:pt x="1594104" y="125825"/>
                  </a:cubicBezTo>
                  <a:cubicBezTo>
                    <a:pt x="1599914" y="128968"/>
                    <a:pt x="1619822" y="130969"/>
                    <a:pt x="1624870" y="125825"/>
                  </a:cubicBezTo>
                  <a:cubicBezTo>
                    <a:pt x="1625156" y="124396"/>
                    <a:pt x="1625822" y="123158"/>
                    <a:pt x="1626775" y="122015"/>
                  </a:cubicBezTo>
                  <a:cubicBezTo>
                    <a:pt x="1627918" y="120777"/>
                    <a:pt x="1629251" y="119729"/>
                    <a:pt x="1630680" y="118777"/>
                  </a:cubicBezTo>
                  <a:cubicBezTo>
                    <a:pt x="1632204" y="117253"/>
                    <a:pt x="1633157" y="116681"/>
                    <a:pt x="1634300" y="114395"/>
                  </a:cubicBezTo>
                  <a:cubicBezTo>
                    <a:pt x="1636490" y="110109"/>
                    <a:pt x="1635633" y="107442"/>
                    <a:pt x="1639729" y="105442"/>
                  </a:cubicBezTo>
                  <a:cubicBezTo>
                    <a:pt x="1642491" y="104013"/>
                    <a:pt x="1646301" y="102679"/>
                    <a:pt x="1649159" y="101441"/>
                  </a:cubicBezTo>
                  <a:cubicBezTo>
                    <a:pt x="1653445" y="99536"/>
                    <a:pt x="1655445" y="91726"/>
                    <a:pt x="1658874" y="88582"/>
                  </a:cubicBezTo>
                  <a:cubicBezTo>
                    <a:pt x="1660493" y="87058"/>
                    <a:pt x="1663351" y="89059"/>
                    <a:pt x="1664399" y="86868"/>
                  </a:cubicBezTo>
                  <a:cubicBezTo>
                    <a:pt x="1665256" y="84963"/>
                    <a:pt x="1667447" y="74676"/>
                    <a:pt x="1669542" y="73723"/>
                  </a:cubicBezTo>
                  <a:cubicBezTo>
                    <a:pt x="1672304" y="72485"/>
                    <a:pt x="1673924" y="74581"/>
                    <a:pt x="1676686" y="75629"/>
                  </a:cubicBezTo>
                  <a:cubicBezTo>
                    <a:pt x="1679734" y="76676"/>
                    <a:pt x="1682591" y="76962"/>
                    <a:pt x="1685735" y="76962"/>
                  </a:cubicBezTo>
                  <a:cubicBezTo>
                    <a:pt x="1689926" y="76962"/>
                    <a:pt x="1681829" y="66008"/>
                    <a:pt x="1685735" y="64579"/>
                  </a:cubicBezTo>
                  <a:cubicBezTo>
                    <a:pt x="1690211" y="62960"/>
                    <a:pt x="1693736" y="64389"/>
                    <a:pt x="1698117" y="64770"/>
                  </a:cubicBezTo>
                  <a:cubicBezTo>
                    <a:pt x="1701070" y="65056"/>
                    <a:pt x="1703261" y="64770"/>
                    <a:pt x="1706499" y="63437"/>
                  </a:cubicBezTo>
                  <a:cubicBezTo>
                    <a:pt x="1711166" y="61246"/>
                    <a:pt x="1712976" y="60198"/>
                    <a:pt x="1718215" y="60103"/>
                  </a:cubicBezTo>
                  <a:cubicBezTo>
                    <a:pt x="1723073" y="59912"/>
                    <a:pt x="1735455" y="57817"/>
                    <a:pt x="1739646" y="61436"/>
                  </a:cubicBezTo>
                  <a:cubicBezTo>
                    <a:pt x="1742123" y="63722"/>
                    <a:pt x="1740408" y="63341"/>
                    <a:pt x="1741456" y="65722"/>
                  </a:cubicBezTo>
                  <a:cubicBezTo>
                    <a:pt x="1742980" y="69151"/>
                    <a:pt x="1740503" y="68866"/>
                    <a:pt x="1745171" y="69437"/>
                  </a:cubicBezTo>
                  <a:cubicBezTo>
                    <a:pt x="1746599" y="69628"/>
                    <a:pt x="1749076" y="68580"/>
                    <a:pt x="1750314" y="69628"/>
                  </a:cubicBezTo>
                  <a:cubicBezTo>
                    <a:pt x="1752505" y="71247"/>
                    <a:pt x="1752695" y="78867"/>
                    <a:pt x="1755077" y="80391"/>
                  </a:cubicBezTo>
                  <a:cubicBezTo>
                    <a:pt x="1756886" y="81439"/>
                    <a:pt x="1760315" y="80677"/>
                    <a:pt x="1762220" y="80581"/>
                  </a:cubicBezTo>
                  <a:cubicBezTo>
                    <a:pt x="1767554" y="80581"/>
                    <a:pt x="1772888" y="80581"/>
                    <a:pt x="1778127" y="80581"/>
                  </a:cubicBezTo>
                  <a:cubicBezTo>
                    <a:pt x="1781556" y="80581"/>
                    <a:pt x="1784795" y="80296"/>
                    <a:pt x="1788033" y="80963"/>
                  </a:cubicBezTo>
                  <a:cubicBezTo>
                    <a:pt x="1788319" y="81820"/>
                    <a:pt x="1788890" y="82391"/>
                    <a:pt x="1789938" y="82582"/>
                  </a:cubicBezTo>
                  <a:cubicBezTo>
                    <a:pt x="1791748" y="82391"/>
                    <a:pt x="1793558" y="82391"/>
                    <a:pt x="1795367" y="82391"/>
                  </a:cubicBezTo>
                  <a:cubicBezTo>
                    <a:pt x="1797177" y="82963"/>
                    <a:pt x="1797558" y="84010"/>
                    <a:pt x="1799177" y="84391"/>
                  </a:cubicBezTo>
                  <a:cubicBezTo>
                    <a:pt x="1802130" y="85154"/>
                    <a:pt x="1805273" y="83439"/>
                    <a:pt x="1808226" y="84582"/>
                  </a:cubicBezTo>
                  <a:cubicBezTo>
                    <a:pt x="1808417" y="85439"/>
                    <a:pt x="1808893" y="86201"/>
                    <a:pt x="1809560" y="86868"/>
                  </a:cubicBezTo>
                  <a:cubicBezTo>
                    <a:pt x="1810131" y="87916"/>
                    <a:pt x="1811084" y="88297"/>
                    <a:pt x="1812417" y="88011"/>
                  </a:cubicBezTo>
                  <a:cubicBezTo>
                    <a:pt x="1816799" y="89725"/>
                    <a:pt x="1820228" y="87535"/>
                    <a:pt x="1824228" y="90297"/>
                  </a:cubicBezTo>
                  <a:cubicBezTo>
                    <a:pt x="1826705" y="92012"/>
                    <a:pt x="1827562" y="94202"/>
                    <a:pt x="1830610" y="95536"/>
                  </a:cubicBezTo>
                  <a:cubicBezTo>
                    <a:pt x="1836325" y="98203"/>
                    <a:pt x="1842135" y="96107"/>
                    <a:pt x="1847945" y="97536"/>
                  </a:cubicBezTo>
                  <a:cubicBezTo>
                    <a:pt x="1847945" y="98584"/>
                    <a:pt x="1848136" y="99536"/>
                    <a:pt x="1848326" y="100584"/>
                  </a:cubicBezTo>
                  <a:cubicBezTo>
                    <a:pt x="1849946" y="100774"/>
                    <a:pt x="1851565" y="100965"/>
                    <a:pt x="1853279" y="101155"/>
                  </a:cubicBezTo>
                  <a:cubicBezTo>
                    <a:pt x="1852994" y="108871"/>
                    <a:pt x="1862709" y="114490"/>
                    <a:pt x="1868805" y="114586"/>
                  </a:cubicBezTo>
                  <a:cubicBezTo>
                    <a:pt x="1875282" y="114776"/>
                    <a:pt x="1871377" y="115919"/>
                    <a:pt x="1873663" y="120205"/>
                  </a:cubicBezTo>
                  <a:cubicBezTo>
                    <a:pt x="1876235" y="125063"/>
                    <a:pt x="1880616" y="125635"/>
                    <a:pt x="1884617" y="126778"/>
                  </a:cubicBezTo>
                  <a:cubicBezTo>
                    <a:pt x="1884998" y="128968"/>
                    <a:pt x="1886712" y="133159"/>
                    <a:pt x="1888331" y="134588"/>
                  </a:cubicBezTo>
                  <a:cubicBezTo>
                    <a:pt x="1891379" y="137255"/>
                    <a:pt x="1895285" y="140017"/>
                    <a:pt x="1898999" y="141637"/>
                  </a:cubicBezTo>
                  <a:cubicBezTo>
                    <a:pt x="1897666" y="162877"/>
                    <a:pt x="1914144" y="169545"/>
                    <a:pt x="1915192" y="159163"/>
                  </a:cubicBezTo>
                  <a:cubicBezTo>
                    <a:pt x="1919573" y="160687"/>
                    <a:pt x="1921764" y="157448"/>
                    <a:pt x="1925384" y="161163"/>
                  </a:cubicBezTo>
                  <a:cubicBezTo>
                    <a:pt x="1927574" y="163449"/>
                    <a:pt x="1927574" y="172021"/>
                    <a:pt x="1927670" y="173546"/>
                  </a:cubicBezTo>
                  <a:cubicBezTo>
                    <a:pt x="1928241" y="180022"/>
                    <a:pt x="1926336" y="180213"/>
                    <a:pt x="1929003" y="186214"/>
                  </a:cubicBezTo>
                  <a:cubicBezTo>
                    <a:pt x="1931480" y="185547"/>
                    <a:pt x="1933194" y="187833"/>
                    <a:pt x="1935099" y="189071"/>
                  </a:cubicBezTo>
                  <a:cubicBezTo>
                    <a:pt x="1938433" y="191452"/>
                    <a:pt x="1946624" y="193834"/>
                    <a:pt x="1949291" y="197263"/>
                  </a:cubicBezTo>
                  <a:cubicBezTo>
                    <a:pt x="1951958" y="200692"/>
                    <a:pt x="1950720" y="207931"/>
                    <a:pt x="1950720" y="212122"/>
                  </a:cubicBezTo>
                  <a:cubicBezTo>
                    <a:pt x="1950720" y="219361"/>
                    <a:pt x="1949863" y="227171"/>
                    <a:pt x="1951101" y="234315"/>
                  </a:cubicBezTo>
                  <a:cubicBezTo>
                    <a:pt x="1952244" y="240982"/>
                    <a:pt x="1961198" y="237268"/>
                    <a:pt x="1962341" y="243745"/>
                  </a:cubicBezTo>
                  <a:cubicBezTo>
                    <a:pt x="1962912" y="247174"/>
                    <a:pt x="1962341" y="246793"/>
                    <a:pt x="1965008" y="249364"/>
                  </a:cubicBezTo>
                  <a:cubicBezTo>
                    <a:pt x="1969389" y="253460"/>
                    <a:pt x="1979771" y="254794"/>
                    <a:pt x="1981010" y="261747"/>
                  </a:cubicBezTo>
                  <a:cubicBezTo>
                    <a:pt x="1982343" y="268700"/>
                    <a:pt x="1976723" y="278987"/>
                    <a:pt x="1984343" y="282892"/>
                  </a:cubicBezTo>
                  <a:cubicBezTo>
                    <a:pt x="1986820" y="284131"/>
                    <a:pt x="1988344" y="284131"/>
                    <a:pt x="1991106" y="284702"/>
                  </a:cubicBezTo>
                  <a:cubicBezTo>
                    <a:pt x="1993773" y="285179"/>
                    <a:pt x="1996916" y="286226"/>
                    <a:pt x="1999393" y="286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23700" y="1320988"/>
            <a:ext cx="54966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07600" y="3201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9"/>
          <p:cNvGrpSpPr/>
          <p:nvPr/>
        </p:nvGrpSpPr>
        <p:grpSpPr>
          <a:xfrm>
            <a:off x="295800" y="295800"/>
            <a:ext cx="8578967" cy="4556925"/>
            <a:chOff x="295800" y="295800"/>
            <a:chExt cx="8578967" cy="4556925"/>
          </a:xfrm>
        </p:grpSpPr>
        <p:grpSp>
          <p:nvGrpSpPr>
            <p:cNvPr id="229" name="Google Shape;229;p19"/>
            <p:cNvGrpSpPr/>
            <p:nvPr/>
          </p:nvGrpSpPr>
          <p:grpSpPr>
            <a:xfrm>
              <a:off x="295800" y="295800"/>
              <a:ext cx="8578967" cy="4556925"/>
              <a:chOff x="295800" y="295800"/>
              <a:chExt cx="8578967" cy="4556925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295800" y="295800"/>
                <a:ext cx="3082745" cy="1851185"/>
              </a:xfrm>
              <a:custGeom>
                <a:avLst/>
                <a:gdLst/>
                <a:ahLst/>
                <a:cxnLst/>
                <a:rect l="l" t="t" r="r" b="b"/>
                <a:pathLst>
                  <a:path w="1840445" h="1105185" extrusionOk="0">
                    <a:moveTo>
                      <a:pt x="0" y="1105186"/>
                    </a:moveTo>
                    <a:lnTo>
                      <a:pt x="0" y="1060323"/>
                    </a:lnTo>
                    <a:lnTo>
                      <a:pt x="66580" y="1060323"/>
                    </a:lnTo>
                    <a:cubicBezTo>
                      <a:pt x="70009" y="1072896"/>
                      <a:pt x="81534" y="1082040"/>
                      <a:pt x="95155" y="1082040"/>
                    </a:cubicBezTo>
                    <a:cubicBezTo>
                      <a:pt x="111633" y="1082040"/>
                      <a:pt x="124873" y="1068705"/>
                      <a:pt x="124873" y="1052322"/>
                    </a:cubicBezTo>
                    <a:cubicBezTo>
                      <a:pt x="124873" y="1035939"/>
                      <a:pt x="111538" y="1022509"/>
                      <a:pt x="95155" y="1022509"/>
                    </a:cubicBezTo>
                    <a:cubicBezTo>
                      <a:pt x="81439" y="1022509"/>
                      <a:pt x="70009" y="1031748"/>
                      <a:pt x="66580" y="1044226"/>
                    </a:cubicBezTo>
                    <a:lnTo>
                      <a:pt x="0" y="1044226"/>
                    </a:lnTo>
                    <a:lnTo>
                      <a:pt x="0" y="959453"/>
                    </a:lnTo>
                    <a:lnTo>
                      <a:pt x="66580" y="959453"/>
                    </a:lnTo>
                    <a:cubicBezTo>
                      <a:pt x="70009" y="972026"/>
                      <a:pt x="81534" y="981170"/>
                      <a:pt x="95155" y="981170"/>
                    </a:cubicBezTo>
                    <a:cubicBezTo>
                      <a:pt x="111633" y="981170"/>
                      <a:pt x="124873" y="967835"/>
                      <a:pt x="124873" y="951452"/>
                    </a:cubicBezTo>
                    <a:cubicBezTo>
                      <a:pt x="124873" y="935069"/>
                      <a:pt x="111538" y="921734"/>
                      <a:pt x="95155" y="921734"/>
                    </a:cubicBezTo>
                    <a:cubicBezTo>
                      <a:pt x="81439" y="921734"/>
                      <a:pt x="70009" y="930878"/>
                      <a:pt x="66580" y="943451"/>
                    </a:cubicBezTo>
                    <a:lnTo>
                      <a:pt x="0" y="943451"/>
                    </a:lnTo>
                    <a:lnTo>
                      <a:pt x="0" y="858679"/>
                    </a:lnTo>
                    <a:lnTo>
                      <a:pt x="66580" y="858679"/>
                    </a:lnTo>
                    <a:cubicBezTo>
                      <a:pt x="70009" y="871252"/>
                      <a:pt x="81534" y="880491"/>
                      <a:pt x="95155" y="880491"/>
                    </a:cubicBezTo>
                    <a:cubicBezTo>
                      <a:pt x="111633" y="880491"/>
                      <a:pt x="124873" y="867156"/>
                      <a:pt x="124873" y="850678"/>
                    </a:cubicBezTo>
                    <a:cubicBezTo>
                      <a:pt x="124873" y="834200"/>
                      <a:pt x="111538" y="820960"/>
                      <a:pt x="95155" y="820960"/>
                    </a:cubicBezTo>
                    <a:cubicBezTo>
                      <a:pt x="81439" y="820960"/>
                      <a:pt x="70009" y="830199"/>
                      <a:pt x="66580" y="842677"/>
                    </a:cubicBezTo>
                    <a:lnTo>
                      <a:pt x="0" y="842677"/>
                    </a:lnTo>
                    <a:lnTo>
                      <a:pt x="0" y="757904"/>
                    </a:lnTo>
                    <a:lnTo>
                      <a:pt x="66580" y="757904"/>
                    </a:lnTo>
                    <a:cubicBezTo>
                      <a:pt x="70009" y="770477"/>
                      <a:pt x="81534" y="779621"/>
                      <a:pt x="95155" y="779621"/>
                    </a:cubicBezTo>
                    <a:cubicBezTo>
                      <a:pt x="111633" y="779621"/>
                      <a:pt x="124873" y="766286"/>
                      <a:pt x="124873" y="749808"/>
                    </a:cubicBezTo>
                    <a:cubicBezTo>
                      <a:pt x="124873" y="733330"/>
                      <a:pt x="111538" y="720090"/>
                      <a:pt x="95155" y="720090"/>
                    </a:cubicBezTo>
                    <a:cubicBezTo>
                      <a:pt x="81439" y="720090"/>
                      <a:pt x="70009" y="729329"/>
                      <a:pt x="66580" y="741807"/>
                    </a:cubicBezTo>
                    <a:lnTo>
                      <a:pt x="0" y="741807"/>
                    </a:lnTo>
                    <a:lnTo>
                      <a:pt x="0" y="657034"/>
                    </a:lnTo>
                    <a:lnTo>
                      <a:pt x="66580" y="657034"/>
                    </a:lnTo>
                    <a:cubicBezTo>
                      <a:pt x="70009" y="669608"/>
                      <a:pt x="81534" y="678751"/>
                      <a:pt x="95155" y="678751"/>
                    </a:cubicBezTo>
                    <a:cubicBezTo>
                      <a:pt x="111633" y="678751"/>
                      <a:pt x="124873" y="665417"/>
                      <a:pt x="124873" y="649034"/>
                    </a:cubicBezTo>
                    <a:cubicBezTo>
                      <a:pt x="124873" y="632651"/>
                      <a:pt x="111538" y="619220"/>
                      <a:pt x="95155" y="619220"/>
                    </a:cubicBezTo>
                    <a:cubicBezTo>
                      <a:pt x="81439" y="619220"/>
                      <a:pt x="70009" y="628459"/>
                      <a:pt x="66580" y="640937"/>
                    </a:cubicBezTo>
                    <a:lnTo>
                      <a:pt x="0" y="640937"/>
                    </a:lnTo>
                    <a:lnTo>
                      <a:pt x="0" y="556165"/>
                    </a:lnTo>
                    <a:lnTo>
                      <a:pt x="66580" y="556165"/>
                    </a:lnTo>
                    <a:cubicBezTo>
                      <a:pt x="70009" y="568738"/>
                      <a:pt x="81534" y="577882"/>
                      <a:pt x="95155" y="577882"/>
                    </a:cubicBezTo>
                    <a:cubicBezTo>
                      <a:pt x="111633" y="577882"/>
                      <a:pt x="124873" y="564547"/>
                      <a:pt x="124873" y="548164"/>
                    </a:cubicBezTo>
                    <a:cubicBezTo>
                      <a:pt x="124873" y="531781"/>
                      <a:pt x="111538" y="518446"/>
                      <a:pt x="95155" y="518446"/>
                    </a:cubicBezTo>
                    <a:cubicBezTo>
                      <a:pt x="81439" y="518446"/>
                      <a:pt x="70009" y="527685"/>
                      <a:pt x="66580" y="540163"/>
                    </a:cubicBezTo>
                    <a:lnTo>
                      <a:pt x="0" y="540163"/>
                    </a:lnTo>
                    <a:lnTo>
                      <a:pt x="0" y="455390"/>
                    </a:lnTo>
                    <a:lnTo>
                      <a:pt x="66580" y="455390"/>
                    </a:lnTo>
                    <a:cubicBezTo>
                      <a:pt x="70009" y="467963"/>
                      <a:pt x="81534" y="477107"/>
                      <a:pt x="95155" y="477107"/>
                    </a:cubicBezTo>
                    <a:cubicBezTo>
                      <a:pt x="111633" y="477107"/>
                      <a:pt x="124873" y="463772"/>
                      <a:pt x="124873" y="447294"/>
                    </a:cubicBezTo>
                    <a:cubicBezTo>
                      <a:pt x="124873" y="430816"/>
                      <a:pt x="111538" y="417576"/>
                      <a:pt x="95155" y="417576"/>
                    </a:cubicBezTo>
                    <a:cubicBezTo>
                      <a:pt x="81439" y="417576"/>
                      <a:pt x="70009" y="426815"/>
                      <a:pt x="66580" y="439293"/>
                    </a:cubicBezTo>
                    <a:lnTo>
                      <a:pt x="0" y="439293"/>
                    </a:lnTo>
                    <a:lnTo>
                      <a:pt x="0" y="354521"/>
                    </a:lnTo>
                    <a:lnTo>
                      <a:pt x="66580" y="354521"/>
                    </a:lnTo>
                    <a:cubicBezTo>
                      <a:pt x="70009" y="367093"/>
                      <a:pt x="81534" y="376238"/>
                      <a:pt x="95155" y="376238"/>
                    </a:cubicBezTo>
                    <a:cubicBezTo>
                      <a:pt x="111633" y="376238"/>
                      <a:pt x="124873" y="362902"/>
                      <a:pt x="124873" y="346519"/>
                    </a:cubicBezTo>
                    <a:cubicBezTo>
                      <a:pt x="124873" y="330136"/>
                      <a:pt x="111538" y="316706"/>
                      <a:pt x="95155" y="316706"/>
                    </a:cubicBezTo>
                    <a:cubicBezTo>
                      <a:pt x="81439" y="316706"/>
                      <a:pt x="70009" y="325946"/>
                      <a:pt x="66580" y="338423"/>
                    </a:cubicBezTo>
                    <a:lnTo>
                      <a:pt x="0" y="338423"/>
                    </a:lnTo>
                    <a:lnTo>
                      <a:pt x="0" y="253651"/>
                    </a:lnTo>
                    <a:lnTo>
                      <a:pt x="66580" y="253651"/>
                    </a:lnTo>
                    <a:cubicBezTo>
                      <a:pt x="70009" y="266224"/>
                      <a:pt x="81534" y="275368"/>
                      <a:pt x="95155" y="275368"/>
                    </a:cubicBezTo>
                    <a:cubicBezTo>
                      <a:pt x="111633" y="275368"/>
                      <a:pt x="124873" y="262033"/>
                      <a:pt x="124873" y="245650"/>
                    </a:cubicBezTo>
                    <a:cubicBezTo>
                      <a:pt x="124873" y="229267"/>
                      <a:pt x="111538" y="215932"/>
                      <a:pt x="95155" y="215932"/>
                    </a:cubicBezTo>
                    <a:cubicBezTo>
                      <a:pt x="81439" y="215932"/>
                      <a:pt x="70009" y="225171"/>
                      <a:pt x="66580" y="237649"/>
                    </a:cubicBezTo>
                    <a:lnTo>
                      <a:pt x="0" y="237649"/>
                    </a:lnTo>
                    <a:lnTo>
                      <a:pt x="0" y="152876"/>
                    </a:lnTo>
                    <a:lnTo>
                      <a:pt x="66580" y="152876"/>
                    </a:lnTo>
                    <a:cubicBezTo>
                      <a:pt x="70009" y="165449"/>
                      <a:pt x="81534" y="174688"/>
                      <a:pt x="95155" y="174688"/>
                    </a:cubicBezTo>
                    <a:cubicBezTo>
                      <a:pt x="111633" y="174688"/>
                      <a:pt x="124873" y="161353"/>
                      <a:pt x="124873" y="144875"/>
                    </a:cubicBezTo>
                    <a:cubicBezTo>
                      <a:pt x="124873" y="128397"/>
                      <a:pt x="111538" y="115157"/>
                      <a:pt x="95155" y="115157"/>
                    </a:cubicBezTo>
                    <a:cubicBezTo>
                      <a:pt x="81439" y="115157"/>
                      <a:pt x="70009" y="124301"/>
                      <a:pt x="66580" y="136874"/>
                    </a:cubicBezTo>
                    <a:lnTo>
                      <a:pt x="0" y="136874"/>
                    </a:lnTo>
                    <a:lnTo>
                      <a:pt x="0" y="52102"/>
                    </a:lnTo>
                    <a:lnTo>
                      <a:pt x="66580" y="52102"/>
                    </a:lnTo>
                    <a:cubicBezTo>
                      <a:pt x="70009" y="64675"/>
                      <a:pt x="81534" y="73819"/>
                      <a:pt x="95155" y="73819"/>
                    </a:cubicBezTo>
                    <a:cubicBezTo>
                      <a:pt x="111633" y="73819"/>
                      <a:pt x="124873" y="60484"/>
                      <a:pt x="124873" y="44005"/>
                    </a:cubicBezTo>
                    <a:cubicBezTo>
                      <a:pt x="124873" y="27527"/>
                      <a:pt x="111538" y="14288"/>
                      <a:pt x="95155" y="14288"/>
                    </a:cubicBezTo>
                    <a:cubicBezTo>
                      <a:pt x="81439" y="14288"/>
                      <a:pt x="70009" y="23527"/>
                      <a:pt x="66580" y="36004"/>
                    </a:cubicBezTo>
                    <a:lnTo>
                      <a:pt x="0" y="36004"/>
                    </a:lnTo>
                    <a:lnTo>
                      <a:pt x="0" y="0"/>
                    </a:lnTo>
                    <a:lnTo>
                      <a:pt x="1838897" y="0"/>
                    </a:lnTo>
                    <a:cubicBezTo>
                      <a:pt x="1835467" y="0"/>
                      <a:pt x="1834706" y="1905"/>
                      <a:pt x="1834420" y="4572"/>
                    </a:cubicBezTo>
                    <a:cubicBezTo>
                      <a:pt x="1834229" y="6477"/>
                      <a:pt x="1834039" y="8477"/>
                      <a:pt x="1834420" y="10382"/>
                    </a:cubicBezTo>
                    <a:cubicBezTo>
                      <a:pt x="1835658" y="16573"/>
                      <a:pt x="1835086" y="22479"/>
                      <a:pt x="1833277" y="28480"/>
                    </a:cubicBezTo>
                    <a:cubicBezTo>
                      <a:pt x="1832705" y="30575"/>
                      <a:pt x="1832800" y="33242"/>
                      <a:pt x="1833943" y="35338"/>
                    </a:cubicBezTo>
                    <a:cubicBezTo>
                      <a:pt x="1837468" y="42100"/>
                      <a:pt x="1835753" y="50006"/>
                      <a:pt x="1838420" y="56864"/>
                    </a:cubicBezTo>
                    <a:cubicBezTo>
                      <a:pt x="1838611" y="57436"/>
                      <a:pt x="1838611" y="58293"/>
                      <a:pt x="1838420" y="58864"/>
                    </a:cubicBezTo>
                    <a:cubicBezTo>
                      <a:pt x="1837944" y="60484"/>
                      <a:pt x="1837944" y="62008"/>
                      <a:pt x="1838230" y="63436"/>
                    </a:cubicBezTo>
                    <a:cubicBezTo>
                      <a:pt x="1838420" y="64770"/>
                      <a:pt x="1838801" y="66199"/>
                      <a:pt x="1839277" y="67437"/>
                    </a:cubicBezTo>
                    <a:cubicBezTo>
                      <a:pt x="1839658" y="68580"/>
                      <a:pt x="1839944" y="69818"/>
                      <a:pt x="1840230" y="70961"/>
                    </a:cubicBezTo>
                    <a:cubicBezTo>
                      <a:pt x="1840706" y="73819"/>
                      <a:pt x="1840421" y="76581"/>
                      <a:pt x="1839087" y="78867"/>
                    </a:cubicBezTo>
                    <a:cubicBezTo>
                      <a:pt x="1836325" y="83820"/>
                      <a:pt x="1834991" y="89630"/>
                      <a:pt x="1831562" y="94297"/>
                    </a:cubicBezTo>
                    <a:cubicBezTo>
                      <a:pt x="1829943" y="96583"/>
                      <a:pt x="1828419" y="99917"/>
                      <a:pt x="1828800" y="102584"/>
                    </a:cubicBezTo>
                    <a:cubicBezTo>
                      <a:pt x="1829657" y="107918"/>
                      <a:pt x="1827848" y="112871"/>
                      <a:pt x="1827752" y="118110"/>
                    </a:cubicBezTo>
                    <a:cubicBezTo>
                      <a:pt x="1827752" y="119825"/>
                      <a:pt x="1828800" y="121444"/>
                      <a:pt x="1827943" y="123349"/>
                    </a:cubicBezTo>
                    <a:cubicBezTo>
                      <a:pt x="1824228" y="131159"/>
                      <a:pt x="1822418" y="138970"/>
                      <a:pt x="1826323" y="147542"/>
                    </a:cubicBezTo>
                    <a:cubicBezTo>
                      <a:pt x="1828324" y="152209"/>
                      <a:pt x="1830133" y="156877"/>
                      <a:pt x="1831181" y="162115"/>
                    </a:cubicBezTo>
                    <a:cubicBezTo>
                      <a:pt x="1831181" y="162496"/>
                      <a:pt x="1831372" y="162973"/>
                      <a:pt x="1831372" y="163354"/>
                    </a:cubicBezTo>
                    <a:cubicBezTo>
                      <a:pt x="1831753" y="165449"/>
                      <a:pt x="1832419" y="167545"/>
                      <a:pt x="1833086" y="169640"/>
                    </a:cubicBezTo>
                    <a:cubicBezTo>
                      <a:pt x="1834039" y="172498"/>
                      <a:pt x="1834991" y="175450"/>
                      <a:pt x="1835086" y="178498"/>
                    </a:cubicBezTo>
                    <a:cubicBezTo>
                      <a:pt x="1835086" y="179070"/>
                      <a:pt x="1835658" y="179451"/>
                      <a:pt x="1835848" y="180022"/>
                    </a:cubicBezTo>
                    <a:cubicBezTo>
                      <a:pt x="1838897" y="186785"/>
                      <a:pt x="1839277" y="193357"/>
                      <a:pt x="1834229" y="199549"/>
                    </a:cubicBezTo>
                    <a:cubicBezTo>
                      <a:pt x="1832515" y="201739"/>
                      <a:pt x="1831753" y="204502"/>
                      <a:pt x="1832229" y="207740"/>
                    </a:cubicBezTo>
                    <a:cubicBezTo>
                      <a:pt x="1832705" y="211264"/>
                      <a:pt x="1832800" y="215170"/>
                      <a:pt x="1830133" y="217932"/>
                    </a:cubicBezTo>
                    <a:cubicBezTo>
                      <a:pt x="1827371" y="220885"/>
                      <a:pt x="1829372" y="225076"/>
                      <a:pt x="1826990" y="227933"/>
                    </a:cubicBezTo>
                    <a:cubicBezTo>
                      <a:pt x="1829943" y="233934"/>
                      <a:pt x="1829181" y="239459"/>
                      <a:pt x="1824514" y="244316"/>
                    </a:cubicBezTo>
                    <a:cubicBezTo>
                      <a:pt x="1824514" y="244507"/>
                      <a:pt x="1824514" y="244602"/>
                      <a:pt x="1824514" y="244792"/>
                    </a:cubicBezTo>
                    <a:cubicBezTo>
                      <a:pt x="1824514" y="250126"/>
                      <a:pt x="1823942" y="255460"/>
                      <a:pt x="1823275" y="260699"/>
                    </a:cubicBezTo>
                    <a:cubicBezTo>
                      <a:pt x="1823275" y="261556"/>
                      <a:pt x="1823085" y="262318"/>
                      <a:pt x="1822990" y="263080"/>
                    </a:cubicBezTo>
                    <a:cubicBezTo>
                      <a:pt x="1822799" y="264700"/>
                      <a:pt x="1822514" y="266509"/>
                      <a:pt x="1822418" y="268224"/>
                    </a:cubicBezTo>
                    <a:cubicBezTo>
                      <a:pt x="1822037" y="271843"/>
                      <a:pt x="1821656" y="275558"/>
                      <a:pt x="1821371" y="279178"/>
                    </a:cubicBezTo>
                    <a:cubicBezTo>
                      <a:pt x="1821180" y="282035"/>
                      <a:pt x="1821371" y="285750"/>
                      <a:pt x="1818894" y="288417"/>
                    </a:cubicBezTo>
                    <a:cubicBezTo>
                      <a:pt x="1816227" y="291179"/>
                      <a:pt x="1814417" y="293275"/>
                      <a:pt x="1815846" y="298228"/>
                    </a:cubicBezTo>
                    <a:cubicBezTo>
                      <a:pt x="1818227" y="306419"/>
                      <a:pt x="1815846" y="314420"/>
                      <a:pt x="1808607" y="320230"/>
                    </a:cubicBezTo>
                    <a:cubicBezTo>
                      <a:pt x="1805273" y="322897"/>
                      <a:pt x="1802321" y="325850"/>
                      <a:pt x="1800415" y="329851"/>
                    </a:cubicBezTo>
                    <a:cubicBezTo>
                      <a:pt x="1798415" y="334327"/>
                      <a:pt x="1796986" y="338995"/>
                      <a:pt x="1793462" y="342805"/>
                    </a:cubicBezTo>
                    <a:cubicBezTo>
                      <a:pt x="1789081" y="347472"/>
                      <a:pt x="1788033" y="353187"/>
                      <a:pt x="1789938" y="359283"/>
                    </a:cubicBezTo>
                    <a:cubicBezTo>
                      <a:pt x="1789938" y="359473"/>
                      <a:pt x="1789938" y="359664"/>
                      <a:pt x="1790129" y="359855"/>
                    </a:cubicBezTo>
                    <a:cubicBezTo>
                      <a:pt x="1790509" y="360997"/>
                      <a:pt x="1790700" y="362236"/>
                      <a:pt x="1789652" y="362902"/>
                    </a:cubicBezTo>
                    <a:cubicBezTo>
                      <a:pt x="1788033" y="363855"/>
                      <a:pt x="1786890" y="365284"/>
                      <a:pt x="1785842" y="366808"/>
                    </a:cubicBezTo>
                    <a:cubicBezTo>
                      <a:pt x="1784414" y="368998"/>
                      <a:pt x="1783175" y="371380"/>
                      <a:pt x="1781270" y="373189"/>
                    </a:cubicBezTo>
                    <a:cubicBezTo>
                      <a:pt x="1779460" y="374809"/>
                      <a:pt x="1777365" y="377190"/>
                      <a:pt x="1778508" y="379952"/>
                    </a:cubicBezTo>
                    <a:cubicBezTo>
                      <a:pt x="1779746" y="383096"/>
                      <a:pt x="1779270" y="386143"/>
                      <a:pt x="1779651" y="389287"/>
                    </a:cubicBezTo>
                    <a:cubicBezTo>
                      <a:pt x="1779841" y="390525"/>
                      <a:pt x="1780032" y="392335"/>
                      <a:pt x="1778413" y="392811"/>
                    </a:cubicBezTo>
                    <a:cubicBezTo>
                      <a:pt x="1775650" y="393668"/>
                      <a:pt x="1775269" y="395478"/>
                      <a:pt x="1775365" y="397859"/>
                    </a:cubicBezTo>
                    <a:cubicBezTo>
                      <a:pt x="1775365" y="398907"/>
                      <a:pt x="1775555" y="400050"/>
                      <a:pt x="1774793" y="401002"/>
                    </a:cubicBezTo>
                    <a:cubicBezTo>
                      <a:pt x="1768792" y="407956"/>
                      <a:pt x="1767459" y="417100"/>
                      <a:pt x="1763554" y="424910"/>
                    </a:cubicBezTo>
                    <a:cubicBezTo>
                      <a:pt x="1762697" y="426530"/>
                      <a:pt x="1762601" y="428244"/>
                      <a:pt x="1763173" y="429768"/>
                    </a:cubicBezTo>
                    <a:cubicBezTo>
                      <a:pt x="1764982" y="435007"/>
                      <a:pt x="1765840" y="440150"/>
                      <a:pt x="1763649" y="445484"/>
                    </a:cubicBezTo>
                    <a:cubicBezTo>
                      <a:pt x="1762030" y="449389"/>
                      <a:pt x="1762315" y="453866"/>
                      <a:pt x="1760220" y="457771"/>
                    </a:cubicBezTo>
                    <a:cubicBezTo>
                      <a:pt x="1760220" y="457962"/>
                      <a:pt x="1760030" y="458152"/>
                      <a:pt x="1759934" y="458343"/>
                    </a:cubicBezTo>
                    <a:cubicBezTo>
                      <a:pt x="1758696" y="460534"/>
                      <a:pt x="1757363" y="462915"/>
                      <a:pt x="1756410" y="465296"/>
                    </a:cubicBezTo>
                    <a:cubicBezTo>
                      <a:pt x="1755743" y="466915"/>
                      <a:pt x="1755172" y="468725"/>
                      <a:pt x="1754791" y="470440"/>
                    </a:cubicBezTo>
                    <a:cubicBezTo>
                      <a:pt x="1752695" y="481013"/>
                      <a:pt x="1747933" y="490538"/>
                      <a:pt x="1742980" y="499777"/>
                    </a:cubicBezTo>
                    <a:cubicBezTo>
                      <a:pt x="1740027" y="505111"/>
                      <a:pt x="1740217" y="509206"/>
                      <a:pt x="1743170" y="513874"/>
                    </a:cubicBezTo>
                    <a:cubicBezTo>
                      <a:pt x="1746314" y="518636"/>
                      <a:pt x="1747456" y="524351"/>
                      <a:pt x="1746885" y="529495"/>
                    </a:cubicBezTo>
                    <a:cubicBezTo>
                      <a:pt x="1746314" y="534638"/>
                      <a:pt x="1746314" y="539305"/>
                      <a:pt x="1747361" y="544259"/>
                    </a:cubicBezTo>
                    <a:cubicBezTo>
                      <a:pt x="1748218" y="548164"/>
                      <a:pt x="1748599" y="552259"/>
                      <a:pt x="1749457" y="556165"/>
                    </a:cubicBezTo>
                    <a:cubicBezTo>
                      <a:pt x="1750028" y="558736"/>
                      <a:pt x="1750695" y="561308"/>
                      <a:pt x="1751838" y="563689"/>
                    </a:cubicBezTo>
                    <a:cubicBezTo>
                      <a:pt x="1752219" y="564547"/>
                      <a:pt x="1752695" y="565309"/>
                      <a:pt x="1753076" y="566071"/>
                    </a:cubicBezTo>
                    <a:cubicBezTo>
                      <a:pt x="1754029" y="567500"/>
                      <a:pt x="1753267" y="568166"/>
                      <a:pt x="1752886" y="569214"/>
                    </a:cubicBezTo>
                    <a:cubicBezTo>
                      <a:pt x="1750409" y="575215"/>
                      <a:pt x="1749552" y="581692"/>
                      <a:pt x="1750028" y="587978"/>
                    </a:cubicBezTo>
                    <a:cubicBezTo>
                      <a:pt x="1750314" y="592360"/>
                      <a:pt x="1751648" y="596646"/>
                      <a:pt x="1754410" y="600456"/>
                    </a:cubicBezTo>
                    <a:cubicBezTo>
                      <a:pt x="1755839" y="602456"/>
                      <a:pt x="1755839" y="604456"/>
                      <a:pt x="1753457" y="606647"/>
                    </a:cubicBezTo>
                    <a:cubicBezTo>
                      <a:pt x="1750981" y="608933"/>
                      <a:pt x="1749171" y="612362"/>
                      <a:pt x="1750790" y="615982"/>
                    </a:cubicBezTo>
                    <a:cubicBezTo>
                      <a:pt x="1751933" y="618363"/>
                      <a:pt x="1751457" y="620744"/>
                      <a:pt x="1752029" y="623030"/>
                    </a:cubicBezTo>
                    <a:cubicBezTo>
                      <a:pt x="1752790" y="626173"/>
                      <a:pt x="1749266" y="628459"/>
                      <a:pt x="1751171" y="631507"/>
                    </a:cubicBezTo>
                    <a:cubicBezTo>
                      <a:pt x="1753362" y="634936"/>
                      <a:pt x="1752124" y="638175"/>
                      <a:pt x="1750219" y="641128"/>
                    </a:cubicBezTo>
                    <a:cubicBezTo>
                      <a:pt x="1747361" y="645414"/>
                      <a:pt x="1746028" y="649986"/>
                      <a:pt x="1746409" y="654748"/>
                    </a:cubicBezTo>
                    <a:cubicBezTo>
                      <a:pt x="1746409" y="656368"/>
                      <a:pt x="1746790" y="657987"/>
                      <a:pt x="1747266" y="659701"/>
                    </a:cubicBezTo>
                    <a:cubicBezTo>
                      <a:pt x="1747456" y="660559"/>
                      <a:pt x="1747552" y="661416"/>
                      <a:pt x="1747552" y="662368"/>
                    </a:cubicBezTo>
                    <a:cubicBezTo>
                      <a:pt x="1747552" y="663607"/>
                      <a:pt x="1747171" y="664750"/>
                      <a:pt x="1746694" y="665798"/>
                    </a:cubicBezTo>
                    <a:cubicBezTo>
                      <a:pt x="1745742" y="667607"/>
                      <a:pt x="1745742" y="669512"/>
                      <a:pt x="1745551" y="671417"/>
                    </a:cubicBezTo>
                    <a:cubicBezTo>
                      <a:pt x="1744980" y="675894"/>
                      <a:pt x="1743647" y="680085"/>
                      <a:pt x="1741170" y="683990"/>
                    </a:cubicBezTo>
                    <a:cubicBezTo>
                      <a:pt x="1738884" y="687419"/>
                      <a:pt x="1736026" y="690848"/>
                      <a:pt x="1734883" y="694753"/>
                    </a:cubicBezTo>
                    <a:cubicBezTo>
                      <a:pt x="1732598" y="702088"/>
                      <a:pt x="1733740" y="709708"/>
                      <a:pt x="1734693" y="717137"/>
                    </a:cubicBezTo>
                    <a:cubicBezTo>
                      <a:pt x="1734883" y="719137"/>
                      <a:pt x="1735264" y="720947"/>
                      <a:pt x="1736407" y="722852"/>
                    </a:cubicBezTo>
                    <a:cubicBezTo>
                      <a:pt x="1738027" y="725519"/>
                      <a:pt x="1740408" y="728567"/>
                      <a:pt x="1738217" y="731806"/>
                    </a:cubicBezTo>
                    <a:cubicBezTo>
                      <a:pt x="1733740" y="738473"/>
                      <a:pt x="1737265" y="744760"/>
                      <a:pt x="1738789" y="750951"/>
                    </a:cubicBezTo>
                    <a:cubicBezTo>
                      <a:pt x="1738979" y="751713"/>
                      <a:pt x="1739074" y="752475"/>
                      <a:pt x="1739265" y="753237"/>
                    </a:cubicBezTo>
                    <a:cubicBezTo>
                      <a:pt x="1739551" y="754856"/>
                      <a:pt x="1739836" y="756380"/>
                      <a:pt x="1740503" y="757809"/>
                    </a:cubicBezTo>
                    <a:cubicBezTo>
                      <a:pt x="1741075" y="758761"/>
                      <a:pt x="1741456" y="759809"/>
                      <a:pt x="1741932" y="760857"/>
                    </a:cubicBezTo>
                    <a:cubicBezTo>
                      <a:pt x="1743932" y="765334"/>
                      <a:pt x="1745361" y="769906"/>
                      <a:pt x="1744504" y="775049"/>
                    </a:cubicBezTo>
                    <a:cubicBezTo>
                      <a:pt x="1744313" y="776383"/>
                      <a:pt x="1744694" y="777907"/>
                      <a:pt x="1744980" y="779335"/>
                    </a:cubicBezTo>
                    <a:cubicBezTo>
                      <a:pt x="1745932" y="783717"/>
                      <a:pt x="1748885" y="787718"/>
                      <a:pt x="1747552" y="792575"/>
                    </a:cubicBezTo>
                    <a:cubicBezTo>
                      <a:pt x="1747171" y="793718"/>
                      <a:pt x="1748123" y="794480"/>
                      <a:pt x="1748599" y="795147"/>
                    </a:cubicBezTo>
                    <a:cubicBezTo>
                      <a:pt x="1752600" y="800386"/>
                      <a:pt x="1752886" y="806386"/>
                      <a:pt x="1753457" y="812578"/>
                    </a:cubicBezTo>
                    <a:cubicBezTo>
                      <a:pt x="1754029" y="820007"/>
                      <a:pt x="1754314" y="827627"/>
                      <a:pt x="1759744" y="833723"/>
                    </a:cubicBezTo>
                    <a:cubicBezTo>
                      <a:pt x="1761173" y="835343"/>
                      <a:pt x="1761268" y="837724"/>
                      <a:pt x="1760982" y="840105"/>
                    </a:cubicBezTo>
                    <a:cubicBezTo>
                      <a:pt x="1760696" y="842486"/>
                      <a:pt x="1759172" y="846010"/>
                      <a:pt x="1761173" y="847344"/>
                    </a:cubicBezTo>
                    <a:cubicBezTo>
                      <a:pt x="1763077" y="848582"/>
                      <a:pt x="1764316" y="850201"/>
                      <a:pt x="1765268" y="851916"/>
                    </a:cubicBezTo>
                    <a:cubicBezTo>
                      <a:pt x="1766506" y="854297"/>
                      <a:pt x="1766983" y="856869"/>
                      <a:pt x="1767364" y="859441"/>
                    </a:cubicBezTo>
                    <a:cubicBezTo>
                      <a:pt x="1767649" y="861632"/>
                      <a:pt x="1767935" y="863918"/>
                      <a:pt x="1768411" y="866013"/>
                    </a:cubicBezTo>
                    <a:cubicBezTo>
                      <a:pt x="1770126" y="872776"/>
                      <a:pt x="1774984" y="876776"/>
                      <a:pt x="1778413" y="881825"/>
                    </a:cubicBezTo>
                    <a:cubicBezTo>
                      <a:pt x="1780508" y="884968"/>
                      <a:pt x="1783747" y="886682"/>
                      <a:pt x="1783842" y="891350"/>
                    </a:cubicBezTo>
                    <a:cubicBezTo>
                      <a:pt x="1783842" y="898493"/>
                      <a:pt x="1784699" y="905732"/>
                      <a:pt x="1788033" y="912304"/>
                    </a:cubicBezTo>
                    <a:cubicBezTo>
                      <a:pt x="1789938" y="916115"/>
                      <a:pt x="1790224" y="920401"/>
                      <a:pt x="1792319" y="924116"/>
                    </a:cubicBezTo>
                    <a:cubicBezTo>
                      <a:pt x="1793081" y="925544"/>
                      <a:pt x="1792700" y="927544"/>
                      <a:pt x="1791557" y="929259"/>
                    </a:cubicBezTo>
                    <a:cubicBezTo>
                      <a:pt x="1788509" y="933450"/>
                      <a:pt x="1790033" y="938212"/>
                      <a:pt x="1791367" y="942213"/>
                    </a:cubicBezTo>
                    <a:cubicBezTo>
                      <a:pt x="1792224" y="944880"/>
                      <a:pt x="1792605" y="947642"/>
                      <a:pt x="1792224" y="950404"/>
                    </a:cubicBezTo>
                    <a:cubicBezTo>
                      <a:pt x="1792033" y="953167"/>
                      <a:pt x="1791081" y="955643"/>
                      <a:pt x="1789462" y="957929"/>
                    </a:cubicBezTo>
                    <a:cubicBezTo>
                      <a:pt x="1789271" y="958120"/>
                      <a:pt x="1789176" y="958405"/>
                      <a:pt x="1788985" y="958596"/>
                    </a:cubicBezTo>
                    <a:cubicBezTo>
                      <a:pt x="1783461" y="965454"/>
                      <a:pt x="1777460" y="972217"/>
                      <a:pt x="1781937" y="982313"/>
                    </a:cubicBezTo>
                    <a:cubicBezTo>
                      <a:pt x="1782985" y="984599"/>
                      <a:pt x="1782699" y="987552"/>
                      <a:pt x="1784223" y="990124"/>
                    </a:cubicBezTo>
                    <a:cubicBezTo>
                      <a:pt x="1788414" y="996982"/>
                      <a:pt x="1787081" y="1004887"/>
                      <a:pt x="1788128" y="1012412"/>
                    </a:cubicBezTo>
                    <a:cubicBezTo>
                      <a:pt x="1788509" y="1014793"/>
                      <a:pt x="1788985" y="1017746"/>
                      <a:pt x="1787271" y="1020032"/>
                    </a:cubicBezTo>
                    <a:cubicBezTo>
                      <a:pt x="1785652" y="1022413"/>
                      <a:pt x="1786509" y="1024033"/>
                      <a:pt x="1788700" y="1024985"/>
                    </a:cubicBezTo>
                    <a:cubicBezTo>
                      <a:pt x="1791557" y="1026224"/>
                      <a:pt x="1793462" y="1028986"/>
                      <a:pt x="1793653" y="1031462"/>
                    </a:cubicBezTo>
                    <a:cubicBezTo>
                      <a:pt x="1794034" y="1034510"/>
                      <a:pt x="1795653" y="1036796"/>
                      <a:pt x="1796701" y="1039368"/>
                    </a:cubicBezTo>
                    <a:cubicBezTo>
                      <a:pt x="1797367" y="1040892"/>
                      <a:pt x="1797939" y="1042416"/>
                      <a:pt x="1798320" y="1044035"/>
                    </a:cubicBezTo>
                    <a:cubicBezTo>
                      <a:pt x="1798606" y="1045654"/>
                      <a:pt x="1798891" y="1047274"/>
                      <a:pt x="1798891" y="1048988"/>
                    </a:cubicBezTo>
                    <a:cubicBezTo>
                      <a:pt x="1799082" y="1051465"/>
                      <a:pt x="1799082" y="1054036"/>
                      <a:pt x="1799273" y="1056513"/>
                    </a:cubicBezTo>
                    <a:cubicBezTo>
                      <a:pt x="1799273" y="1058323"/>
                      <a:pt x="1799463" y="1060133"/>
                      <a:pt x="1799654" y="1061847"/>
                    </a:cubicBezTo>
                    <a:cubicBezTo>
                      <a:pt x="1800892" y="1069943"/>
                      <a:pt x="1799463" y="1078897"/>
                      <a:pt x="1804988" y="1086231"/>
                    </a:cubicBezTo>
                    <a:cubicBezTo>
                      <a:pt x="1806892" y="1088708"/>
                      <a:pt x="1804988" y="1091565"/>
                      <a:pt x="1804416" y="1094042"/>
                    </a:cubicBezTo>
                    <a:cubicBezTo>
                      <a:pt x="1803178" y="1100900"/>
                      <a:pt x="1805749" y="1104424"/>
                      <a:pt x="1812417" y="11044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295800" y="1646161"/>
                <a:ext cx="3082745" cy="1851185"/>
              </a:xfrm>
              <a:custGeom>
                <a:avLst/>
                <a:gdLst/>
                <a:ahLst/>
                <a:cxnLst/>
                <a:rect l="l" t="t" r="r" b="b"/>
                <a:pathLst>
                  <a:path w="1840445" h="1105185" extrusionOk="0">
                    <a:moveTo>
                      <a:pt x="0" y="1105186"/>
                    </a:moveTo>
                    <a:lnTo>
                      <a:pt x="0" y="1060323"/>
                    </a:lnTo>
                    <a:lnTo>
                      <a:pt x="66580" y="1060323"/>
                    </a:lnTo>
                    <a:cubicBezTo>
                      <a:pt x="70009" y="1072896"/>
                      <a:pt x="81534" y="1082040"/>
                      <a:pt x="95155" y="1082040"/>
                    </a:cubicBezTo>
                    <a:cubicBezTo>
                      <a:pt x="111633" y="1082040"/>
                      <a:pt x="124873" y="1068705"/>
                      <a:pt x="124873" y="1052322"/>
                    </a:cubicBezTo>
                    <a:cubicBezTo>
                      <a:pt x="124873" y="1035939"/>
                      <a:pt x="111538" y="1022509"/>
                      <a:pt x="95155" y="1022509"/>
                    </a:cubicBezTo>
                    <a:cubicBezTo>
                      <a:pt x="81439" y="1022509"/>
                      <a:pt x="70009" y="1031748"/>
                      <a:pt x="66580" y="1044226"/>
                    </a:cubicBezTo>
                    <a:lnTo>
                      <a:pt x="0" y="1044226"/>
                    </a:lnTo>
                    <a:lnTo>
                      <a:pt x="0" y="959453"/>
                    </a:lnTo>
                    <a:lnTo>
                      <a:pt x="66580" y="959453"/>
                    </a:lnTo>
                    <a:cubicBezTo>
                      <a:pt x="70009" y="972026"/>
                      <a:pt x="81534" y="981170"/>
                      <a:pt x="95155" y="981170"/>
                    </a:cubicBezTo>
                    <a:cubicBezTo>
                      <a:pt x="111633" y="981170"/>
                      <a:pt x="124873" y="967835"/>
                      <a:pt x="124873" y="951452"/>
                    </a:cubicBezTo>
                    <a:cubicBezTo>
                      <a:pt x="124873" y="935069"/>
                      <a:pt x="111538" y="921734"/>
                      <a:pt x="95155" y="921734"/>
                    </a:cubicBezTo>
                    <a:cubicBezTo>
                      <a:pt x="81439" y="921734"/>
                      <a:pt x="70009" y="930878"/>
                      <a:pt x="66580" y="943451"/>
                    </a:cubicBezTo>
                    <a:lnTo>
                      <a:pt x="0" y="943451"/>
                    </a:lnTo>
                    <a:lnTo>
                      <a:pt x="0" y="858679"/>
                    </a:lnTo>
                    <a:lnTo>
                      <a:pt x="66580" y="858679"/>
                    </a:lnTo>
                    <a:cubicBezTo>
                      <a:pt x="70009" y="871252"/>
                      <a:pt x="81534" y="880491"/>
                      <a:pt x="95155" y="880491"/>
                    </a:cubicBezTo>
                    <a:cubicBezTo>
                      <a:pt x="111633" y="880491"/>
                      <a:pt x="124873" y="867156"/>
                      <a:pt x="124873" y="850678"/>
                    </a:cubicBezTo>
                    <a:cubicBezTo>
                      <a:pt x="124873" y="834200"/>
                      <a:pt x="111538" y="820960"/>
                      <a:pt x="95155" y="820960"/>
                    </a:cubicBezTo>
                    <a:cubicBezTo>
                      <a:pt x="81439" y="820960"/>
                      <a:pt x="70009" y="830199"/>
                      <a:pt x="66580" y="842677"/>
                    </a:cubicBezTo>
                    <a:lnTo>
                      <a:pt x="0" y="842677"/>
                    </a:lnTo>
                    <a:lnTo>
                      <a:pt x="0" y="757904"/>
                    </a:lnTo>
                    <a:lnTo>
                      <a:pt x="66580" y="757904"/>
                    </a:lnTo>
                    <a:cubicBezTo>
                      <a:pt x="70009" y="770477"/>
                      <a:pt x="81534" y="779621"/>
                      <a:pt x="95155" y="779621"/>
                    </a:cubicBezTo>
                    <a:cubicBezTo>
                      <a:pt x="111633" y="779621"/>
                      <a:pt x="124873" y="766286"/>
                      <a:pt x="124873" y="749808"/>
                    </a:cubicBezTo>
                    <a:cubicBezTo>
                      <a:pt x="124873" y="733330"/>
                      <a:pt x="111538" y="720090"/>
                      <a:pt x="95155" y="720090"/>
                    </a:cubicBezTo>
                    <a:cubicBezTo>
                      <a:pt x="81439" y="720090"/>
                      <a:pt x="70009" y="729329"/>
                      <a:pt x="66580" y="741807"/>
                    </a:cubicBezTo>
                    <a:lnTo>
                      <a:pt x="0" y="741807"/>
                    </a:lnTo>
                    <a:lnTo>
                      <a:pt x="0" y="657034"/>
                    </a:lnTo>
                    <a:lnTo>
                      <a:pt x="66580" y="657034"/>
                    </a:lnTo>
                    <a:cubicBezTo>
                      <a:pt x="70009" y="669608"/>
                      <a:pt x="81534" y="678751"/>
                      <a:pt x="95155" y="678751"/>
                    </a:cubicBezTo>
                    <a:cubicBezTo>
                      <a:pt x="111633" y="678751"/>
                      <a:pt x="124873" y="665417"/>
                      <a:pt x="124873" y="649034"/>
                    </a:cubicBezTo>
                    <a:cubicBezTo>
                      <a:pt x="124873" y="632651"/>
                      <a:pt x="111538" y="619220"/>
                      <a:pt x="95155" y="619220"/>
                    </a:cubicBezTo>
                    <a:cubicBezTo>
                      <a:pt x="81439" y="619220"/>
                      <a:pt x="70009" y="628459"/>
                      <a:pt x="66580" y="640937"/>
                    </a:cubicBezTo>
                    <a:lnTo>
                      <a:pt x="0" y="640937"/>
                    </a:lnTo>
                    <a:lnTo>
                      <a:pt x="0" y="556165"/>
                    </a:lnTo>
                    <a:lnTo>
                      <a:pt x="66580" y="556165"/>
                    </a:lnTo>
                    <a:cubicBezTo>
                      <a:pt x="70009" y="568738"/>
                      <a:pt x="81534" y="577882"/>
                      <a:pt x="95155" y="577882"/>
                    </a:cubicBezTo>
                    <a:cubicBezTo>
                      <a:pt x="111633" y="577882"/>
                      <a:pt x="124873" y="564547"/>
                      <a:pt x="124873" y="548164"/>
                    </a:cubicBezTo>
                    <a:cubicBezTo>
                      <a:pt x="124873" y="531781"/>
                      <a:pt x="111538" y="518446"/>
                      <a:pt x="95155" y="518446"/>
                    </a:cubicBezTo>
                    <a:cubicBezTo>
                      <a:pt x="81439" y="518446"/>
                      <a:pt x="70009" y="527685"/>
                      <a:pt x="66580" y="540163"/>
                    </a:cubicBezTo>
                    <a:lnTo>
                      <a:pt x="0" y="540163"/>
                    </a:lnTo>
                    <a:lnTo>
                      <a:pt x="0" y="455390"/>
                    </a:lnTo>
                    <a:lnTo>
                      <a:pt x="66580" y="455390"/>
                    </a:lnTo>
                    <a:cubicBezTo>
                      <a:pt x="70009" y="467963"/>
                      <a:pt x="81534" y="477107"/>
                      <a:pt x="95155" y="477107"/>
                    </a:cubicBezTo>
                    <a:cubicBezTo>
                      <a:pt x="111633" y="477107"/>
                      <a:pt x="124873" y="463772"/>
                      <a:pt x="124873" y="447294"/>
                    </a:cubicBezTo>
                    <a:cubicBezTo>
                      <a:pt x="124873" y="430816"/>
                      <a:pt x="111538" y="417576"/>
                      <a:pt x="95155" y="417576"/>
                    </a:cubicBezTo>
                    <a:cubicBezTo>
                      <a:pt x="81439" y="417576"/>
                      <a:pt x="70009" y="426815"/>
                      <a:pt x="66580" y="439293"/>
                    </a:cubicBezTo>
                    <a:lnTo>
                      <a:pt x="0" y="439293"/>
                    </a:lnTo>
                    <a:lnTo>
                      <a:pt x="0" y="354521"/>
                    </a:lnTo>
                    <a:lnTo>
                      <a:pt x="66580" y="354521"/>
                    </a:lnTo>
                    <a:cubicBezTo>
                      <a:pt x="70009" y="367093"/>
                      <a:pt x="81534" y="376238"/>
                      <a:pt x="95155" y="376238"/>
                    </a:cubicBezTo>
                    <a:cubicBezTo>
                      <a:pt x="111633" y="376238"/>
                      <a:pt x="124873" y="362902"/>
                      <a:pt x="124873" y="346519"/>
                    </a:cubicBezTo>
                    <a:cubicBezTo>
                      <a:pt x="124873" y="330136"/>
                      <a:pt x="111538" y="316706"/>
                      <a:pt x="95155" y="316706"/>
                    </a:cubicBezTo>
                    <a:cubicBezTo>
                      <a:pt x="81439" y="316706"/>
                      <a:pt x="70009" y="325946"/>
                      <a:pt x="66580" y="338423"/>
                    </a:cubicBezTo>
                    <a:lnTo>
                      <a:pt x="0" y="338423"/>
                    </a:lnTo>
                    <a:lnTo>
                      <a:pt x="0" y="253651"/>
                    </a:lnTo>
                    <a:lnTo>
                      <a:pt x="66580" y="253651"/>
                    </a:lnTo>
                    <a:cubicBezTo>
                      <a:pt x="70009" y="266224"/>
                      <a:pt x="81534" y="275368"/>
                      <a:pt x="95155" y="275368"/>
                    </a:cubicBezTo>
                    <a:cubicBezTo>
                      <a:pt x="111633" y="275368"/>
                      <a:pt x="124873" y="262033"/>
                      <a:pt x="124873" y="245650"/>
                    </a:cubicBezTo>
                    <a:cubicBezTo>
                      <a:pt x="124873" y="229267"/>
                      <a:pt x="111538" y="215932"/>
                      <a:pt x="95155" y="215932"/>
                    </a:cubicBezTo>
                    <a:cubicBezTo>
                      <a:pt x="81439" y="215932"/>
                      <a:pt x="70009" y="225171"/>
                      <a:pt x="66580" y="237649"/>
                    </a:cubicBezTo>
                    <a:lnTo>
                      <a:pt x="0" y="237649"/>
                    </a:lnTo>
                    <a:lnTo>
                      <a:pt x="0" y="152876"/>
                    </a:lnTo>
                    <a:lnTo>
                      <a:pt x="66580" y="152876"/>
                    </a:lnTo>
                    <a:cubicBezTo>
                      <a:pt x="70009" y="165449"/>
                      <a:pt x="81534" y="174688"/>
                      <a:pt x="95155" y="174688"/>
                    </a:cubicBezTo>
                    <a:cubicBezTo>
                      <a:pt x="111633" y="174688"/>
                      <a:pt x="124873" y="161353"/>
                      <a:pt x="124873" y="144875"/>
                    </a:cubicBezTo>
                    <a:cubicBezTo>
                      <a:pt x="124873" y="128397"/>
                      <a:pt x="111538" y="115157"/>
                      <a:pt x="95155" y="115157"/>
                    </a:cubicBezTo>
                    <a:cubicBezTo>
                      <a:pt x="81439" y="115157"/>
                      <a:pt x="70009" y="124301"/>
                      <a:pt x="66580" y="136874"/>
                    </a:cubicBezTo>
                    <a:lnTo>
                      <a:pt x="0" y="136874"/>
                    </a:lnTo>
                    <a:lnTo>
                      <a:pt x="0" y="52102"/>
                    </a:lnTo>
                    <a:lnTo>
                      <a:pt x="66580" y="52102"/>
                    </a:lnTo>
                    <a:cubicBezTo>
                      <a:pt x="70009" y="64675"/>
                      <a:pt x="81534" y="73819"/>
                      <a:pt x="95155" y="73819"/>
                    </a:cubicBezTo>
                    <a:cubicBezTo>
                      <a:pt x="111633" y="73819"/>
                      <a:pt x="124873" y="60484"/>
                      <a:pt x="124873" y="44005"/>
                    </a:cubicBezTo>
                    <a:cubicBezTo>
                      <a:pt x="124873" y="27527"/>
                      <a:pt x="111538" y="14288"/>
                      <a:pt x="95155" y="14288"/>
                    </a:cubicBezTo>
                    <a:cubicBezTo>
                      <a:pt x="81439" y="14288"/>
                      <a:pt x="70009" y="23527"/>
                      <a:pt x="66580" y="36004"/>
                    </a:cubicBezTo>
                    <a:lnTo>
                      <a:pt x="0" y="36004"/>
                    </a:lnTo>
                    <a:lnTo>
                      <a:pt x="0" y="0"/>
                    </a:lnTo>
                    <a:lnTo>
                      <a:pt x="1838897" y="0"/>
                    </a:lnTo>
                    <a:cubicBezTo>
                      <a:pt x="1835467" y="0"/>
                      <a:pt x="1834706" y="1905"/>
                      <a:pt x="1834420" y="4572"/>
                    </a:cubicBezTo>
                    <a:cubicBezTo>
                      <a:pt x="1834229" y="6477"/>
                      <a:pt x="1834039" y="8477"/>
                      <a:pt x="1834420" y="10382"/>
                    </a:cubicBezTo>
                    <a:cubicBezTo>
                      <a:pt x="1835658" y="16573"/>
                      <a:pt x="1835086" y="22479"/>
                      <a:pt x="1833277" y="28480"/>
                    </a:cubicBezTo>
                    <a:cubicBezTo>
                      <a:pt x="1832705" y="30575"/>
                      <a:pt x="1832800" y="33242"/>
                      <a:pt x="1833943" y="35338"/>
                    </a:cubicBezTo>
                    <a:cubicBezTo>
                      <a:pt x="1837468" y="42100"/>
                      <a:pt x="1835753" y="50006"/>
                      <a:pt x="1838420" y="56864"/>
                    </a:cubicBezTo>
                    <a:cubicBezTo>
                      <a:pt x="1838611" y="57436"/>
                      <a:pt x="1838611" y="58293"/>
                      <a:pt x="1838420" y="58864"/>
                    </a:cubicBezTo>
                    <a:cubicBezTo>
                      <a:pt x="1837944" y="60484"/>
                      <a:pt x="1837944" y="62008"/>
                      <a:pt x="1838230" y="63436"/>
                    </a:cubicBezTo>
                    <a:cubicBezTo>
                      <a:pt x="1838420" y="64770"/>
                      <a:pt x="1838801" y="66199"/>
                      <a:pt x="1839277" y="67437"/>
                    </a:cubicBezTo>
                    <a:cubicBezTo>
                      <a:pt x="1839658" y="68580"/>
                      <a:pt x="1839944" y="69818"/>
                      <a:pt x="1840230" y="70961"/>
                    </a:cubicBezTo>
                    <a:cubicBezTo>
                      <a:pt x="1840706" y="73819"/>
                      <a:pt x="1840421" y="76581"/>
                      <a:pt x="1839087" y="78867"/>
                    </a:cubicBezTo>
                    <a:cubicBezTo>
                      <a:pt x="1836325" y="83820"/>
                      <a:pt x="1834991" y="89630"/>
                      <a:pt x="1831562" y="94297"/>
                    </a:cubicBezTo>
                    <a:cubicBezTo>
                      <a:pt x="1829943" y="96583"/>
                      <a:pt x="1828419" y="99917"/>
                      <a:pt x="1828800" y="102584"/>
                    </a:cubicBezTo>
                    <a:cubicBezTo>
                      <a:pt x="1829657" y="107918"/>
                      <a:pt x="1827848" y="112871"/>
                      <a:pt x="1827752" y="118110"/>
                    </a:cubicBezTo>
                    <a:cubicBezTo>
                      <a:pt x="1827752" y="119825"/>
                      <a:pt x="1828800" y="121444"/>
                      <a:pt x="1827943" y="123349"/>
                    </a:cubicBezTo>
                    <a:cubicBezTo>
                      <a:pt x="1824228" y="131159"/>
                      <a:pt x="1822418" y="138970"/>
                      <a:pt x="1826323" y="147542"/>
                    </a:cubicBezTo>
                    <a:cubicBezTo>
                      <a:pt x="1828324" y="152209"/>
                      <a:pt x="1830133" y="156877"/>
                      <a:pt x="1831181" y="162115"/>
                    </a:cubicBezTo>
                    <a:cubicBezTo>
                      <a:pt x="1831181" y="162496"/>
                      <a:pt x="1831372" y="162973"/>
                      <a:pt x="1831372" y="163354"/>
                    </a:cubicBezTo>
                    <a:cubicBezTo>
                      <a:pt x="1831753" y="165449"/>
                      <a:pt x="1832419" y="167545"/>
                      <a:pt x="1833086" y="169640"/>
                    </a:cubicBezTo>
                    <a:cubicBezTo>
                      <a:pt x="1834039" y="172498"/>
                      <a:pt x="1834991" y="175450"/>
                      <a:pt x="1835086" y="178498"/>
                    </a:cubicBezTo>
                    <a:cubicBezTo>
                      <a:pt x="1835086" y="179070"/>
                      <a:pt x="1835658" y="179451"/>
                      <a:pt x="1835848" y="180022"/>
                    </a:cubicBezTo>
                    <a:cubicBezTo>
                      <a:pt x="1838897" y="186785"/>
                      <a:pt x="1839277" y="193357"/>
                      <a:pt x="1834229" y="199549"/>
                    </a:cubicBezTo>
                    <a:cubicBezTo>
                      <a:pt x="1832515" y="201739"/>
                      <a:pt x="1831753" y="204502"/>
                      <a:pt x="1832229" y="207740"/>
                    </a:cubicBezTo>
                    <a:cubicBezTo>
                      <a:pt x="1832705" y="211264"/>
                      <a:pt x="1832800" y="215170"/>
                      <a:pt x="1830133" y="217932"/>
                    </a:cubicBezTo>
                    <a:cubicBezTo>
                      <a:pt x="1827371" y="220885"/>
                      <a:pt x="1829372" y="225076"/>
                      <a:pt x="1826990" y="227933"/>
                    </a:cubicBezTo>
                    <a:cubicBezTo>
                      <a:pt x="1829943" y="233934"/>
                      <a:pt x="1829181" y="239459"/>
                      <a:pt x="1824514" y="244316"/>
                    </a:cubicBezTo>
                    <a:cubicBezTo>
                      <a:pt x="1824514" y="244507"/>
                      <a:pt x="1824514" y="244602"/>
                      <a:pt x="1824514" y="244792"/>
                    </a:cubicBezTo>
                    <a:cubicBezTo>
                      <a:pt x="1824514" y="250126"/>
                      <a:pt x="1823942" y="255460"/>
                      <a:pt x="1823275" y="260699"/>
                    </a:cubicBezTo>
                    <a:cubicBezTo>
                      <a:pt x="1823275" y="261556"/>
                      <a:pt x="1823085" y="262318"/>
                      <a:pt x="1822990" y="263080"/>
                    </a:cubicBezTo>
                    <a:cubicBezTo>
                      <a:pt x="1822799" y="264700"/>
                      <a:pt x="1822514" y="266509"/>
                      <a:pt x="1822418" y="268224"/>
                    </a:cubicBezTo>
                    <a:cubicBezTo>
                      <a:pt x="1822037" y="271843"/>
                      <a:pt x="1821656" y="275558"/>
                      <a:pt x="1821371" y="279178"/>
                    </a:cubicBezTo>
                    <a:cubicBezTo>
                      <a:pt x="1821180" y="282035"/>
                      <a:pt x="1821371" y="285750"/>
                      <a:pt x="1818894" y="288417"/>
                    </a:cubicBezTo>
                    <a:cubicBezTo>
                      <a:pt x="1816227" y="291179"/>
                      <a:pt x="1814417" y="293275"/>
                      <a:pt x="1815846" y="298228"/>
                    </a:cubicBezTo>
                    <a:cubicBezTo>
                      <a:pt x="1818227" y="306419"/>
                      <a:pt x="1815846" y="314420"/>
                      <a:pt x="1808607" y="320230"/>
                    </a:cubicBezTo>
                    <a:cubicBezTo>
                      <a:pt x="1805273" y="322897"/>
                      <a:pt x="1802321" y="325850"/>
                      <a:pt x="1800415" y="329851"/>
                    </a:cubicBezTo>
                    <a:cubicBezTo>
                      <a:pt x="1798415" y="334327"/>
                      <a:pt x="1796986" y="338995"/>
                      <a:pt x="1793462" y="342805"/>
                    </a:cubicBezTo>
                    <a:cubicBezTo>
                      <a:pt x="1789081" y="347472"/>
                      <a:pt x="1788033" y="353187"/>
                      <a:pt x="1789938" y="359283"/>
                    </a:cubicBezTo>
                    <a:cubicBezTo>
                      <a:pt x="1789938" y="359473"/>
                      <a:pt x="1789938" y="359664"/>
                      <a:pt x="1790129" y="359855"/>
                    </a:cubicBezTo>
                    <a:cubicBezTo>
                      <a:pt x="1790509" y="360997"/>
                      <a:pt x="1790700" y="362236"/>
                      <a:pt x="1789652" y="362902"/>
                    </a:cubicBezTo>
                    <a:cubicBezTo>
                      <a:pt x="1788033" y="363855"/>
                      <a:pt x="1786890" y="365284"/>
                      <a:pt x="1785842" y="366808"/>
                    </a:cubicBezTo>
                    <a:cubicBezTo>
                      <a:pt x="1784414" y="368998"/>
                      <a:pt x="1783175" y="371380"/>
                      <a:pt x="1781270" y="373189"/>
                    </a:cubicBezTo>
                    <a:cubicBezTo>
                      <a:pt x="1779460" y="374809"/>
                      <a:pt x="1777365" y="377190"/>
                      <a:pt x="1778508" y="379952"/>
                    </a:cubicBezTo>
                    <a:cubicBezTo>
                      <a:pt x="1779746" y="383096"/>
                      <a:pt x="1779270" y="386143"/>
                      <a:pt x="1779651" y="389287"/>
                    </a:cubicBezTo>
                    <a:cubicBezTo>
                      <a:pt x="1779841" y="390525"/>
                      <a:pt x="1780032" y="392335"/>
                      <a:pt x="1778413" y="392811"/>
                    </a:cubicBezTo>
                    <a:cubicBezTo>
                      <a:pt x="1775650" y="393668"/>
                      <a:pt x="1775269" y="395478"/>
                      <a:pt x="1775365" y="397859"/>
                    </a:cubicBezTo>
                    <a:cubicBezTo>
                      <a:pt x="1775365" y="398907"/>
                      <a:pt x="1775555" y="400050"/>
                      <a:pt x="1774793" y="401002"/>
                    </a:cubicBezTo>
                    <a:cubicBezTo>
                      <a:pt x="1768792" y="407956"/>
                      <a:pt x="1767459" y="417100"/>
                      <a:pt x="1763554" y="424910"/>
                    </a:cubicBezTo>
                    <a:cubicBezTo>
                      <a:pt x="1762697" y="426530"/>
                      <a:pt x="1762601" y="428244"/>
                      <a:pt x="1763173" y="429768"/>
                    </a:cubicBezTo>
                    <a:cubicBezTo>
                      <a:pt x="1764982" y="435007"/>
                      <a:pt x="1765840" y="440150"/>
                      <a:pt x="1763649" y="445484"/>
                    </a:cubicBezTo>
                    <a:cubicBezTo>
                      <a:pt x="1762030" y="449389"/>
                      <a:pt x="1762315" y="453866"/>
                      <a:pt x="1760220" y="457771"/>
                    </a:cubicBezTo>
                    <a:cubicBezTo>
                      <a:pt x="1760220" y="457962"/>
                      <a:pt x="1760030" y="458152"/>
                      <a:pt x="1759934" y="458343"/>
                    </a:cubicBezTo>
                    <a:cubicBezTo>
                      <a:pt x="1758696" y="460534"/>
                      <a:pt x="1757363" y="462915"/>
                      <a:pt x="1756410" y="465296"/>
                    </a:cubicBezTo>
                    <a:cubicBezTo>
                      <a:pt x="1755743" y="466915"/>
                      <a:pt x="1755172" y="468725"/>
                      <a:pt x="1754791" y="470440"/>
                    </a:cubicBezTo>
                    <a:cubicBezTo>
                      <a:pt x="1752695" y="481013"/>
                      <a:pt x="1747933" y="490538"/>
                      <a:pt x="1742980" y="499777"/>
                    </a:cubicBezTo>
                    <a:cubicBezTo>
                      <a:pt x="1740027" y="505111"/>
                      <a:pt x="1740217" y="509206"/>
                      <a:pt x="1743170" y="513874"/>
                    </a:cubicBezTo>
                    <a:cubicBezTo>
                      <a:pt x="1746314" y="518636"/>
                      <a:pt x="1747456" y="524351"/>
                      <a:pt x="1746885" y="529495"/>
                    </a:cubicBezTo>
                    <a:cubicBezTo>
                      <a:pt x="1746314" y="534638"/>
                      <a:pt x="1746314" y="539305"/>
                      <a:pt x="1747361" y="544259"/>
                    </a:cubicBezTo>
                    <a:cubicBezTo>
                      <a:pt x="1748218" y="548164"/>
                      <a:pt x="1748599" y="552259"/>
                      <a:pt x="1749457" y="556165"/>
                    </a:cubicBezTo>
                    <a:cubicBezTo>
                      <a:pt x="1750028" y="558736"/>
                      <a:pt x="1750695" y="561308"/>
                      <a:pt x="1751838" y="563689"/>
                    </a:cubicBezTo>
                    <a:cubicBezTo>
                      <a:pt x="1752219" y="564547"/>
                      <a:pt x="1752695" y="565309"/>
                      <a:pt x="1753076" y="566071"/>
                    </a:cubicBezTo>
                    <a:cubicBezTo>
                      <a:pt x="1754029" y="567500"/>
                      <a:pt x="1753267" y="568166"/>
                      <a:pt x="1752886" y="569214"/>
                    </a:cubicBezTo>
                    <a:cubicBezTo>
                      <a:pt x="1750409" y="575215"/>
                      <a:pt x="1749552" y="581692"/>
                      <a:pt x="1750028" y="587978"/>
                    </a:cubicBezTo>
                    <a:cubicBezTo>
                      <a:pt x="1750314" y="592360"/>
                      <a:pt x="1751648" y="596646"/>
                      <a:pt x="1754410" y="600456"/>
                    </a:cubicBezTo>
                    <a:cubicBezTo>
                      <a:pt x="1755839" y="602456"/>
                      <a:pt x="1755839" y="604456"/>
                      <a:pt x="1753457" y="606647"/>
                    </a:cubicBezTo>
                    <a:cubicBezTo>
                      <a:pt x="1750981" y="608933"/>
                      <a:pt x="1749171" y="612362"/>
                      <a:pt x="1750790" y="615982"/>
                    </a:cubicBezTo>
                    <a:cubicBezTo>
                      <a:pt x="1751933" y="618363"/>
                      <a:pt x="1751457" y="620744"/>
                      <a:pt x="1752029" y="623030"/>
                    </a:cubicBezTo>
                    <a:cubicBezTo>
                      <a:pt x="1752790" y="626173"/>
                      <a:pt x="1749266" y="628459"/>
                      <a:pt x="1751171" y="631507"/>
                    </a:cubicBezTo>
                    <a:cubicBezTo>
                      <a:pt x="1753362" y="634936"/>
                      <a:pt x="1752124" y="638175"/>
                      <a:pt x="1750219" y="641128"/>
                    </a:cubicBezTo>
                    <a:cubicBezTo>
                      <a:pt x="1747361" y="645414"/>
                      <a:pt x="1746028" y="649986"/>
                      <a:pt x="1746409" y="654748"/>
                    </a:cubicBezTo>
                    <a:cubicBezTo>
                      <a:pt x="1746409" y="656368"/>
                      <a:pt x="1746790" y="657987"/>
                      <a:pt x="1747266" y="659701"/>
                    </a:cubicBezTo>
                    <a:cubicBezTo>
                      <a:pt x="1747456" y="660559"/>
                      <a:pt x="1747552" y="661416"/>
                      <a:pt x="1747552" y="662368"/>
                    </a:cubicBezTo>
                    <a:cubicBezTo>
                      <a:pt x="1747552" y="663607"/>
                      <a:pt x="1747171" y="664750"/>
                      <a:pt x="1746694" y="665798"/>
                    </a:cubicBezTo>
                    <a:cubicBezTo>
                      <a:pt x="1745742" y="667607"/>
                      <a:pt x="1745742" y="669512"/>
                      <a:pt x="1745551" y="671417"/>
                    </a:cubicBezTo>
                    <a:cubicBezTo>
                      <a:pt x="1744980" y="675894"/>
                      <a:pt x="1743647" y="680085"/>
                      <a:pt x="1741170" y="683990"/>
                    </a:cubicBezTo>
                    <a:cubicBezTo>
                      <a:pt x="1738884" y="687419"/>
                      <a:pt x="1736026" y="690848"/>
                      <a:pt x="1734883" y="694753"/>
                    </a:cubicBezTo>
                    <a:cubicBezTo>
                      <a:pt x="1732598" y="702088"/>
                      <a:pt x="1733740" y="709708"/>
                      <a:pt x="1734693" y="717137"/>
                    </a:cubicBezTo>
                    <a:cubicBezTo>
                      <a:pt x="1734883" y="719137"/>
                      <a:pt x="1735264" y="720947"/>
                      <a:pt x="1736407" y="722852"/>
                    </a:cubicBezTo>
                    <a:cubicBezTo>
                      <a:pt x="1738027" y="725519"/>
                      <a:pt x="1740408" y="728567"/>
                      <a:pt x="1738217" y="731806"/>
                    </a:cubicBezTo>
                    <a:cubicBezTo>
                      <a:pt x="1733740" y="738473"/>
                      <a:pt x="1737265" y="744760"/>
                      <a:pt x="1738789" y="750951"/>
                    </a:cubicBezTo>
                    <a:cubicBezTo>
                      <a:pt x="1738979" y="751713"/>
                      <a:pt x="1739074" y="752475"/>
                      <a:pt x="1739265" y="753237"/>
                    </a:cubicBezTo>
                    <a:cubicBezTo>
                      <a:pt x="1739551" y="754856"/>
                      <a:pt x="1739836" y="756380"/>
                      <a:pt x="1740503" y="757809"/>
                    </a:cubicBezTo>
                    <a:cubicBezTo>
                      <a:pt x="1741075" y="758761"/>
                      <a:pt x="1741456" y="759809"/>
                      <a:pt x="1741932" y="760857"/>
                    </a:cubicBezTo>
                    <a:cubicBezTo>
                      <a:pt x="1743932" y="765334"/>
                      <a:pt x="1745361" y="769906"/>
                      <a:pt x="1744504" y="775049"/>
                    </a:cubicBezTo>
                    <a:cubicBezTo>
                      <a:pt x="1744313" y="776383"/>
                      <a:pt x="1744694" y="777907"/>
                      <a:pt x="1744980" y="779335"/>
                    </a:cubicBezTo>
                    <a:cubicBezTo>
                      <a:pt x="1745932" y="783717"/>
                      <a:pt x="1748885" y="787718"/>
                      <a:pt x="1747552" y="792575"/>
                    </a:cubicBezTo>
                    <a:cubicBezTo>
                      <a:pt x="1747171" y="793718"/>
                      <a:pt x="1748123" y="794480"/>
                      <a:pt x="1748599" y="795147"/>
                    </a:cubicBezTo>
                    <a:cubicBezTo>
                      <a:pt x="1752600" y="800386"/>
                      <a:pt x="1752886" y="806386"/>
                      <a:pt x="1753457" y="812578"/>
                    </a:cubicBezTo>
                    <a:cubicBezTo>
                      <a:pt x="1754029" y="820007"/>
                      <a:pt x="1754314" y="827627"/>
                      <a:pt x="1759744" y="833723"/>
                    </a:cubicBezTo>
                    <a:cubicBezTo>
                      <a:pt x="1761173" y="835343"/>
                      <a:pt x="1761268" y="837724"/>
                      <a:pt x="1760982" y="840105"/>
                    </a:cubicBezTo>
                    <a:cubicBezTo>
                      <a:pt x="1760696" y="842486"/>
                      <a:pt x="1759172" y="846010"/>
                      <a:pt x="1761173" y="847344"/>
                    </a:cubicBezTo>
                    <a:cubicBezTo>
                      <a:pt x="1763077" y="848582"/>
                      <a:pt x="1764316" y="850201"/>
                      <a:pt x="1765268" y="851916"/>
                    </a:cubicBezTo>
                    <a:cubicBezTo>
                      <a:pt x="1766506" y="854297"/>
                      <a:pt x="1766983" y="856869"/>
                      <a:pt x="1767364" y="859441"/>
                    </a:cubicBezTo>
                    <a:cubicBezTo>
                      <a:pt x="1767649" y="861632"/>
                      <a:pt x="1767935" y="863918"/>
                      <a:pt x="1768411" y="866013"/>
                    </a:cubicBezTo>
                    <a:cubicBezTo>
                      <a:pt x="1770126" y="872776"/>
                      <a:pt x="1774984" y="876776"/>
                      <a:pt x="1778413" y="881825"/>
                    </a:cubicBezTo>
                    <a:cubicBezTo>
                      <a:pt x="1780508" y="884968"/>
                      <a:pt x="1783747" y="886682"/>
                      <a:pt x="1783842" y="891350"/>
                    </a:cubicBezTo>
                    <a:cubicBezTo>
                      <a:pt x="1783842" y="898493"/>
                      <a:pt x="1784699" y="905732"/>
                      <a:pt x="1788033" y="912304"/>
                    </a:cubicBezTo>
                    <a:cubicBezTo>
                      <a:pt x="1789938" y="916115"/>
                      <a:pt x="1790224" y="920401"/>
                      <a:pt x="1792319" y="924116"/>
                    </a:cubicBezTo>
                    <a:cubicBezTo>
                      <a:pt x="1793081" y="925544"/>
                      <a:pt x="1792700" y="927544"/>
                      <a:pt x="1791557" y="929259"/>
                    </a:cubicBezTo>
                    <a:cubicBezTo>
                      <a:pt x="1788509" y="933450"/>
                      <a:pt x="1790033" y="938212"/>
                      <a:pt x="1791367" y="942213"/>
                    </a:cubicBezTo>
                    <a:cubicBezTo>
                      <a:pt x="1792224" y="944880"/>
                      <a:pt x="1792605" y="947642"/>
                      <a:pt x="1792224" y="950404"/>
                    </a:cubicBezTo>
                    <a:cubicBezTo>
                      <a:pt x="1792033" y="953167"/>
                      <a:pt x="1791081" y="955643"/>
                      <a:pt x="1789462" y="957929"/>
                    </a:cubicBezTo>
                    <a:cubicBezTo>
                      <a:pt x="1789271" y="958120"/>
                      <a:pt x="1789176" y="958405"/>
                      <a:pt x="1788985" y="958596"/>
                    </a:cubicBezTo>
                    <a:cubicBezTo>
                      <a:pt x="1783461" y="965454"/>
                      <a:pt x="1777460" y="972217"/>
                      <a:pt x="1781937" y="982313"/>
                    </a:cubicBezTo>
                    <a:cubicBezTo>
                      <a:pt x="1782985" y="984599"/>
                      <a:pt x="1782699" y="987552"/>
                      <a:pt x="1784223" y="990124"/>
                    </a:cubicBezTo>
                    <a:cubicBezTo>
                      <a:pt x="1788414" y="996982"/>
                      <a:pt x="1787081" y="1004887"/>
                      <a:pt x="1788128" y="1012412"/>
                    </a:cubicBezTo>
                    <a:cubicBezTo>
                      <a:pt x="1788509" y="1014793"/>
                      <a:pt x="1788985" y="1017746"/>
                      <a:pt x="1787271" y="1020032"/>
                    </a:cubicBezTo>
                    <a:cubicBezTo>
                      <a:pt x="1785652" y="1022413"/>
                      <a:pt x="1786509" y="1024033"/>
                      <a:pt x="1788700" y="1024985"/>
                    </a:cubicBezTo>
                    <a:cubicBezTo>
                      <a:pt x="1791557" y="1026224"/>
                      <a:pt x="1793462" y="1028986"/>
                      <a:pt x="1793653" y="1031462"/>
                    </a:cubicBezTo>
                    <a:cubicBezTo>
                      <a:pt x="1794034" y="1034510"/>
                      <a:pt x="1795653" y="1036796"/>
                      <a:pt x="1796701" y="1039368"/>
                    </a:cubicBezTo>
                    <a:cubicBezTo>
                      <a:pt x="1797367" y="1040892"/>
                      <a:pt x="1797939" y="1042416"/>
                      <a:pt x="1798320" y="1044035"/>
                    </a:cubicBezTo>
                    <a:cubicBezTo>
                      <a:pt x="1798606" y="1045654"/>
                      <a:pt x="1798891" y="1047274"/>
                      <a:pt x="1798891" y="1048988"/>
                    </a:cubicBezTo>
                    <a:cubicBezTo>
                      <a:pt x="1799082" y="1051465"/>
                      <a:pt x="1799082" y="1054036"/>
                      <a:pt x="1799273" y="1056513"/>
                    </a:cubicBezTo>
                    <a:cubicBezTo>
                      <a:pt x="1799273" y="1058323"/>
                      <a:pt x="1799463" y="1060133"/>
                      <a:pt x="1799654" y="1061847"/>
                    </a:cubicBezTo>
                    <a:cubicBezTo>
                      <a:pt x="1800892" y="1069943"/>
                      <a:pt x="1799463" y="1078897"/>
                      <a:pt x="1804988" y="1086231"/>
                    </a:cubicBezTo>
                    <a:cubicBezTo>
                      <a:pt x="1806892" y="1088708"/>
                      <a:pt x="1804988" y="1091565"/>
                      <a:pt x="1804416" y="1094042"/>
                    </a:cubicBezTo>
                    <a:cubicBezTo>
                      <a:pt x="1803178" y="1100900"/>
                      <a:pt x="1805749" y="1104424"/>
                      <a:pt x="1812417" y="11044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rot="-5400000">
                <a:off x="3678874" y="-343168"/>
                <a:ext cx="4554744" cy="5837042"/>
              </a:xfrm>
              <a:custGeom>
                <a:avLst/>
                <a:gdLst/>
                <a:ahLst/>
                <a:cxnLst/>
                <a:rect l="l" t="t" r="r" b="b"/>
                <a:pathLst>
                  <a:path w="1832895" h="1191233" extrusionOk="0">
                    <a:moveTo>
                      <a:pt x="1832896" y="0"/>
                    </a:moveTo>
                    <a:lnTo>
                      <a:pt x="0" y="0"/>
                    </a:lnTo>
                    <a:lnTo>
                      <a:pt x="0" y="1164812"/>
                    </a:lnTo>
                    <a:cubicBezTo>
                      <a:pt x="1715" y="1163860"/>
                      <a:pt x="3524" y="1163288"/>
                      <a:pt x="5525" y="1163098"/>
                    </a:cubicBezTo>
                    <a:cubicBezTo>
                      <a:pt x="21241" y="1161859"/>
                      <a:pt x="23622" y="1192435"/>
                      <a:pt x="39433" y="1191197"/>
                    </a:cubicBezTo>
                    <a:cubicBezTo>
                      <a:pt x="55150" y="1189958"/>
                      <a:pt x="54578" y="1182719"/>
                      <a:pt x="70295" y="1181481"/>
                    </a:cubicBezTo>
                    <a:cubicBezTo>
                      <a:pt x="86011" y="1180243"/>
                      <a:pt x="84868" y="1165955"/>
                      <a:pt x="100584" y="1164717"/>
                    </a:cubicBezTo>
                    <a:cubicBezTo>
                      <a:pt x="116300" y="1163479"/>
                      <a:pt x="115824" y="1158240"/>
                      <a:pt x="131540" y="1157002"/>
                    </a:cubicBezTo>
                    <a:cubicBezTo>
                      <a:pt x="147256" y="1155764"/>
                      <a:pt x="148685" y="1174051"/>
                      <a:pt x="164306" y="1172813"/>
                    </a:cubicBezTo>
                    <a:cubicBezTo>
                      <a:pt x="180023" y="1171575"/>
                      <a:pt x="179356" y="1163764"/>
                      <a:pt x="195072" y="1162526"/>
                    </a:cubicBezTo>
                    <a:cubicBezTo>
                      <a:pt x="210788" y="1161288"/>
                      <a:pt x="210407" y="1157192"/>
                      <a:pt x="226124" y="1155954"/>
                    </a:cubicBezTo>
                    <a:cubicBezTo>
                      <a:pt x="241840" y="1154716"/>
                      <a:pt x="241649" y="1152430"/>
                      <a:pt x="257270" y="1151191"/>
                    </a:cubicBezTo>
                    <a:cubicBezTo>
                      <a:pt x="272987" y="1149953"/>
                      <a:pt x="274701" y="1172528"/>
                      <a:pt x="290417" y="1171289"/>
                    </a:cubicBezTo>
                    <a:cubicBezTo>
                      <a:pt x="306134" y="1170051"/>
                      <a:pt x="303371" y="1136142"/>
                      <a:pt x="319088" y="1134808"/>
                    </a:cubicBezTo>
                    <a:cubicBezTo>
                      <a:pt x="334804" y="1133570"/>
                      <a:pt x="337376" y="1166908"/>
                      <a:pt x="353092" y="1165670"/>
                    </a:cubicBezTo>
                    <a:cubicBezTo>
                      <a:pt x="368808" y="1164431"/>
                      <a:pt x="366236" y="1131856"/>
                      <a:pt x="381857" y="1130617"/>
                    </a:cubicBezTo>
                    <a:cubicBezTo>
                      <a:pt x="397478" y="1129379"/>
                      <a:pt x="399383" y="1153192"/>
                      <a:pt x="415099" y="1151954"/>
                    </a:cubicBezTo>
                    <a:cubicBezTo>
                      <a:pt x="430816" y="1150715"/>
                      <a:pt x="429387" y="1133094"/>
                      <a:pt x="445103" y="1131856"/>
                    </a:cubicBezTo>
                    <a:cubicBezTo>
                      <a:pt x="460724" y="1130617"/>
                      <a:pt x="460915" y="1132046"/>
                      <a:pt x="476536" y="1130808"/>
                    </a:cubicBezTo>
                    <a:cubicBezTo>
                      <a:pt x="492157" y="1129570"/>
                      <a:pt x="491585" y="1121378"/>
                      <a:pt x="507206" y="1120140"/>
                    </a:cubicBezTo>
                    <a:cubicBezTo>
                      <a:pt x="522922" y="1118902"/>
                      <a:pt x="522827" y="1117759"/>
                      <a:pt x="538448" y="1116521"/>
                    </a:cubicBezTo>
                    <a:cubicBezTo>
                      <a:pt x="554165" y="1115282"/>
                      <a:pt x="556260" y="1142143"/>
                      <a:pt x="571976" y="1140905"/>
                    </a:cubicBezTo>
                    <a:cubicBezTo>
                      <a:pt x="587693" y="1139666"/>
                      <a:pt x="586931" y="1130713"/>
                      <a:pt x="602647" y="1129474"/>
                    </a:cubicBezTo>
                    <a:cubicBezTo>
                      <a:pt x="618363" y="1128236"/>
                      <a:pt x="617315" y="1115378"/>
                      <a:pt x="633032" y="1114139"/>
                    </a:cubicBezTo>
                    <a:cubicBezTo>
                      <a:pt x="648748" y="1112901"/>
                      <a:pt x="649986" y="1128808"/>
                      <a:pt x="665607" y="1127570"/>
                    </a:cubicBezTo>
                    <a:cubicBezTo>
                      <a:pt x="681323" y="1126331"/>
                      <a:pt x="680466" y="1115663"/>
                      <a:pt x="696087" y="1114425"/>
                    </a:cubicBezTo>
                    <a:cubicBezTo>
                      <a:pt x="711803" y="1113187"/>
                      <a:pt x="711422" y="1108900"/>
                      <a:pt x="727043" y="1107662"/>
                    </a:cubicBezTo>
                    <a:cubicBezTo>
                      <a:pt x="742664" y="1106424"/>
                      <a:pt x="744950" y="1134713"/>
                      <a:pt x="760667" y="1133475"/>
                    </a:cubicBezTo>
                    <a:cubicBezTo>
                      <a:pt x="776383" y="1132237"/>
                      <a:pt x="776288" y="1131856"/>
                      <a:pt x="792004" y="1130617"/>
                    </a:cubicBezTo>
                    <a:cubicBezTo>
                      <a:pt x="807720" y="1129379"/>
                      <a:pt x="805815" y="1105757"/>
                      <a:pt x="821436" y="1104519"/>
                    </a:cubicBezTo>
                    <a:cubicBezTo>
                      <a:pt x="837057" y="1103281"/>
                      <a:pt x="838295" y="1118616"/>
                      <a:pt x="854012" y="1117378"/>
                    </a:cubicBezTo>
                    <a:cubicBezTo>
                      <a:pt x="869633" y="1116139"/>
                      <a:pt x="869061" y="1108139"/>
                      <a:pt x="884682" y="1106805"/>
                    </a:cubicBezTo>
                    <a:cubicBezTo>
                      <a:pt x="900398" y="1105567"/>
                      <a:pt x="899255" y="1091756"/>
                      <a:pt x="914972" y="1090517"/>
                    </a:cubicBezTo>
                    <a:cubicBezTo>
                      <a:pt x="930593" y="1089279"/>
                      <a:pt x="932974" y="1118330"/>
                      <a:pt x="948595" y="1117092"/>
                    </a:cubicBezTo>
                    <a:cubicBezTo>
                      <a:pt x="964216" y="1115854"/>
                      <a:pt x="962882" y="1099090"/>
                      <a:pt x="978598" y="1097851"/>
                    </a:cubicBezTo>
                    <a:cubicBezTo>
                      <a:pt x="994219" y="1096613"/>
                      <a:pt x="993362" y="1085183"/>
                      <a:pt x="1008983" y="1083945"/>
                    </a:cubicBezTo>
                    <a:cubicBezTo>
                      <a:pt x="1024700" y="1082707"/>
                      <a:pt x="1024700" y="1083564"/>
                      <a:pt x="1040416" y="1082326"/>
                    </a:cubicBezTo>
                    <a:cubicBezTo>
                      <a:pt x="1056132" y="1081088"/>
                      <a:pt x="1056704" y="1088231"/>
                      <a:pt x="1072325" y="1086993"/>
                    </a:cubicBezTo>
                    <a:cubicBezTo>
                      <a:pt x="1087946" y="1085755"/>
                      <a:pt x="1087755" y="1082897"/>
                      <a:pt x="1103376" y="1081659"/>
                    </a:cubicBezTo>
                    <a:cubicBezTo>
                      <a:pt x="1118997" y="1080421"/>
                      <a:pt x="1120807" y="1102900"/>
                      <a:pt x="1136428" y="1101662"/>
                    </a:cubicBezTo>
                    <a:cubicBezTo>
                      <a:pt x="1152049" y="1100423"/>
                      <a:pt x="1152430" y="1104995"/>
                      <a:pt x="1168146" y="1103757"/>
                    </a:cubicBezTo>
                    <a:cubicBezTo>
                      <a:pt x="1183767" y="1102519"/>
                      <a:pt x="1183386" y="1096708"/>
                      <a:pt x="1199007" y="1095470"/>
                    </a:cubicBezTo>
                    <a:cubicBezTo>
                      <a:pt x="1214628" y="1094232"/>
                      <a:pt x="1213771" y="1082707"/>
                      <a:pt x="1229392" y="1081468"/>
                    </a:cubicBezTo>
                    <a:cubicBezTo>
                      <a:pt x="1245013" y="1080230"/>
                      <a:pt x="1243584" y="1061942"/>
                      <a:pt x="1259300" y="1060704"/>
                    </a:cubicBezTo>
                    <a:cubicBezTo>
                      <a:pt x="1274921" y="1059466"/>
                      <a:pt x="1276255" y="1075658"/>
                      <a:pt x="1291876" y="1074420"/>
                    </a:cubicBezTo>
                    <a:cubicBezTo>
                      <a:pt x="1307497" y="1073182"/>
                      <a:pt x="1307306" y="1070229"/>
                      <a:pt x="1322927" y="1068991"/>
                    </a:cubicBezTo>
                    <a:cubicBezTo>
                      <a:pt x="1338548" y="1067753"/>
                      <a:pt x="1337596" y="1055180"/>
                      <a:pt x="1353217" y="1053941"/>
                    </a:cubicBezTo>
                    <a:cubicBezTo>
                      <a:pt x="1368838" y="1052703"/>
                      <a:pt x="1369505" y="1061180"/>
                      <a:pt x="1385221" y="1059942"/>
                    </a:cubicBezTo>
                    <a:cubicBezTo>
                      <a:pt x="1400842" y="1058704"/>
                      <a:pt x="1400366" y="1052131"/>
                      <a:pt x="1415987" y="1050893"/>
                    </a:cubicBezTo>
                    <a:cubicBezTo>
                      <a:pt x="1431608" y="1049655"/>
                      <a:pt x="1432179" y="1056704"/>
                      <a:pt x="1447895" y="1055465"/>
                    </a:cubicBezTo>
                    <a:cubicBezTo>
                      <a:pt x="1463612" y="1054227"/>
                      <a:pt x="1463802" y="1057751"/>
                      <a:pt x="1479518" y="1056513"/>
                    </a:cubicBezTo>
                    <a:cubicBezTo>
                      <a:pt x="1495139" y="1055275"/>
                      <a:pt x="1494473" y="1045940"/>
                      <a:pt x="1510094" y="1044702"/>
                    </a:cubicBezTo>
                    <a:cubicBezTo>
                      <a:pt x="1525715" y="1043464"/>
                      <a:pt x="1528191" y="1074611"/>
                      <a:pt x="1543812" y="1073372"/>
                    </a:cubicBezTo>
                    <a:cubicBezTo>
                      <a:pt x="1559433" y="1072134"/>
                      <a:pt x="1558195" y="1056418"/>
                      <a:pt x="1573816" y="1055180"/>
                    </a:cubicBezTo>
                    <a:cubicBezTo>
                      <a:pt x="1589437" y="1053941"/>
                      <a:pt x="1589818" y="1058989"/>
                      <a:pt x="1605534" y="1057751"/>
                    </a:cubicBezTo>
                    <a:cubicBezTo>
                      <a:pt x="1621155" y="1056513"/>
                      <a:pt x="1620107" y="1042892"/>
                      <a:pt x="1635728" y="1041654"/>
                    </a:cubicBezTo>
                    <a:cubicBezTo>
                      <a:pt x="1651349" y="1040416"/>
                      <a:pt x="1652016" y="1048703"/>
                      <a:pt x="1667637" y="1047464"/>
                    </a:cubicBezTo>
                    <a:cubicBezTo>
                      <a:pt x="1683258" y="1046226"/>
                      <a:pt x="1683639" y="1051084"/>
                      <a:pt x="1699355" y="1049846"/>
                    </a:cubicBezTo>
                    <a:cubicBezTo>
                      <a:pt x="1714976" y="1048607"/>
                      <a:pt x="1714405" y="1041178"/>
                      <a:pt x="1730026" y="1039939"/>
                    </a:cubicBezTo>
                    <a:cubicBezTo>
                      <a:pt x="1745647" y="1038701"/>
                      <a:pt x="1744599" y="1024604"/>
                      <a:pt x="1760220" y="1023366"/>
                    </a:cubicBezTo>
                    <a:cubicBezTo>
                      <a:pt x="1775841" y="1022128"/>
                      <a:pt x="1778318" y="1052608"/>
                      <a:pt x="1793939" y="1051370"/>
                    </a:cubicBezTo>
                    <a:cubicBezTo>
                      <a:pt x="1809560" y="1050131"/>
                      <a:pt x="1808512" y="1036796"/>
                      <a:pt x="1824228" y="1035558"/>
                    </a:cubicBezTo>
                    <a:cubicBezTo>
                      <a:pt x="1827181" y="1035367"/>
                      <a:pt x="1830038" y="1035748"/>
                      <a:pt x="1832896" y="1036511"/>
                    </a:cubicBezTo>
                    <a:lnTo>
                      <a:pt x="18328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95800" y="2996523"/>
                <a:ext cx="3082745" cy="1851185"/>
              </a:xfrm>
              <a:custGeom>
                <a:avLst/>
                <a:gdLst/>
                <a:ahLst/>
                <a:cxnLst/>
                <a:rect l="l" t="t" r="r" b="b"/>
                <a:pathLst>
                  <a:path w="1840445" h="1105185" extrusionOk="0">
                    <a:moveTo>
                      <a:pt x="0" y="1105186"/>
                    </a:moveTo>
                    <a:lnTo>
                      <a:pt x="0" y="1060323"/>
                    </a:lnTo>
                    <a:lnTo>
                      <a:pt x="66580" y="1060323"/>
                    </a:lnTo>
                    <a:cubicBezTo>
                      <a:pt x="70009" y="1072896"/>
                      <a:pt x="81534" y="1082040"/>
                      <a:pt x="95155" y="1082040"/>
                    </a:cubicBezTo>
                    <a:cubicBezTo>
                      <a:pt x="111633" y="1082040"/>
                      <a:pt x="124873" y="1068705"/>
                      <a:pt x="124873" y="1052322"/>
                    </a:cubicBezTo>
                    <a:cubicBezTo>
                      <a:pt x="124873" y="1035939"/>
                      <a:pt x="111538" y="1022509"/>
                      <a:pt x="95155" y="1022509"/>
                    </a:cubicBezTo>
                    <a:cubicBezTo>
                      <a:pt x="81439" y="1022509"/>
                      <a:pt x="70009" y="1031748"/>
                      <a:pt x="66580" y="1044226"/>
                    </a:cubicBezTo>
                    <a:lnTo>
                      <a:pt x="0" y="1044226"/>
                    </a:lnTo>
                    <a:lnTo>
                      <a:pt x="0" y="959453"/>
                    </a:lnTo>
                    <a:lnTo>
                      <a:pt x="66580" y="959453"/>
                    </a:lnTo>
                    <a:cubicBezTo>
                      <a:pt x="70009" y="972026"/>
                      <a:pt x="81534" y="981170"/>
                      <a:pt x="95155" y="981170"/>
                    </a:cubicBezTo>
                    <a:cubicBezTo>
                      <a:pt x="111633" y="981170"/>
                      <a:pt x="124873" y="967835"/>
                      <a:pt x="124873" y="951452"/>
                    </a:cubicBezTo>
                    <a:cubicBezTo>
                      <a:pt x="124873" y="935069"/>
                      <a:pt x="111538" y="921734"/>
                      <a:pt x="95155" y="921734"/>
                    </a:cubicBezTo>
                    <a:cubicBezTo>
                      <a:pt x="81439" y="921734"/>
                      <a:pt x="70009" y="930878"/>
                      <a:pt x="66580" y="943451"/>
                    </a:cubicBezTo>
                    <a:lnTo>
                      <a:pt x="0" y="943451"/>
                    </a:lnTo>
                    <a:lnTo>
                      <a:pt x="0" y="858679"/>
                    </a:lnTo>
                    <a:lnTo>
                      <a:pt x="66580" y="858679"/>
                    </a:lnTo>
                    <a:cubicBezTo>
                      <a:pt x="70009" y="871252"/>
                      <a:pt x="81534" y="880491"/>
                      <a:pt x="95155" y="880491"/>
                    </a:cubicBezTo>
                    <a:cubicBezTo>
                      <a:pt x="111633" y="880491"/>
                      <a:pt x="124873" y="867156"/>
                      <a:pt x="124873" y="850678"/>
                    </a:cubicBezTo>
                    <a:cubicBezTo>
                      <a:pt x="124873" y="834200"/>
                      <a:pt x="111538" y="820960"/>
                      <a:pt x="95155" y="820960"/>
                    </a:cubicBezTo>
                    <a:cubicBezTo>
                      <a:pt x="81439" y="820960"/>
                      <a:pt x="70009" y="830199"/>
                      <a:pt x="66580" y="842677"/>
                    </a:cubicBezTo>
                    <a:lnTo>
                      <a:pt x="0" y="842677"/>
                    </a:lnTo>
                    <a:lnTo>
                      <a:pt x="0" y="757904"/>
                    </a:lnTo>
                    <a:lnTo>
                      <a:pt x="66580" y="757904"/>
                    </a:lnTo>
                    <a:cubicBezTo>
                      <a:pt x="70009" y="770477"/>
                      <a:pt x="81534" y="779621"/>
                      <a:pt x="95155" y="779621"/>
                    </a:cubicBezTo>
                    <a:cubicBezTo>
                      <a:pt x="111633" y="779621"/>
                      <a:pt x="124873" y="766286"/>
                      <a:pt x="124873" y="749808"/>
                    </a:cubicBezTo>
                    <a:cubicBezTo>
                      <a:pt x="124873" y="733330"/>
                      <a:pt x="111538" y="720090"/>
                      <a:pt x="95155" y="720090"/>
                    </a:cubicBezTo>
                    <a:cubicBezTo>
                      <a:pt x="81439" y="720090"/>
                      <a:pt x="70009" y="729329"/>
                      <a:pt x="66580" y="741807"/>
                    </a:cubicBezTo>
                    <a:lnTo>
                      <a:pt x="0" y="741807"/>
                    </a:lnTo>
                    <a:lnTo>
                      <a:pt x="0" y="657034"/>
                    </a:lnTo>
                    <a:lnTo>
                      <a:pt x="66580" y="657034"/>
                    </a:lnTo>
                    <a:cubicBezTo>
                      <a:pt x="70009" y="669608"/>
                      <a:pt x="81534" y="678751"/>
                      <a:pt x="95155" y="678751"/>
                    </a:cubicBezTo>
                    <a:cubicBezTo>
                      <a:pt x="111633" y="678751"/>
                      <a:pt x="124873" y="665417"/>
                      <a:pt x="124873" y="649034"/>
                    </a:cubicBezTo>
                    <a:cubicBezTo>
                      <a:pt x="124873" y="632651"/>
                      <a:pt x="111538" y="619220"/>
                      <a:pt x="95155" y="619220"/>
                    </a:cubicBezTo>
                    <a:cubicBezTo>
                      <a:pt x="81439" y="619220"/>
                      <a:pt x="70009" y="628459"/>
                      <a:pt x="66580" y="640937"/>
                    </a:cubicBezTo>
                    <a:lnTo>
                      <a:pt x="0" y="640937"/>
                    </a:lnTo>
                    <a:lnTo>
                      <a:pt x="0" y="556165"/>
                    </a:lnTo>
                    <a:lnTo>
                      <a:pt x="66580" y="556165"/>
                    </a:lnTo>
                    <a:cubicBezTo>
                      <a:pt x="70009" y="568738"/>
                      <a:pt x="81534" y="577882"/>
                      <a:pt x="95155" y="577882"/>
                    </a:cubicBezTo>
                    <a:cubicBezTo>
                      <a:pt x="111633" y="577882"/>
                      <a:pt x="124873" y="564547"/>
                      <a:pt x="124873" y="548164"/>
                    </a:cubicBezTo>
                    <a:cubicBezTo>
                      <a:pt x="124873" y="531781"/>
                      <a:pt x="111538" y="518446"/>
                      <a:pt x="95155" y="518446"/>
                    </a:cubicBezTo>
                    <a:cubicBezTo>
                      <a:pt x="81439" y="518446"/>
                      <a:pt x="70009" y="527685"/>
                      <a:pt x="66580" y="540163"/>
                    </a:cubicBezTo>
                    <a:lnTo>
                      <a:pt x="0" y="540163"/>
                    </a:lnTo>
                    <a:lnTo>
                      <a:pt x="0" y="455390"/>
                    </a:lnTo>
                    <a:lnTo>
                      <a:pt x="66580" y="455390"/>
                    </a:lnTo>
                    <a:cubicBezTo>
                      <a:pt x="70009" y="467963"/>
                      <a:pt x="81534" y="477107"/>
                      <a:pt x="95155" y="477107"/>
                    </a:cubicBezTo>
                    <a:cubicBezTo>
                      <a:pt x="111633" y="477107"/>
                      <a:pt x="124873" y="463772"/>
                      <a:pt x="124873" y="447294"/>
                    </a:cubicBezTo>
                    <a:cubicBezTo>
                      <a:pt x="124873" y="430816"/>
                      <a:pt x="111538" y="417576"/>
                      <a:pt x="95155" y="417576"/>
                    </a:cubicBezTo>
                    <a:cubicBezTo>
                      <a:pt x="81439" y="417576"/>
                      <a:pt x="70009" y="426815"/>
                      <a:pt x="66580" y="439293"/>
                    </a:cubicBezTo>
                    <a:lnTo>
                      <a:pt x="0" y="439293"/>
                    </a:lnTo>
                    <a:lnTo>
                      <a:pt x="0" y="354521"/>
                    </a:lnTo>
                    <a:lnTo>
                      <a:pt x="66580" y="354521"/>
                    </a:lnTo>
                    <a:cubicBezTo>
                      <a:pt x="70009" y="367093"/>
                      <a:pt x="81534" y="376238"/>
                      <a:pt x="95155" y="376238"/>
                    </a:cubicBezTo>
                    <a:cubicBezTo>
                      <a:pt x="111633" y="376238"/>
                      <a:pt x="124873" y="362902"/>
                      <a:pt x="124873" y="346519"/>
                    </a:cubicBezTo>
                    <a:cubicBezTo>
                      <a:pt x="124873" y="330136"/>
                      <a:pt x="111538" y="316706"/>
                      <a:pt x="95155" y="316706"/>
                    </a:cubicBezTo>
                    <a:cubicBezTo>
                      <a:pt x="81439" y="316706"/>
                      <a:pt x="70009" y="325946"/>
                      <a:pt x="66580" y="338423"/>
                    </a:cubicBezTo>
                    <a:lnTo>
                      <a:pt x="0" y="338423"/>
                    </a:lnTo>
                    <a:lnTo>
                      <a:pt x="0" y="253651"/>
                    </a:lnTo>
                    <a:lnTo>
                      <a:pt x="66580" y="253651"/>
                    </a:lnTo>
                    <a:cubicBezTo>
                      <a:pt x="70009" y="266224"/>
                      <a:pt x="81534" y="275368"/>
                      <a:pt x="95155" y="275368"/>
                    </a:cubicBezTo>
                    <a:cubicBezTo>
                      <a:pt x="111633" y="275368"/>
                      <a:pt x="124873" y="262033"/>
                      <a:pt x="124873" y="245650"/>
                    </a:cubicBezTo>
                    <a:cubicBezTo>
                      <a:pt x="124873" y="229267"/>
                      <a:pt x="111538" y="215932"/>
                      <a:pt x="95155" y="215932"/>
                    </a:cubicBezTo>
                    <a:cubicBezTo>
                      <a:pt x="81439" y="215932"/>
                      <a:pt x="70009" y="225171"/>
                      <a:pt x="66580" y="237649"/>
                    </a:cubicBezTo>
                    <a:lnTo>
                      <a:pt x="0" y="237649"/>
                    </a:lnTo>
                    <a:lnTo>
                      <a:pt x="0" y="152876"/>
                    </a:lnTo>
                    <a:lnTo>
                      <a:pt x="66580" y="152876"/>
                    </a:lnTo>
                    <a:cubicBezTo>
                      <a:pt x="70009" y="165449"/>
                      <a:pt x="81534" y="174688"/>
                      <a:pt x="95155" y="174688"/>
                    </a:cubicBezTo>
                    <a:cubicBezTo>
                      <a:pt x="111633" y="174688"/>
                      <a:pt x="124873" y="161353"/>
                      <a:pt x="124873" y="144875"/>
                    </a:cubicBezTo>
                    <a:cubicBezTo>
                      <a:pt x="124873" y="128397"/>
                      <a:pt x="111538" y="115157"/>
                      <a:pt x="95155" y="115157"/>
                    </a:cubicBezTo>
                    <a:cubicBezTo>
                      <a:pt x="81439" y="115157"/>
                      <a:pt x="70009" y="124301"/>
                      <a:pt x="66580" y="136874"/>
                    </a:cubicBezTo>
                    <a:lnTo>
                      <a:pt x="0" y="136874"/>
                    </a:lnTo>
                    <a:lnTo>
                      <a:pt x="0" y="52102"/>
                    </a:lnTo>
                    <a:lnTo>
                      <a:pt x="66580" y="52102"/>
                    </a:lnTo>
                    <a:cubicBezTo>
                      <a:pt x="70009" y="64675"/>
                      <a:pt x="81534" y="73819"/>
                      <a:pt x="95155" y="73819"/>
                    </a:cubicBezTo>
                    <a:cubicBezTo>
                      <a:pt x="111633" y="73819"/>
                      <a:pt x="124873" y="60484"/>
                      <a:pt x="124873" y="44005"/>
                    </a:cubicBezTo>
                    <a:cubicBezTo>
                      <a:pt x="124873" y="27527"/>
                      <a:pt x="111538" y="14288"/>
                      <a:pt x="95155" y="14288"/>
                    </a:cubicBezTo>
                    <a:cubicBezTo>
                      <a:pt x="81439" y="14288"/>
                      <a:pt x="70009" y="23527"/>
                      <a:pt x="66580" y="36004"/>
                    </a:cubicBezTo>
                    <a:lnTo>
                      <a:pt x="0" y="36004"/>
                    </a:lnTo>
                    <a:lnTo>
                      <a:pt x="0" y="0"/>
                    </a:lnTo>
                    <a:lnTo>
                      <a:pt x="1838897" y="0"/>
                    </a:lnTo>
                    <a:cubicBezTo>
                      <a:pt x="1835467" y="0"/>
                      <a:pt x="1834706" y="1905"/>
                      <a:pt x="1834420" y="4572"/>
                    </a:cubicBezTo>
                    <a:cubicBezTo>
                      <a:pt x="1834229" y="6477"/>
                      <a:pt x="1834039" y="8477"/>
                      <a:pt x="1834420" y="10382"/>
                    </a:cubicBezTo>
                    <a:cubicBezTo>
                      <a:pt x="1835658" y="16573"/>
                      <a:pt x="1835086" y="22479"/>
                      <a:pt x="1833277" y="28480"/>
                    </a:cubicBezTo>
                    <a:cubicBezTo>
                      <a:pt x="1832705" y="30575"/>
                      <a:pt x="1832800" y="33242"/>
                      <a:pt x="1833943" y="35338"/>
                    </a:cubicBezTo>
                    <a:cubicBezTo>
                      <a:pt x="1837468" y="42100"/>
                      <a:pt x="1835753" y="50006"/>
                      <a:pt x="1838420" y="56864"/>
                    </a:cubicBezTo>
                    <a:cubicBezTo>
                      <a:pt x="1838611" y="57436"/>
                      <a:pt x="1838611" y="58293"/>
                      <a:pt x="1838420" y="58864"/>
                    </a:cubicBezTo>
                    <a:cubicBezTo>
                      <a:pt x="1837944" y="60484"/>
                      <a:pt x="1837944" y="62008"/>
                      <a:pt x="1838230" y="63436"/>
                    </a:cubicBezTo>
                    <a:cubicBezTo>
                      <a:pt x="1838420" y="64770"/>
                      <a:pt x="1838801" y="66199"/>
                      <a:pt x="1839277" y="67437"/>
                    </a:cubicBezTo>
                    <a:cubicBezTo>
                      <a:pt x="1839658" y="68580"/>
                      <a:pt x="1839944" y="69818"/>
                      <a:pt x="1840230" y="70961"/>
                    </a:cubicBezTo>
                    <a:cubicBezTo>
                      <a:pt x="1840706" y="73819"/>
                      <a:pt x="1840421" y="76581"/>
                      <a:pt x="1839087" y="78867"/>
                    </a:cubicBezTo>
                    <a:cubicBezTo>
                      <a:pt x="1836325" y="83820"/>
                      <a:pt x="1834991" y="89630"/>
                      <a:pt x="1831562" y="94297"/>
                    </a:cubicBezTo>
                    <a:cubicBezTo>
                      <a:pt x="1829943" y="96583"/>
                      <a:pt x="1828419" y="99917"/>
                      <a:pt x="1828800" y="102584"/>
                    </a:cubicBezTo>
                    <a:cubicBezTo>
                      <a:pt x="1829657" y="107918"/>
                      <a:pt x="1827848" y="112871"/>
                      <a:pt x="1827752" y="118110"/>
                    </a:cubicBezTo>
                    <a:cubicBezTo>
                      <a:pt x="1827752" y="119825"/>
                      <a:pt x="1828800" y="121444"/>
                      <a:pt x="1827943" y="123349"/>
                    </a:cubicBezTo>
                    <a:cubicBezTo>
                      <a:pt x="1824228" y="131159"/>
                      <a:pt x="1822418" y="138970"/>
                      <a:pt x="1826323" y="147542"/>
                    </a:cubicBezTo>
                    <a:cubicBezTo>
                      <a:pt x="1828324" y="152209"/>
                      <a:pt x="1830133" y="156877"/>
                      <a:pt x="1831181" y="162115"/>
                    </a:cubicBezTo>
                    <a:cubicBezTo>
                      <a:pt x="1831181" y="162496"/>
                      <a:pt x="1831372" y="162973"/>
                      <a:pt x="1831372" y="163354"/>
                    </a:cubicBezTo>
                    <a:cubicBezTo>
                      <a:pt x="1831753" y="165449"/>
                      <a:pt x="1832419" y="167545"/>
                      <a:pt x="1833086" y="169640"/>
                    </a:cubicBezTo>
                    <a:cubicBezTo>
                      <a:pt x="1834039" y="172498"/>
                      <a:pt x="1834991" y="175450"/>
                      <a:pt x="1835086" y="178498"/>
                    </a:cubicBezTo>
                    <a:cubicBezTo>
                      <a:pt x="1835086" y="179070"/>
                      <a:pt x="1835658" y="179451"/>
                      <a:pt x="1835848" y="180022"/>
                    </a:cubicBezTo>
                    <a:cubicBezTo>
                      <a:pt x="1838897" y="186785"/>
                      <a:pt x="1839277" y="193357"/>
                      <a:pt x="1834229" y="199549"/>
                    </a:cubicBezTo>
                    <a:cubicBezTo>
                      <a:pt x="1832515" y="201739"/>
                      <a:pt x="1831753" y="204502"/>
                      <a:pt x="1832229" y="207740"/>
                    </a:cubicBezTo>
                    <a:cubicBezTo>
                      <a:pt x="1832705" y="211264"/>
                      <a:pt x="1832800" y="215170"/>
                      <a:pt x="1830133" y="217932"/>
                    </a:cubicBezTo>
                    <a:cubicBezTo>
                      <a:pt x="1827371" y="220885"/>
                      <a:pt x="1829372" y="225076"/>
                      <a:pt x="1826990" y="227933"/>
                    </a:cubicBezTo>
                    <a:cubicBezTo>
                      <a:pt x="1829943" y="233934"/>
                      <a:pt x="1829181" y="239459"/>
                      <a:pt x="1824514" y="244316"/>
                    </a:cubicBezTo>
                    <a:cubicBezTo>
                      <a:pt x="1824514" y="244507"/>
                      <a:pt x="1824514" y="244602"/>
                      <a:pt x="1824514" y="244792"/>
                    </a:cubicBezTo>
                    <a:cubicBezTo>
                      <a:pt x="1824514" y="250126"/>
                      <a:pt x="1823942" y="255460"/>
                      <a:pt x="1823275" y="260699"/>
                    </a:cubicBezTo>
                    <a:cubicBezTo>
                      <a:pt x="1823275" y="261556"/>
                      <a:pt x="1823085" y="262318"/>
                      <a:pt x="1822990" y="263080"/>
                    </a:cubicBezTo>
                    <a:cubicBezTo>
                      <a:pt x="1822799" y="264700"/>
                      <a:pt x="1822514" y="266509"/>
                      <a:pt x="1822418" y="268224"/>
                    </a:cubicBezTo>
                    <a:cubicBezTo>
                      <a:pt x="1822037" y="271843"/>
                      <a:pt x="1821656" y="275558"/>
                      <a:pt x="1821371" y="279178"/>
                    </a:cubicBezTo>
                    <a:cubicBezTo>
                      <a:pt x="1821180" y="282035"/>
                      <a:pt x="1821371" y="285750"/>
                      <a:pt x="1818894" y="288417"/>
                    </a:cubicBezTo>
                    <a:cubicBezTo>
                      <a:pt x="1816227" y="291179"/>
                      <a:pt x="1814417" y="293275"/>
                      <a:pt x="1815846" y="298228"/>
                    </a:cubicBezTo>
                    <a:cubicBezTo>
                      <a:pt x="1818227" y="306419"/>
                      <a:pt x="1815846" y="314420"/>
                      <a:pt x="1808607" y="320230"/>
                    </a:cubicBezTo>
                    <a:cubicBezTo>
                      <a:pt x="1805273" y="322897"/>
                      <a:pt x="1802321" y="325850"/>
                      <a:pt x="1800415" y="329851"/>
                    </a:cubicBezTo>
                    <a:cubicBezTo>
                      <a:pt x="1798415" y="334327"/>
                      <a:pt x="1796986" y="338995"/>
                      <a:pt x="1793462" y="342805"/>
                    </a:cubicBezTo>
                    <a:cubicBezTo>
                      <a:pt x="1789081" y="347472"/>
                      <a:pt x="1788033" y="353187"/>
                      <a:pt x="1789938" y="359283"/>
                    </a:cubicBezTo>
                    <a:cubicBezTo>
                      <a:pt x="1789938" y="359473"/>
                      <a:pt x="1789938" y="359664"/>
                      <a:pt x="1790129" y="359855"/>
                    </a:cubicBezTo>
                    <a:cubicBezTo>
                      <a:pt x="1790509" y="360997"/>
                      <a:pt x="1790700" y="362236"/>
                      <a:pt x="1789652" y="362902"/>
                    </a:cubicBezTo>
                    <a:cubicBezTo>
                      <a:pt x="1788033" y="363855"/>
                      <a:pt x="1786890" y="365284"/>
                      <a:pt x="1785842" y="366808"/>
                    </a:cubicBezTo>
                    <a:cubicBezTo>
                      <a:pt x="1784414" y="368998"/>
                      <a:pt x="1783175" y="371380"/>
                      <a:pt x="1781270" y="373189"/>
                    </a:cubicBezTo>
                    <a:cubicBezTo>
                      <a:pt x="1779460" y="374809"/>
                      <a:pt x="1777365" y="377190"/>
                      <a:pt x="1778508" y="379952"/>
                    </a:cubicBezTo>
                    <a:cubicBezTo>
                      <a:pt x="1779746" y="383096"/>
                      <a:pt x="1779270" y="386143"/>
                      <a:pt x="1779651" y="389287"/>
                    </a:cubicBezTo>
                    <a:cubicBezTo>
                      <a:pt x="1779841" y="390525"/>
                      <a:pt x="1780032" y="392335"/>
                      <a:pt x="1778413" y="392811"/>
                    </a:cubicBezTo>
                    <a:cubicBezTo>
                      <a:pt x="1775650" y="393668"/>
                      <a:pt x="1775269" y="395478"/>
                      <a:pt x="1775365" y="397859"/>
                    </a:cubicBezTo>
                    <a:cubicBezTo>
                      <a:pt x="1775365" y="398907"/>
                      <a:pt x="1775555" y="400050"/>
                      <a:pt x="1774793" y="401002"/>
                    </a:cubicBezTo>
                    <a:cubicBezTo>
                      <a:pt x="1768792" y="407956"/>
                      <a:pt x="1767459" y="417100"/>
                      <a:pt x="1763554" y="424910"/>
                    </a:cubicBezTo>
                    <a:cubicBezTo>
                      <a:pt x="1762697" y="426530"/>
                      <a:pt x="1762601" y="428244"/>
                      <a:pt x="1763173" y="429768"/>
                    </a:cubicBezTo>
                    <a:cubicBezTo>
                      <a:pt x="1764982" y="435007"/>
                      <a:pt x="1765840" y="440150"/>
                      <a:pt x="1763649" y="445484"/>
                    </a:cubicBezTo>
                    <a:cubicBezTo>
                      <a:pt x="1762030" y="449389"/>
                      <a:pt x="1762315" y="453866"/>
                      <a:pt x="1760220" y="457771"/>
                    </a:cubicBezTo>
                    <a:cubicBezTo>
                      <a:pt x="1760220" y="457962"/>
                      <a:pt x="1760030" y="458152"/>
                      <a:pt x="1759934" y="458343"/>
                    </a:cubicBezTo>
                    <a:cubicBezTo>
                      <a:pt x="1758696" y="460534"/>
                      <a:pt x="1757363" y="462915"/>
                      <a:pt x="1756410" y="465296"/>
                    </a:cubicBezTo>
                    <a:cubicBezTo>
                      <a:pt x="1755743" y="466915"/>
                      <a:pt x="1755172" y="468725"/>
                      <a:pt x="1754791" y="470440"/>
                    </a:cubicBezTo>
                    <a:cubicBezTo>
                      <a:pt x="1752695" y="481013"/>
                      <a:pt x="1747933" y="490538"/>
                      <a:pt x="1742980" y="499777"/>
                    </a:cubicBezTo>
                    <a:cubicBezTo>
                      <a:pt x="1740027" y="505111"/>
                      <a:pt x="1740217" y="509206"/>
                      <a:pt x="1743170" y="513874"/>
                    </a:cubicBezTo>
                    <a:cubicBezTo>
                      <a:pt x="1746314" y="518636"/>
                      <a:pt x="1747456" y="524351"/>
                      <a:pt x="1746885" y="529495"/>
                    </a:cubicBezTo>
                    <a:cubicBezTo>
                      <a:pt x="1746314" y="534638"/>
                      <a:pt x="1746314" y="539305"/>
                      <a:pt x="1747361" y="544259"/>
                    </a:cubicBezTo>
                    <a:cubicBezTo>
                      <a:pt x="1748218" y="548164"/>
                      <a:pt x="1748599" y="552259"/>
                      <a:pt x="1749457" y="556165"/>
                    </a:cubicBezTo>
                    <a:cubicBezTo>
                      <a:pt x="1750028" y="558736"/>
                      <a:pt x="1750695" y="561308"/>
                      <a:pt x="1751838" y="563689"/>
                    </a:cubicBezTo>
                    <a:cubicBezTo>
                      <a:pt x="1752219" y="564547"/>
                      <a:pt x="1752695" y="565309"/>
                      <a:pt x="1753076" y="566071"/>
                    </a:cubicBezTo>
                    <a:cubicBezTo>
                      <a:pt x="1754029" y="567500"/>
                      <a:pt x="1753267" y="568166"/>
                      <a:pt x="1752886" y="569214"/>
                    </a:cubicBezTo>
                    <a:cubicBezTo>
                      <a:pt x="1750409" y="575215"/>
                      <a:pt x="1749552" y="581692"/>
                      <a:pt x="1750028" y="587978"/>
                    </a:cubicBezTo>
                    <a:cubicBezTo>
                      <a:pt x="1750314" y="592360"/>
                      <a:pt x="1751648" y="596646"/>
                      <a:pt x="1754410" y="600456"/>
                    </a:cubicBezTo>
                    <a:cubicBezTo>
                      <a:pt x="1755839" y="602456"/>
                      <a:pt x="1755839" y="604456"/>
                      <a:pt x="1753457" y="606647"/>
                    </a:cubicBezTo>
                    <a:cubicBezTo>
                      <a:pt x="1750981" y="608933"/>
                      <a:pt x="1749171" y="612362"/>
                      <a:pt x="1750790" y="615982"/>
                    </a:cubicBezTo>
                    <a:cubicBezTo>
                      <a:pt x="1751933" y="618363"/>
                      <a:pt x="1751457" y="620744"/>
                      <a:pt x="1752029" y="623030"/>
                    </a:cubicBezTo>
                    <a:cubicBezTo>
                      <a:pt x="1752790" y="626173"/>
                      <a:pt x="1749266" y="628459"/>
                      <a:pt x="1751171" y="631507"/>
                    </a:cubicBezTo>
                    <a:cubicBezTo>
                      <a:pt x="1753362" y="634936"/>
                      <a:pt x="1752124" y="638175"/>
                      <a:pt x="1750219" y="641128"/>
                    </a:cubicBezTo>
                    <a:cubicBezTo>
                      <a:pt x="1747361" y="645414"/>
                      <a:pt x="1746028" y="649986"/>
                      <a:pt x="1746409" y="654748"/>
                    </a:cubicBezTo>
                    <a:cubicBezTo>
                      <a:pt x="1746409" y="656368"/>
                      <a:pt x="1746790" y="657987"/>
                      <a:pt x="1747266" y="659701"/>
                    </a:cubicBezTo>
                    <a:cubicBezTo>
                      <a:pt x="1747456" y="660559"/>
                      <a:pt x="1747552" y="661416"/>
                      <a:pt x="1747552" y="662368"/>
                    </a:cubicBezTo>
                    <a:cubicBezTo>
                      <a:pt x="1747552" y="663607"/>
                      <a:pt x="1747171" y="664750"/>
                      <a:pt x="1746694" y="665798"/>
                    </a:cubicBezTo>
                    <a:cubicBezTo>
                      <a:pt x="1745742" y="667607"/>
                      <a:pt x="1745742" y="669512"/>
                      <a:pt x="1745551" y="671417"/>
                    </a:cubicBezTo>
                    <a:cubicBezTo>
                      <a:pt x="1744980" y="675894"/>
                      <a:pt x="1743647" y="680085"/>
                      <a:pt x="1741170" y="683990"/>
                    </a:cubicBezTo>
                    <a:cubicBezTo>
                      <a:pt x="1738884" y="687419"/>
                      <a:pt x="1736026" y="690848"/>
                      <a:pt x="1734883" y="694753"/>
                    </a:cubicBezTo>
                    <a:cubicBezTo>
                      <a:pt x="1732598" y="702088"/>
                      <a:pt x="1733740" y="709708"/>
                      <a:pt x="1734693" y="717137"/>
                    </a:cubicBezTo>
                    <a:cubicBezTo>
                      <a:pt x="1734883" y="719137"/>
                      <a:pt x="1735264" y="720947"/>
                      <a:pt x="1736407" y="722852"/>
                    </a:cubicBezTo>
                    <a:cubicBezTo>
                      <a:pt x="1738027" y="725519"/>
                      <a:pt x="1740408" y="728567"/>
                      <a:pt x="1738217" y="731806"/>
                    </a:cubicBezTo>
                    <a:cubicBezTo>
                      <a:pt x="1733740" y="738473"/>
                      <a:pt x="1737265" y="744760"/>
                      <a:pt x="1738789" y="750951"/>
                    </a:cubicBezTo>
                    <a:cubicBezTo>
                      <a:pt x="1738979" y="751713"/>
                      <a:pt x="1739074" y="752475"/>
                      <a:pt x="1739265" y="753237"/>
                    </a:cubicBezTo>
                    <a:cubicBezTo>
                      <a:pt x="1739551" y="754856"/>
                      <a:pt x="1739836" y="756380"/>
                      <a:pt x="1740503" y="757809"/>
                    </a:cubicBezTo>
                    <a:cubicBezTo>
                      <a:pt x="1741075" y="758761"/>
                      <a:pt x="1741456" y="759809"/>
                      <a:pt x="1741932" y="760857"/>
                    </a:cubicBezTo>
                    <a:cubicBezTo>
                      <a:pt x="1743932" y="765334"/>
                      <a:pt x="1745361" y="769906"/>
                      <a:pt x="1744504" y="775049"/>
                    </a:cubicBezTo>
                    <a:cubicBezTo>
                      <a:pt x="1744313" y="776383"/>
                      <a:pt x="1744694" y="777907"/>
                      <a:pt x="1744980" y="779335"/>
                    </a:cubicBezTo>
                    <a:cubicBezTo>
                      <a:pt x="1745932" y="783717"/>
                      <a:pt x="1748885" y="787718"/>
                      <a:pt x="1747552" y="792575"/>
                    </a:cubicBezTo>
                    <a:cubicBezTo>
                      <a:pt x="1747171" y="793718"/>
                      <a:pt x="1748123" y="794480"/>
                      <a:pt x="1748599" y="795147"/>
                    </a:cubicBezTo>
                    <a:cubicBezTo>
                      <a:pt x="1752600" y="800386"/>
                      <a:pt x="1752886" y="806386"/>
                      <a:pt x="1753457" y="812578"/>
                    </a:cubicBezTo>
                    <a:cubicBezTo>
                      <a:pt x="1754029" y="820007"/>
                      <a:pt x="1754314" y="827627"/>
                      <a:pt x="1759744" y="833723"/>
                    </a:cubicBezTo>
                    <a:cubicBezTo>
                      <a:pt x="1761173" y="835343"/>
                      <a:pt x="1761268" y="837724"/>
                      <a:pt x="1760982" y="840105"/>
                    </a:cubicBezTo>
                    <a:cubicBezTo>
                      <a:pt x="1760696" y="842486"/>
                      <a:pt x="1759172" y="846010"/>
                      <a:pt x="1761173" y="847344"/>
                    </a:cubicBezTo>
                    <a:cubicBezTo>
                      <a:pt x="1763077" y="848582"/>
                      <a:pt x="1764316" y="850201"/>
                      <a:pt x="1765268" y="851916"/>
                    </a:cubicBezTo>
                    <a:cubicBezTo>
                      <a:pt x="1766506" y="854297"/>
                      <a:pt x="1766983" y="856869"/>
                      <a:pt x="1767364" y="859441"/>
                    </a:cubicBezTo>
                    <a:cubicBezTo>
                      <a:pt x="1767649" y="861632"/>
                      <a:pt x="1767935" y="863918"/>
                      <a:pt x="1768411" y="866013"/>
                    </a:cubicBezTo>
                    <a:cubicBezTo>
                      <a:pt x="1770126" y="872776"/>
                      <a:pt x="1774984" y="876776"/>
                      <a:pt x="1778413" y="881825"/>
                    </a:cubicBezTo>
                    <a:cubicBezTo>
                      <a:pt x="1780508" y="884968"/>
                      <a:pt x="1783747" y="886682"/>
                      <a:pt x="1783842" y="891350"/>
                    </a:cubicBezTo>
                    <a:cubicBezTo>
                      <a:pt x="1783842" y="898493"/>
                      <a:pt x="1784699" y="905732"/>
                      <a:pt x="1788033" y="912304"/>
                    </a:cubicBezTo>
                    <a:cubicBezTo>
                      <a:pt x="1789938" y="916115"/>
                      <a:pt x="1790224" y="920401"/>
                      <a:pt x="1792319" y="924116"/>
                    </a:cubicBezTo>
                    <a:cubicBezTo>
                      <a:pt x="1793081" y="925544"/>
                      <a:pt x="1792700" y="927544"/>
                      <a:pt x="1791557" y="929259"/>
                    </a:cubicBezTo>
                    <a:cubicBezTo>
                      <a:pt x="1788509" y="933450"/>
                      <a:pt x="1790033" y="938212"/>
                      <a:pt x="1791367" y="942213"/>
                    </a:cubicBezTo>
                    <a:cubicBezTo>
                      <a:pt x="1792224" y="944880"/>
                      <a:pt x="1792605" y="947642"/>
                      <a:pt x="1792224" y="950404"/>
                    </a:cubicBezTo>
                    <a:cubicBezTo>
                      <a:pt x="1792033" y="953167"/>
                      <a:pt x="1791081" y="955643"/>
                      <a:pt x="1789462" y="957929"/>
                    </a:cubicBezTo>
                    <a:cubicBezTo>
                      <a:pt x="1789271" y="958120"/>
                      <a:pt x="1789176" y="958405"/>
                      <a:pt x="1788985" y="958596"/>
                    </a:cubicBezTo>
                    <a:cubicBezTo>
                      <a:pt x="1783461" y="965454"/>
                      <a:pt x="1777460" y="972217"/>
                      <a:pt x="1781937" y="982313"/>
                    </a:cubicBezTo>
                    <a:cubicBezTo>
                      <a:pt x="1782985" y="984599"/>
                      <a:pt x="1782699" y="987552"/>
                      <a:pt x="1784223" y="990124"/>
                    </a:cubicBezTo>
                    <a:cubicBezTo>
                      <a:pt x="1788414" y="996982"/>
                      <a:pt x="1787081" y="1004887"/>
                      <a:pt x="1788128" y="1012412"/>
                    </a:cubicBezTo>
                    <a:cubicBezTo>
                      <a:pt x="1788509" y="1014793"/>
                      <a:pt x="1788985" y="1017746"/>
                      <a:pt x="1787271" y="1020032"/>
                    </a:cubicBezTo>
                    <a:cubicBezTo>
                      <a:pt x="1785652" y="1022413"/>
                      <a:pt x="1786509" y="1024033"/>
                      <a:pt x="1788700" y="1024985"/>
                    </a:cubicBezTo>
                    <a:cubicBezTo>
                      <a:pt x="1791557" y="1026224"/>
                      <a:pt x="1793462" y="1028986"/>
                      <a:pt x="1793653" y="1031462"/>
                    </a:cubicBezTo>
                    <a:cubicBezTo>
                      <a:pt x="1794034" y="1034510"/>
                      <a:pt x="1795653" y="1036796"/>
                      <a:pt x="1796701" y="1039368"/>
                    </a:cubicBezTo>
                    <a:cubicBezTo>
                      <a:pt x="1797367" y="1040892"/>
                      <a:pt x="1797939" y="1042416"/>
                      <a:pt x="1798320" y="1044035"/>
                    </a:cubicBezTo>
                    <a:cubicBezTo>
                      <a:pt x="1798606" y="1045654"/>
                      <a:pt x="1798891" y="1047274"/>
                      <a:pt x="1798891" y="1048988"/>
                    </a:cubicBezTo>
                    <a:cubicBezTo>
                      <a:pt x="1799082" y="1051465"/>
                      <a:pt x="1799082" y="1054036"/>
                      <a:pt x="1799273" y="1056513"/>
                    </a:cubicBezTo>
                    <a:cubicBezTo>
                      <a:pt x="1799273" y="1058323"/>
                      <a:pt x="1799463" y="1060133"/>
                      <a:pt x="1799654" y="1061847"/>
                    </a:cubicBezTo>
                    <a:cubicBezTo>
                      <a:pt x="1800892" y="1069943"/>
                      <a:pt x="1799463" y="1078897"/>
                      <a:pt x="1804988" y="1086231"/>
                    </a:cubicBezTo>
                    <a:cubicBezTo>
                      <a:pt x="1806892" y="1088708"/>
                      <a:pt x="1804988" y="1091565"/>
                      <a:pt x="1804416" y="1094042"/>
                    </a:cubicBezTo>
                    <a:cubicBezTo>
                      <a:pt x="1803178" y="1100900"/>
                      <a:pt x="1805749" y="1104424"/>
                      <a:pt x="1812417" y="11044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 flipH="1">
                <a:off x="3678874" y="-343168"/>
                <a:ext cx="4554744" cy="5837042"/>
              </a:xfrm>
              <a:custGeom>
                <a:avLst/>
                <a:gdLst/>
                <a:ahLst/>
                <a:cxnLst/>
                <a:rect l="l" t="t" r="r" b="b"/>
                <a:pathLst>
                  <a:path w="1832895" h="1191233" extrusionOk="0">
                    <a:moveTo>
                      <a:pt x="1832896" y="0"/>
                    </a:moveTo>
                    <a:lnTo>
                      <a:pt x="0" y="0"/>
                    </a:lnTo>
                    <a:lnTo>
                      <a:pt x="0" y="1164812"/>
                    </a:lnTo>
                    <a:cubicBezTo>
                      <a:pt x="1715" y="1163860"/>
                      <a:pt x="3524" y="1163288"/>
                      <a:pt x="5525" y="1163098"/>
                    </a:cubicBezTo>
                    <a:cubicBezTo>
                      <a:pt x="21241" y="1161859"/>
                      <a:pt x="23622" y="1192435"/>
                      <a:pt x="39433" y="1191197"/>
                    </a:cubicBezTo>
                    <a:cubicBezTo>
                      <a:pt x="55150" y="1189958"/>
                      <a:pt x="54578" y="1182719"/>
                      <a:pt x="70295" y="1181481"/>
                    </a:cubicBezTo>
                    <a:cubicBezTo>
                      <a:pt x="86011" y="1180243"/>
                      <a:pt x="84868" y="1165955"/>
                      <a:pt x="100584" y="1164717"/>
                    </a:cubicBezTo>
                    <a:cubicBezTo>
                      <a:pt x="116300" y="1163479"/>
                      <a:pt x="115824" y="1158240"/>
                      <a:pt x="131540" y="1157002"/>
                    </a:cubicBezTo>
                    <a:cubicBezTo>
                      <a:pt x="147256" y="1155764"/>
                      <a:pt x="148685" y="1174051"/>
                      <a:pt x="164306" y="1172813"/>
                    </a:cubicBezTo>
                    <a:cubicBezTo>
                      <a:pt x="180023" y="1171575"/>
                      <a:pt x="179356" y="1163764"/>
                      <a:pt x="195072" y="1162526"/>
                    </a:cubicBezTo>
                    <a:cubicBezTo>
                      <a:pt x="210788" y="1161288"/>
                      <a:pt x="210407" y="1157192"/>
                      <a:pt x="226124" y="1155954"/>
                    </a:cubicBezTo>
                    <a:cubicBezTo>
                      <a:pt x="241840" y="1154716"/>
                      <a:pt x="241649" y="1152430"/>
                      <a:pt x="257270" y="1151191"/>
                    </a:cubicBezTo>
                    <a:cubicBezTo>
                      <a:pt x="272987" y="1149953"/>
                      <a:pt x="274701" y="1172528"/>
                      <a:pt x="290417" y="1171289"/>
                    </a:cubicBezTo>
                    <a:cubicBezTo>
                      <a:pt x="306134" y="1170051"/>
                      <a:pt x="303371" y="1136142"/>
                      <a:pt x="319088" y="1134808"/>
                    </a:cubicBezTo>
                    <a:cubicBezTo>
                      <a:pt x="334804" y="1133570"/>
                      <a:pt x="337376" y="1166908"/>
                      <a:pt x="353092" y="1165670"/>
                    </a:cubicBezTo>
                    <a:cubicBezTo>
                      <a:pt x="368808" y="1164431"/>
                      <a:pt x="366236" y="1131856"/>
                      <a:pt x="381857" y="1130617"/>
                    </a:cubicBezTo>
                    <a:cubicBezTo>
                      <a:pt x="397478" y="1129379"/>
                      <a:pt x="399383" y="1153192"/>
                      <a:pt x="415099" y="1151954"/>
                    </a:cubicBezTo>
                    <a:cubicBezTo>
                      <a:pt x="430816" y="1150715"/>
                      <a:pt x="429387" y="1133094"/>
                      <a:pt x="445103" y="1131856"/>
                    </a:cubicBezTo>
                    <a:cubicBezTo>
                      <a:pt x="460724" y="1130617"/>
                      <a:pt x="460915" y="1132046"/>
                      <a:pt x="476536" y="1130808"/>
                    </a:cubicBezTo>
                    <a:cubicBezTo>
                      <a:pt x="492157" y="1129570"/>
                      <a:pt x="491585" y="1121378"/>
                      <a:pt x="507206" y="1120140"/>
                    </a:cubicBezTo>
                    <a:cubicBezTo>
                      <a:pt x="522922" y="1118902"/>
                      <a:pt x="522827" y="1117759"/>
                      <a:pt x="538448" y="1116521"/>
                    </a:cubicBezTo>
                    <a:cubicBezTo>
                      <a:pt x="554165" y="1115282"/>
                      <a:pt x="556260" y="1142143"/>
                      <a:pt x="571976" y="1140905"/>
                    </a:cubicBezTo>
                    <a:cubicBezTo>
                      <a:pt x="587693" y="1139666"/>
                      <a:pt x="586931" y="1130713"/>
                      <a:pt x="602647" y="1129474"/>
                    </a:cubicBezTo>
                    <a:cubicBezTo>
                      <a:pt x="618363" y="1128236"/>
                      <a:pt x="617315" y="1115378"/>
                      <a:pt x="633032" y="1114139"/>
                    </a:cubicBezTo>
                    <a:cubicBezTo>
                      <a:pt x="648748" y="1112901"/>
                      <a:pt x="649986" y="1128808"/>
                      <a:pt x="665607" y="1127570"/>
                    </a:cubicBezTo>
                    <a:cubicBezTo>
                      <a:pt x="681323" y="1126331"/>
                      <a:pt x="680466" y="1115663"/>
                      <a:pt x="696087" y="1114425"/>
                    </a:cubicBezTo>
                    <a:cubicBezTo>
                      <a:pt x="711803" y="1113187"/>
                      <a:pt x="711422" y="1108900"/>
                      <a:pt x="727043" y="1107662"/>
                    </a:cubicBezTo>
                    <a:cubicBezTo>
                      <a:pt x="742664" y="1106424"/>
                      <a:pt x="744950" y="1134713"/>
                      <a:pt x="760667" y="1133475"/>
                    </a:cubicBezTo>
                    <a:cubicBezTo>
                      <a:pt x="776383" y="1132237"/>
                      <a:pt x="776288" y="1131856"/>
                      <a:pt x="792004" y="1130617"/>
                    </a:cubicBezTo>
                    <a:cubicBezTo>
                      <a:pt x="807720" y="1129379"/>
                      <a:pt x="805815" y="1105757"/>
                      <a:pt x="821436" y="1104519"/>
                    </a:cubicBezTo>
                    <a:cubicBezTo>
                      <a:pt x="837057" y="1103281"/>
                      <a:pt x="838295" y="1118616"/>
                      <a:pt x="854012" y="1117378"/>
                    </a:cubicBezTo>
                    <a:cubicBezTo>
                      <a:pt x="869633" y="1116139"/>
                      <a:pt x="869061" y="1108139"/>
                      <a:pt x="884682" y="1106805"/>
                    </a:cubicBezTo>
                    <a:cubicBezTo>
                      <a:pt x="900398" y="1105567"/>
                      <a:pt x="899255" y="1091756"/>
                      <a:pt x="914972" y="1090517"/>
                    </a:cubicBezTo>
                    <a:cubicBezTo>
                      <a:pt x="930593" y="1089279"/>
                      <a:pt x="932974" y="1118330"/>
                      <a:pt x="948595" y="1117092"/>
                    </a:cubicBezTo>
                    <a:cubicBezTo>
                      <a:pt x="964216" y="1115854"/>
                      <a:pt x="962882" y="1099090"/>
                      <a:pt x="978598" y="1097851"/>
                    </a:cubicBezTo>
                    <a:cubicBezTo>
                      <a:pt x="994219" y="1096613"/>
                      <a:pt x="993362" y="1085183"/>
                      <a:pt x="1008983" y="1083945"/>
                    </a:cubicBezTo>
                    <a:cubicBezTo>
                      <a:pt x="1024700" y="1082707"/>
                      <a:pt x="1024700" y="1083564"/>
                      <a:pt x="1040416" y="1082326"/>
                    </a:cubicBezTo>
                    <a:cubicBezTo>
                      <a:pt x="1056132" y="1081088"/>
                      <a:pt x="1056704" y="1088231"/>
                      <a:pt x="1072325" y="1086993"/>
                    </a:cubicBezTo>
                    <a:cubicBezTo>
                      <a:pt x="1087946" y="1085755"/>
                      <a:pt x="1087755" y="1082897"/>
                      <a:pt x="1103376" y="1081659"/>
                    </a:cubicBezTo>
                    <a:cubicBezTo>
                      <a:pt x="1118997" y="1080421"/>
                      <a:pt x="1120807" y="1102900"/>
                      <a:pt x="1136428" y="1101662"/>
                    </a:cubicBezTo>
                    <a:cubicBezTo>
                      <a:pt x="1152049" y="1100423"/>
                      <a:pt x="1152430" y="1104995"/>
                      <a:pt x="1168146" y="1103757"/>
                    </a:cubicBezTo>
                    <a:cubicBezTo>
                      <a:pt x="1183767" y="1102519"/>
                      <a:pt x="1183386" y="1096708"/>
                      <a:pt x="1199007" y="1095470"/>
                    </a:cubicBezTo>
                    <a:cubicBezTo>
                      <a:pt x="1214628" y="1094232"/>
                      <a:pt x="1213771" y="1082707"/>
                      <a:pt x="1229392" y="1081468"/>
                    </a:cubicBezTo>
                    <a:cubicBezTo>
                      <a:pt x="1245013" y="1080230"/>
                      <a:pt x="1243584" y="1061942"/>
                      <a:pt x="1259300" y="1060704"/>
                    </a:cubicBezTo>
                    <a:cubicBezTo>
                      <a:pt x="1274921" y="1059466"/>
                      <a:pt x="1276255" y="1075658"/>
                      <a:pt x="1291876" y="1074420"/>
                    </a:cubicBezTo>
                    <a:cubicBezTo>
                      <a:pt x="1307497" y="1073182"/>
                      <a:pt x="1307306" y="1070229"/>
                      <a:pt x="1322927" y="1068991"/>
                    </a:cubicBezTo>
                    <a:cubicBezTo>
                      <a:pt x="1338548" y="1067753"/>
                      <a:pt x="1337596" y="1055180"/>
                      <a:pt x="1353217" y="1053941"/>
                    </a:cubicBezTo>
                    <a:cubicBezTo>
                      <a:pt x="1368838" y="1052703"/>
                      <a:pt x="1369505" y="1061180"/>
                      <a:pt x="1385221" y="1059942"/>
                    </a:cubicBezTo>
                    <a:cubicBezTo>
                      <a:pt x="1400842" y="1058704"/>
                      <a:pt x="1400366" y="1052131"/>
                      <a:pt x="1415987" y="1050893"/>
                    </a:cubicBezTo>
                    <a:cubicBezTo>
                      <a:pt x="1431608" y="1049655"/>
                      <a:pt x="1432179" y="1056704"/>
                      <a:pt x="1447895" y="1055465"/>
                    </a:cubicBezTo>
                    <a:cubicBezTo>
                      <a:pt x="1463612" y="1054227"/>
                      <a:pt x="1463802" y="1057751"/>
                      <a:pt x="1479518" y="1056513"/>
                    </a:cubicBezTo>
                    <a:cubicBezTo>
                      <a:pt x="1495139" y="1055275"/>
                      <a:pt x="1494473" y="1045940"/>
                      <a:pt x="1510094" y="1044702"/>
                    </a:cubicBezTo>
                    <a:cubicBezTo>
                      <a:pt x="1525715" y="1043464"/>
                      <a:pt x="1528191" y="1074611"/>
                      <a:pt x="1543812" y="1073372"/>
                    </a:cubicBezTo>
                    <a:cubicBezTo>
                      <a:pt x="1559433" y="1072134"/>
                      <a:pt x="1558195" y="1056418"/>
                      <a:pt x="1573816" y="1055180"/>
                    </a:cubicBezTo>
                    <a:cubicBezTo>
                      <a:pt x="1589437" y="1053941"/>
                      <a:pt x="1589818" y="1058989"/>
                      <a:pt x="1605534" y="1057751"/>
                    </a:cubicBezTo>
                    <a:cubicBezTo>
                      <a:pt x="1621155" y="1056513"/>
                      <a:pt x="1620107" y="1042892"/>
                      <a:pt x="1635728" y="1041654"/>
                    </a:cubicBezTo>
                    <a:cubicBezTo>
                      <a:pt x="1651349" y="1040416"/>
                      <a:pt x="1652016" y="1048703"/>
                      <a:pt x="1667637" y="1047464"/>
                    </a:cubicBezTo>
                    <a:cubicBezTo>
                      <a:pt x="1683258" y="1046226"/>
                      <a:pt x="1683639" y="1051084"/>
                      <a:pt x="1699355" y="1049846"/>
                    </a:cubicBezTo>
                    <a:cubicBezTo>
                      <a:pt x="1714976" y="1048607"/>
                      <a:pt x="1714405" y="1041178"/>
                      <a:pt x="1730026" y="1039939"/>
                    </a:cubicBezTo>
                    <a:cubicBezTo>
                      <a:pt x="1745647" y="1038701"/>
                      <a:pt x="1744599" y="1024604"/>
                      <a:pt x="1760220" y="1023366"/>
                    </a:cubicBezTo>
                    <a:cubicBezTo>
                      <a:pt x="1775841" y="1022128"/>
                      <a:pt x="1778318" y="1052608"/>
                      <a:pt x="1793939" y="1051370"/>
                    </a:cubicBezTo>
                    <a:cubicBezTo>
                      <a:pt x="1809560" y="1050131"/>
                      <a:pt x="1808512" y="1036796"/>
                      <a:pt x="1824228" y="1035558"/>
                    </a:cubicBezTo>
                    <a:cubicBezTo>
                      <a:pt x="1827181" y="1035367"/>
                      <a:pt x="1830038" y="1035748"/>
                      <a:pt x="1832896" y="1036511"/>
                    </a:cubicBezTo>
                    <a:lnTo>
                      <a:pt x="18328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19"/>
            <p:cNvSpPr/>
            <p:nvPr/>
          </p:nvSpPr>
          <p:spPr>
            <a:xfrm>
              <a:off x="295800" y="4821175"/>
              <a:ext cx="8447700" cy="2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8575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991450" y="188280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1"/>
          </p:nvPr>
        </p:nvSpPr>
        <p:spPr>
          <a:xfrm>
            <a:off x="991450" y="245550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/>
          <p:nvPr/>
        </p:nvSpPr>
        <p:spPr>
          <a:xfrm>
            <a:off x="295800" y="295800"/>
            <a:ext cx="8553691" cy="4749438"/>
          </a:xfrm>
          <a:custGeom>
            <a:avLst/>
            <a:gdLst/>
            <a:ahLst/>
            <a:cxnLst/>
            <a:rect l="l" t="t" r="r" b="b"/>
            <a:pathLst>
              <a:path w="1648110" h="1027461" extrusionOk="0">
                <a:moveTo>
                  <a:pt x="1648111" y="0"/>
                </a:moveTo>
                <a:lnTo>
                  <a:pt x="1648111" y="1027462"/>
                </a:lnTo>
                <a:cubicBezTo>
                  <a:pt x="1646206" y="1026986"/>
                  <a:pt x="1644396" y="1026890"/>
                  <a:pt x="1642396" y="1026890"/>
                </a:cubicBezTo>
                <a:cubicBezTo>
                  <a:pt x="1631537" y="1027271"/>
                  <a:pt x="1621727" y="1023461"/>
                  <a:pt x="1612678" y="1018984"/>
                </a:cubicBezTo>
                <a:cubicBezTo>
                  <a:pt x="1598581" y="1011936"/>
                  <a:pt x="1585722" y="983075"/>
                  <a:pt x="1571435" y="976408"/>
                </a:cubicBezTo>
                <a:cubicBezTo>
                  <a:pt x="1560767" y="971359"/>
                  <a:pt x="1550003" y="967264"/>
                  <a:pt x="1537240" y="966216"/>
                </a:cubicBezTo>
                <a:cubicBezTo>
                  <a:pt x="1527905" y="965549"/>
                  <a:pt x="1516856" y="957834"/>
                  <a:pt x="1508284" y="950690"/>
                </a:cubicBezTo>
                <a:cubicBezTo>
                  <a:pt x="1501616" y="945071"/>
                  <a:pt x="1494663" y="942404"/>
                  <a:pt x="1486662" y="941737"/>
                </a:cubicBezTo>
                <a:cubicBezTo>
                  <a:pt x="1480376" y="941165"/>
                  <a:pt x="1474184" y="941642"/>
                  <a:pt x="1468374" y="937546"/>
                </a:cubicBezTo>
                <a:cubicBezTo>
                  <a:pt x="1465326" y="935450"/>
                  <a:pt x="1460659" y="954881"/>
                  <a:pt x="1456658" y="956691"/>
                </a:cubicBezTo>
                <a:cubicBezTo>
                  <a:pt x="1445705" y="961263"/>
                  <a:pt x="1434560" y="964883"/>
                  <a:pt x="1422464" y="961549"/>
                </a:cubicBezTo>
                <a:cubicBezTo>
                  <a:pt x="1419701" y="960692"/>
                  <a:pt x="1416749" y="961454"/>
                  <a:pt x="1414367" y="962787"/>
                </a:cubicBezTo>
                <a:cubicBezTo>
                  <a:pt x="1404080" y="968883"/>
                  <a:pt x="1391698" y="993838"/>
                  <a:pt x="1381125" y="992410"/>
                </a:cubicBezTo>
                <a:cubicBezTo>
                  <a:pt x="1363980" y="990029"/>
                  <a:pt x="1348169" y="996696"/>
                  <a:pt x="1331214" y="995458"/>
                </a:cubicBezTo>
                <a:cubicBezTo>
                  <a:pt x="1315022" y="994220"/>
                  <a:pt x="1298448" y="987838"/>
                  <a:pt x="1282351" y="991362"/>
                </a:cubicBezTo>
                <a:cubicBezTo>
                  <a:pt x="1267015" y="994791"/>
                  <a:pt x="1253490" y="1003745"/>
                  <a:pt x="1239774" y="1000601"/>
                </a:cubicBezTo>
                <a:cubicBezTo>
                  <a:pt x="1230249" y="998506"/>
                  <a:pt x="1221200" y="1002316"/>
                  <a:pt x="1211390" y="999649"/>
                </a:cubicBezTo>
                <a:cubicBezTo>
                  <a:pt x="1204151" y="997744"/>
                  <a:pt x="1195483" y="1001173"/>
                  <a:pt x="1187958" y="1004983"/>
                </a:cubicBezTo>
                <a:cubicBezTo>
                  <a:pt x="1181195" y="1008221"/>
                  <a:pt x="1173385" y="1007936"/>
                  <a:pt x="1165860" y="1004125"/>
                </a:cubicBezTo>
                <a:cubicBezTo>
                  <a:pt x="1160145" y="1001458"/>
                  <a:pt x="1153763" y="993077"/>
                  <a:pt x="1147191" y="992219"/>
                </a:cubicBezTo>
                <a:cubicBezTo>
                  <a:pt x="1141095" y="991362"/>
                  <a:pt x="1133189" y="993743"/>
                  <a:pt x="1128903" y="988409"/>
                </a:cubicBezTo>
                <a:cubicBezTo>
                  <a:pt x="1118521" y="975836"/>
                  <a:pt x="1099471" y="984123"/>
                  <a:pt x="1089470" y="971359"/>
                </a:cubicBezTo>
                <a:cubicBezTo>
                  <a:pt x="1088517" y="970312"/>
                  <a:pt x="1085279" y="971264"/>
                  <a:pt x="1083088" y="971169"/>
                </a:cubicBezTo>
                <a:cubicBezTo>
                  <a:pt x="1080611" y="971074"/>
                  <a:pt x="1078040" y="971264"/>
                  <a:pt x="1075849" y="970502"/>
                </a:cubicBezTo>
                <a:cubicBezTo>
                  <a:pt x="1064609" y="966692"/>
                  <a:pt x="1053941" y="968788"/>
                  <a:pt x="1045845" y="976217"/>
                </a:cubicBezTo>
                <a:cubicBezTo>
                  <a:pt x="1032986" y="988219"/>
                  <a:pt x="1021366" y="985933"/>
                  <a:pt x="1007364" y="978313"/>
                </a:cubicBezTo>
                <a:cubicBezTo>
                  <a:pt x="995648" y="972026"/>
                  <a:pt x="982599" y="956786"/>
                  <a:pt x="968693" y="958882"/>
                </a:cubicBezTo>
                <a:cubicBezTo>
                  <a:pt x="946214" y="962120"/>
                  <a:pt x="923735" y="952024"/>
                  <a:pt x="901732" y="957739"/>
                </a:cubicBezTo>
                <a:cubicBezTo>
                  <a:pt x="893445" y="959929"/>
                  <a:pt x="884206" y="961168"/>
                  <a:pt x="876205" y="963454"/>
                </a:cubicBezTo>
                <a:cubicBezTo>
                  <a:pt x="860679" y="967931"/>
                  <a:pt x="847725" y="960787"/>
                  <a:pt x="833914" y="958215"/>
                </a:cubicBezTo>
                <a:cubicBezTo>
                  <a:pt x="826198" y="956786"/>
                  <a:pt x="819531" y="964883"/>
                  <a:pt x="810577" y="966597"/>
                </a:cubicBezTo>
                <a:cubicBezTo>
                  <a:pt x="805815" y="967454"/>
                  <a:pt x="800672" y="970121"/>
                  <a:pt x="795242" y="968121"/>
                </a:cubicBezTo>
                <a:cubicBezTo>
                  <a:pt x="789337" y="965740"/>
                  <a:pt x="783812" y="966502"/>
                  <a:pt x="777716" y="968978"/>
                </a:cubicBezTo>
                <a:cubicBezTo>
                  <a:pt x="769906" y="972121"/>
                  <a:pt x="761238" y="973646"/>
                  <a:pt x="752856" y="972788"/>
                </a:cubicBezTo>
                <a:cubicBezTo>
                  <a:pt x="745046" y="972121"/>
                  <a:pt x="737521" y="974884"/>
                  <a:pt x="732092" y="977932"/>
                </a:cubicBezTo>
                <a:cubicBezTo>
                  <a:pt x="722186" y="983647"/>
                  <a:pt x="713423" y="984599"/>
                  <a:pt x="703993" y="979361"/>
                </a:cubicBezTo>
                <a:cubicBezTo>
                  <a:pt x="687991" y="970598"/>
                  <a:pt x="673418" y="976694"/>
                  <a:pt x="659892" y="988504"/>
                </a:cubicBezTo>
                <a:cubicBezTo>
                  <a:pt x="657987" y="990124"/>
                  <a:pt x="656463" y="991457"/>
                  <a:pt x="653510" y="990600"/>
                </a:cubicBezTo>
                <a:cubicBezTo>
                  <a:pt x="641509" y="987076"/>
                  <a:pt x="629507" y="983456"/>
                  <a:pt x="616744" y="983456"/>
                </a:cubicBezTo>
                <a:cubicBezTo>
                  <a:pt x="598742" y="983552"/>
                  <a:pt x="580168" y="973455"/>
                  <a:pt x="562547" y="985552"/>
                </a:cubicBezTo>
                <a:cubicBezTo>
                  <a:pt x="561975" y="986028"/>
                  <a:pt x="560832" y="986028"/>
                  <a:pt x="559880" y="985933"/>
                </a:cubicBezTo>
                <a:cubicBezTo>
                  <a:pt x="541211" y="985552"/>
                  <a:pt x="522637" y="984790"/>
                  <a:pt x="503872" y="986981"/>
                </a:cubicBezTo>
                <a:cubicBezTo>
                  <a:pt x="487204" y="989076"/>
                  <a:pt x="470916" y="997649"/>
                  <a:pt x="456343" y="990886"/>
                </a:cubicBezTo>
                <a:cubicBezTo>
                  <a:pt x="439674" y="983075"/>
                  <a:pt x="425101" y="982504"/>
                  <a:pt x="409670" y="991076"/>
                </a:cubicBezTo>
                <a:cubicBezTo>
                  <a:pt x="405098" y="993553"/>
                  <a:pt x="401384" y="992600"/>
                  <a:pt x="397669" y="990124"/>
                </a:cubicBezTo>
                <a:cubicBezTo>
                  <a:pt x="391287" y="985933"/>
                  <a:pt x="384143" y="984504"/>
                  <a:pt x="376523" y="984409"/>
                </a:cubicBezTo>
                <a:cubicBezTo>
                  <a:pt x="363569" y="984218"/>
                  <a:pt x="348710" y="986409"/>
                  <a:pt x="336042" y="984409"/>
                </a:cubicBezTo>
                <a:cubicBezTo>
                  <a:pt x="318326" y="981266"/>
                  <a:pt x="307372" y="951833"/>
                  <a:pt x="288608" y="956024"/>
                </a:cubicBezTo>
                <a:cubicBezTo>
                  <a:pt x="287179" y="956215"/>
                  <a:pt x="285655" y="955072"/>
                  <a:pt x="284131" y="954881"/>
                </a:cubicBezTo>
                <a:cubicBezTo>
                  <a:pt x="264319" y="950881"/>
                  <a:pt x="244697" y="942499"/>
                  <a:pt x="224123" y="951929"/>
                </a:cubicBezTo>
                <a:cubicBezTo>
                  <a:pt x="220694" y="953453"/>
                  <a:pt x="216884" y="952119"/>
                  <a:pt x="213455" y="950309"/>
                </a:cubicBezTo>
                <a:cubicBezTo>
                  <a:pt x="188786" y="936974"/>
                  <a:pt x="159639" y="956500"/>
                  <a:pt x="134874" y="964692"/>
                </a:cubicBezTo>
                <a:cubicBezTo>
                  <a:pt x="126968" y="967264"/>
                  <a:pt x="117729" y="968312"/>
                  <a:pt x="111633" y="963740"/>
                </a:cubicBezTo>
                <a:cubicBezTo>
                  <a:pt x="99727" y="954881"/>
                  <a:pt x="87249" y="949262"/>
                  <a:pt x="72485" y="948404"/>
                </a:cubicBezTo>
                <a:cubicBezTo>
                  <a:pt x="71628" y="948404"/>
                  <a:pt x="70771" y="947833"/>
                  <a:pt x="70009" y="947261"/>
                </a:cubicBezTo>
                <a:cubicBezTo>
                  <a:pt x="65723" y="943832"/>
                  <a:pt x="61151" y="944213"/>
                  <a:pt x="56102" y="945833"/>
                </a:cubicBezTo>
                <a:cubicBezTo>
                  <a:pt x="44672" y="949547"/>
                  <a:pt x="33338" y="950309"/>
                  <a:pt x="23051" y="941832"/>
                </a:cubicBezTo>
                <a:cubicBezTo>
                  <a:pt x="21907" y="940784"/>
                  <a:pt x="19526" y="940594"/>
                  <a:pt x="17812" y="940784"/>
                </a:cubicBezTo>
                <a:cubicBezTo>
                  <a:pt x="13145" y="941356"/>
                  <a:pt x="10477" y="938594"/>
                  <a:pt x="7906" y="935260"/>
                </a:cubicBezTo>
                <a:cubicBezTo>
                  <a:pt x="5620" y="932117"/>
                  <a:pt x="2857" y="946499"/>
                  <a:pt x="0" y="944213"/>
                </a:cubicBezTo>
                <a:lnTo>
                  <a:pt x="0" y="0"/>
                </a:lnTo>
                <a:lnTo>
                  <a:pt x="1648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dist="57150" dir="5400000" algn="bl" rotWithShape="0">
              <a:srgbClr val="260D03">
                <a:alpha val="12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4958039" y="2728348"/>
            <a:ext cx="2754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2"/>
          </p:nvPr>
        </p:nvSpPr>
        <p:spPr>
          <a:xfrm>
            <a:off x="1431061" y="2728348"/>
            <a:ext cx="2754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3"/>
          </p:nvPr>
        </p:nvSpPr>
        <p:spPr>
          <a:xfrm>
            <a:off x="1431061" y="2240725"/>
            <a:ext cx="275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"/>
          </p:nvPr>
        </p:nvSpPr>
        <p:spPr>
          <a:xfrm>
            <a:off x="4958039" y="2240725"/>
            <a:ext cx="275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3"/>
          <p:cNvGrpSpPr/>
          <p:nvPr/>
        </p:nvGrpSpPr>
        <p:grpSpPr>
          <a:xfrm>
            <a:off x="0" y="295800"/>
            <a:ext cx="8874767" cy="4846085"/>
            <a:chOff x="0" y="295800"/>
            <a:chExt cx="8874767" cy="4846085"/>
          </a:xfrm>
        </p:grpSpPr>
        <p:sp>
          <p:nvSpPr>
            <p:cNvPr id="288" name="Google Shape;288;p23"/>
            <p:cNvSpPr/>
            <p:nvPr/>
          </p:nvSpPr>
          <p:spPr>
            <a:xfrm>
              <a:off x="0" y="2698075"/>
              <a:ext cx="2178676" cy="2443810"/>
            </a:xfrm>
            <a:custGeom>
              <a:avLst/>
              <a:gdLst/>
              <a:ahLst/>
              <a:cxnLst/>
              <a:rect l="l" t="t" r="r" b="b"/>
              <a:pathLst>
                <a:path w="1819354" h="2040760" extrusionOk="0">
                  <a:moveTo>
                    <a:pt x="1746836" y="2000838"/>
                  </a:moveTo>
                  <a:cubicBezTo>
                    <a:pt x="1729118" y="1982933"/>
                    <a:pt x="1707662" y="1972055"/>
                    <a:pt x="1688186" y="1957626"/>
                  </a:cubicBezTo>
                  <a:cubicBezTo>
                    <a:pt x="1666842" y="1941851"/>
                    <a:pt x="1644712" y="1928507"/>
                    <a:pt x="1630994" y="1902191"/>
                  </a:cubicBezTo>
                  <a:cubicBezTo>
                    <a:pt x="1621200" y="1883463"/>
                    <a:pt x="1602622" y="1866791"/>
                    <a:pt x="1581315" y="1854941"/>
                  </a:cubicBezTo>
                  <a:cubicBezTo>
                    <a:pt x="1561540" y="1843952"/>
                    <a:pt x="1539112" y="1834457"/>
                    <a:pt x="1529954" y="1808963"/>
                  </a:cubicBezTo>
                  <a:cubicBezTo>
                    <a:pt x="1522253" y="1787544"/>
                    <a:pt x="1509058" y="1769788"/>
                    <a:pt x="1481209" y="1771022"/>
                  </a:cubicBezTo>
                  <a:cubicBezTo>
                    <a:pt x="1471117" y="1771470"/>
                    <a:pt x="1458482" y="1768480"/>
                    <a:pt x="1452389" y="1760181"/>
                  </a:cubicBezTo>
                  <a:cubicBezTo>
                    <a:pt x="1429923" y="1729679"/>
                    <a:pt x="1395907" y="1725417"/>
                    <a:pt x="1363273" y="1721081"/>
                  </a:cubicBezTo>
                  <a:cubicBezTo>
                    <a:pt x="1343424" y="1718465"/>
                    <a:pt x="1324510" y="1708260"/>
                    <a:pt x="1303763" y="1712596"/>
                  </a:cubicBezTo>
                  <a:cubicBezTo>
                    <a:pt x="1282681" y="1717007"/>
                    <a:pt x="1261598" y="1715362"/>
                    <a:pt x="1241599" y="1708708"/>
                  </a:cubicBezTo>
                  <a:cubicBezTo>
                    <a:pt x="1224516" y="1703026"/>
                    <a:pt x="1207284" y="1700073"/>
                    <a:pt x="1190051" y="1702316"/>
                  </a:cubicBezTo>
                  <a:cubicBezTo>
                    <a:pt x="1136784" y="1709232"/>
                    <a:pt x="1086619" y="1692074"/>
                    <a:pt x="1035183" y="1684598"/>
                  </a:cubicBezTo>
                  <a:cubicBezTo>
                    <a:pt x="1028455" y="1683626"/>
                    <a:pt x="1023483" y="1679813"/>
                    <a:pt x="1020156" y="1674206"/>
                  </a:cubicBezTo>
                  <a:cubicBezTo>
                    <a:pt x="1011932" y="1660450"/>
                    <a:pt x="1002438" y="1661422"/>
                    <a:pt x="988270" y="1666842"/>
                  </a:cubicBezTo>
                  <a:cubicBezTo>
                    <a:pt x="963375" y="1676337"/>
                    <a:pt x="935003" y="1679776"/>
                    <a:pt x="911117" y="1669197"/>
                  </a:cubicBezTo>
                  <a:cubicBezTo>
                    <a:pt x="884165" y="1657272"/>
                    <a:pt x="868054" y="1633386"/>
                    <a:pt x="867232" y="1600790"/>
                  </a:cubicBezTo>
                  <a:cubicBezTo>
                    <a:pt x="866335" y="1565690"/>
                    <a:pt x="850896" y="1550812"/>
                    <a:pt x="815721" y="1546925"/>
                  </a:cubicBezTo>
                  <a:cubicBezTo>
                    <a:pt x="806787" y="1545953"/>
                    <a:pt x="799535" y="1543822"/>
                    <a:pt x="795274" y="1535038"/>
                  </a:cubicBezTo>
                  <a:cubicBezTo>
                    <a:pt x="777929" y="1499526"/>
                    <a:pt x="757931" y="1465734"/>
                    <a:pt x="732063" y="1435605"/>
                  </a:cubicBezTo>
                  <a:cubicBezTo>
                    <a:pt x="727129" y="1429848"/>
                    <a:pt x="721597" y="1423905"/>
                    <a:pt x="721223" y="1415644"/>
                  </a:cubicBezTo>
                  <a:cubicBezTo>
                    <a:pt x="718681" y="1359236"/>
                    <a:pt x="674086" y="1328696"/>
                    <a:pt x="640929" y="1293259"/>
                  </a:cubicBezTo>
                  <a:cubicBezTo>
                    <a:pt x="624444" y="1275653"/>
                    <a:pt x="603063" y="1261673"/>
                    <a:pt x="587961" y="1241263"/>
                  </a:cubicBezTo>
                  <a:cubicBezTo>
                    <a:pt x="579774" y="1230198"/>
                    <a:pt x="569345" y="1219993"/>
                    <a:pt x="557981" y="1212255"/>
                  </a:cubicBezTo>
                  <a:cubicBezTo>
                    <a:pt x="534133" y="1196032"/>
                    <a:pt x="509648" y="1179996"/>
                    <a:pt x="495369" y="1154614"/>
                  </a:cubicBezTo>
                  <a:cubicBezTo>
                    <a:pt x="482360" y="1131551"/>
                    <a:pt x="454138" y="1117458"/>
                    <a:pt x="454811" y="1086245"/>
                  </a:cubicBezTo>
                  <a:cubicBezTo>
                    <a:pt x="454923" y="1081386"/>
                    <a:pt x="450886" y="1076265"/>
                    <a:pt x="446026" y="1075367"/>
                  </a:cubicBezTo>
                  <a:cubicBezTo>
                    <a:pt x="423486" y="1071143"/>
                    <a:pt x="409505" y="1052603"/>
                    <a:pt x="390366" y="1043070"/>
                  </a:cubicBezTo>
                  <a:cubicBezTo>
                    <a:pt x="368013" y="1031968"/>
                    <a:pt x="361845" y="1011484"/>
                    <a:pt x="361733" y="991037"/>
                  </a:cubicBezTo>
                  <a:cubicBezTo>
                    <a:pt x="361546" y="956123"/>
                    <a:pt x="352500" y="922966"/>
                    <a:pt x="341248" y="891529"/>
                  </a:cubicBezTo>
                  <a:cubicBezTo>
                    <a:pt x="330931" y="862671"/>
                    <a:pt x="323941" y="837327"/>
                    <a:pt x="335006" y="807049"/>
                  </a:cubicBezTo>
                  <a:cubicBezTo>
                    <a:pt x="344949" y="779836"/>
                    <a:pt x="339080" y="768136"/>
                    <a:pt x="314708" y="752361"/>
                  </a:cubicBezTo>
                  <a:cubicBezTo>
                    <a:pt x="304466" y="745745"/>
                    <a:pt x="302260" y="737708"/>
                    <a:pt x="300541" y="726606"/>
                  </a:cubicBezTo>
                  <a:cubicBezTo>
                    <a:pt x="295420" y="693673"/>
                    <a:pt x="297176" y="659507"/>
                    <a:pt x="283719" y="627995"/>
                  </a:cubicBezTo>
                  <a:cubicBezTo>
                    <a:pt x="280243" y="619809"/>
                    <a:pt x="280804" y="611361"/>
                    <a:pt x="286037" y="603960"/>
                  </a:cubicBezTo>
                  <a:cubicBezTo>
                    <a:pt x="292466" y="594951"/>
                    <a:pt x="289850" y="587138"/>
                    <a:pt x="284355" y="578915"/>
                  </a:cubicBezTo>
                  <a:cubicBezTo>
                    <a:pt x="275458" y="565532"/>
                    <a:pt x="266711" y="552038"/>
                    <a:pt x="258525" y="538207"/>
                  </a:cubicBezTo>
                  <a:cubicBezTo>
                    <a:pt x="251273" y="525946"/>
                    <a:pt x="243161" y="508602"/>
                    <a:pt x="249367" y="498770"/>
                  </a:cubicBezTo>
                  <a:cubicBezTo>
                    <a:pt x="264020" y="475445"/>
                    <a:pt x="250637" y="461764"/>
                    <a:pt x="239610" y="445166"/>
                  </a:cubicBezTo>
                  <a:cubicBezTo>
                    <a:pt x="233891" y="436532"/>
                    <a:pt x="228209" y="426775"/>
                    <a:pt x="226303" y="416832"/>
                  </a:cubicBezTo>
                  <a:cubicBezTo>
                    <a:pt x="216359" y="365546"/>
                    <a:pt x="187016" y="319231"/>
                    <a:pt x="187501" y="265291"/>
                  </a:cubicBezTo>
                  <a:cubicBezTo>
                    <a:pt x="187501" y="261328"/>
                    <a:pt x="186081" y="256731"/>
                    <a:pt x="183838" y="253478"/>
                  </a:cubicBezTo>
                  <a:cubicBezTo>
                    <a:pt x="163765" y="224396"/>
                    <a:pt x="146869" y="192884"/>
                    <a:pt x="121001" y="168176"/>
                  </a:cubicBezTo>
                  <a:cubicBezTo>
                    <a:pt x="93115" y="141523"/>
                    <a:pt x="69491" y="113525"/>
                    <a:pt x="54875" y="75808"/>
                  </a:cubicBezTo>
                  <a:cubicBezTo>
                    <a:pt x="43810" y="47586"/>
                    <a:pt x="22129" y="21681"/>
                    <a:pt x="0" y="0"/>
                  </a:cubicBezTo>
                  <a:lnTo>
                    <a:pt x="0" y="2040761"/>
                  </a:lnTo>
                  <a:lnTo>
                    <a:pt x="1819355" y="2040761"/>
                  </a:lnTo>
                  <a:cubicBezTo>
                    <a:pt x="1813225" y="2037396"/>
                    <a:pt x="1806982" y="2034182"/>
                    <a:pt x="1800553" y="2031154"/>
                  </a:cubicBezTo>
                  <a:cubicBezTo>
                    <a:pt x="1782161" y="2022556"/>
                    <a:pt x="1760742" y="2014893"/>
                    <a:pt x="1746836" y="2000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23"/>
            <p:cNvGrpSpPr/>
            <p:nvPr/>
          </p:nvGrpSpPr>
          <p:grpSpPr>
            <a:xfrm>
              <a:off x="295800" y="295800"/>
              <a:ext cx="8578967" cy="4556925"/>
              <a:chOff x="295800" y="295800"/>
              <a:chExt cx="8578967" cy="4556925"/>
            </a:xfrm>
          </p:grpSpPr>
          <p:grpSp>
            <p:nvGrpSpPr>
              <p:cNvPr id="290" name="Google Shape;290;p23"/>
              <p:cNvGrpSpPr/>
              <p:nvPr/>
            </p:nvGrpSpPr>
            <p:grpSpPr>
              <a:xfrm>
                <a:off x="295800" y="295800"/>
                <a:ext cx="8578967" cy="4556925"/>
                <a:chOff x="295800" y="295800"/>
                <a:chExt cx="8578967" cy="4556925"/>
              </a:xfrm>
            </p:grpSpPr>
            <p:sp>
              <p:nvSpPr>
                <p:cNvPr id="291" name="Google Shape;291;p23"/>
                <p:cNvSpPr/>
                <p:nvPr/>
              </p:nvSpPr>
              <p:spPr>
                <a:xfrm>
                  <a:off x="295800" y="295800"/>
                  <a:ext cx="3082745" cy="185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23"/>
                <p:cNvSpPr/>
                <p:nvPr/>
              </p:nvSpPr>
              <p:spPr>
                <a:xfrm>
                  <a:off x="295800" y="1646161"/>
                  <a:ext cx="3082745" cy="185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3" name="Google Shape;293;p23"/>
                <p:cNvSpPr/>
                <p:nvPr/>
              </p:nvSpPr>
              <p:spPr>
                <a:xfrm rot="-5400000">
                  <a:off x="3678874" y="-343168"/>
                  <a:ext cx="4554744" cy="5837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895" h="1191233" extrusionOk="0">
                      <a:moveTo>
                        <a:pt x="1832896" y="0"/>
                      </a:moveTo>
                      <a:lnTo>
                        <a:pt x="0" y="0"/>
                      </a:lnTo>
                      <a:lnTo>
                        <a:pt x="0" y="1164812"/>
                      </a:lnTo>
                      <a:cubicBezTo>
                        <a:pt x="1715" y="1163860"/>
                        <a:pt x="3524" y="1163288"/>
                        <a:pt x="5525" y="1163098"/>
                      </a:cubicBezTo>
                      <a:cubicBezTo>
                        <a:pt x="21241" y="1161859"/>
                        <a:pt x="23622" y="1192435"/>
                        <a:pt x="39433" y="1191197"/>
                      </a:cubicBezTo>
                      <a:cubicBezTo>
                        <a:pt x="55150" y="1189958"/>
                        <a:pt x="54578" y="1182719"/>
                        <a:pt x="70295" y="1181481"/>
                      </a:cubicBezTo>
                      <a:cubicBezTo>
                        <a:pt x="86011" y="1180243"/>
                        <a:pt x="84868" y="1165955"/>
                        <a:pt x="100584" y="1164717"/>
                      </a:cubicBezTo>
                      <a:cubicBezTo>
                        <a:pt x="116300" y="1163479"/>
                        <a:pt x="115824" y="1158240"/>
                        <a:pt x="131540" y="1157002"/>
                      </a:cubicBezTo>
                      <a:cubicBezTo>
                        <a:pt x="147256" y="1155764"/>
                        <a:pt x="148685" y="1174051"/>
                        <a:pt x="164306" y="1172813"/>
                      </a:cubicBezTo>
                      <a:cubicBezTo>
                        <a:pt x="180023" y="1171575"/>
                        <a:pt x="179356" y="1163764"/>
                        <a:pt x="195072" y="1162526"/>
                      </a:cubicBezTo>
                      <a:cubicBezTo>
                        <a:pt x="210788" y="1161288"/>
                        <a:pt x="210407" y="1157192"/>
                        <a:pt x="226124" y="1155954"/>
                      </a:cubicBezTo>
                      <a:cubicBezTo>
                        <a:pt x="241840" y="1154716"/>
                        <a:pt x="241649" y="1152430"/>
                        <a:pt x="257270" y="1151191"/>
                      </a:cubicBezTo>
                      <a:cubicBezTo>
                        <a:pt x="272987" y="1149953"/>
                        <a:pt x="274701" y="1172528"/>
                        <a:pt x="290417" y="1171289"/>
                      </a:cubicBezTo>
                      <a:cubicBezTo>
                        <a:pt x="306134" y="1170051"/>
                        <a:pt x="303371" y="1136142"/>
                        <a:pt x="319088" y="1134808"/>
                      </a:cubicBezTo>
                      <a:cubicBezTo>
                        <a:pt x="334804" y="1133570"/>
                        <a:pt x="337376" y="1166908"/>
                        <a:pt x="353092" y="1165670"/>
                      </a:cubicBezTo>
                      <a:cubicBezTo>
                        <a:pt x="368808" y="1164431"/>
                        <a:pt x="366236" y="1131856"/>
                        <a:pt x="381857" y="1130617"/>
                      </a:cubicBezTo>
                      <a:cubicBezTo>
                        <a:pt x="397478" y="1129379"/>
                        <a:pt x="399383" y="1153192"/>
                        <a:pt x="415099" y="1151954"/>
                      </a:cubicBezTo>
                      <a:cubicBezTo>
                        <a:pt x="430816" y="1150715"/>
                        <a:pt x="429387" y="1133094"/>
                        <a:pt x="445103" y="1131856"/>
                      </a:cubicBezTo>
                      <a:cubicBezTo>
                        <a:pt x="460724" y="1130617"/>
                        <a:pt x="460915" y="1132046"/>
                        <a:pt x="476536" y="1130808"/>
                      </a:cubicBezTo>
                      <a:cubicBezTo>
                        <a:pt x="492157" y="1129570"/>
                        <a:pt x="491585" y="1121378"/>
                        <a:pt x="507206" y="1120140"/>
                      </a:cubicBezTo>
                      <a:cubicBezTo>
                        <a:pt x="522922" y="1118902"/>
                        <a:pt x="522827" y="1117759"/>
                        <a:pt x="538448" y="1116521"/>
                      </a:cubicBezTo>
                      <a:cubicBezTo>
                        <a:pt x="554165" y="1115282"/>
                        <a:pt x="556260" y="1142143"/>
                        <a:pt x="571976" y="1140905"/>
                      </a:cubicBezTo>
                      <a:cubicBezTo>
                        <a:pt x="587693" y="1139666"/>
                        <a:pt x="586931" y="1130713"/>
                        <a:pt x="602647" y="1129474"/>
                      </a:cubicBezTo>
                      <a:cubicBezTo>
                        <a:pt x="618363" y="1128236"/>
                        <a:pt x="617315" y="1115378"/>
                        <a:pt x="633032" y="1114139"/>
                      </a:cubicBezTo>
                      <a:cubicBezTo>
                        <a:pt x="648748" y="1112901"/>
                        <a:pt x="649986" y="1128808"/>
                        <a:pt x="665607" y="1127570"/>
                      </a:cubicBezTo>
                      <a:cubicBezTo>
                        <a:pt x="681323" y="1126331"/>
                        <a:pt x="680466" y="1115663"/>
                        <a:pt x="696087" y="1114425"/>
                      </a:cubicBezTo>
                      <a:cubicBezTo>
                        <a:pt x="711803" y="1113187"/>
                        <a:pt x="711422" y="1108900"/>
                        <a:pt x="727043" y="1107662"/>
                      </a:cubicBezTo>
                      <a:cubicBezTo>
                        <a:pt x="742664" y="1106424"/>
                        <a:pt x="744950" y="1134713"/>
                        <a:pt x="760667" y="1133475"/>
                      </a:cubicBezTo>
                      <a:cubicBezTo>
                        <a:pt x="776383" y="1132237"/>
                        <a:pt x="776288" y="1131856"/>
                        <a:pt x="792004" y="1130617"/>
                      </a:cubicBezTo>
                      <a:cubicBezTo>
                        <a:pt x="807720" y="1129379"/>
                        <a:pt x="805815" y="1105757"/>
                        <a:pt x="821436" y="1104519"/>
                      </a:cubicBezTo>
                      <a:cubicBezTo>
                        <a:pt x="837057" y="1103281"/>
                        <a:pt x="838295" y="1118616"/>
                        <a:pt x="854012" y="1117378"/>
                      </a:cubicBezTo>
                      <a:cubicBezTo>
                        <a:pt x="869633" y="1116139"/>
                        <a:pt x="869061" y="1108139"/>
                        <a:pt x="884682" y="1106805"/>
                      </a:cubicBezTo>
                      <a:cubicBezTo>
                        <a:pt x="900398" y="1105567"/>
                        <a:pt x="899255" y="1091756"/>
                        <a:pt x="914972" y="1090517"/>
                      </a:cubicBezTo>
                      <a:cubicBezTo>
                        <a:pt x="930593" y="1089279"/>
                        <a:pt x="932974" y="1118330"/>
                        <a:pt x="948595" y="1117092"/>
                      </a:cubicBezTo>
                      <a:cubicBezTo>
                        <a:pt x="964216" y="1115854"/>
                        <a:pt x="962882" y="1099090"/>
                        <a:pt x="978598" y="1097851"/>
                      </a:cubicBezTo>
                      <a:cubicBezTo>
                        <a:pt x="994219" y="1096613"/>
                        <a:pt x="993362" y="1085183"/>
                        <a:pt x="1008983" y="1083945"/>
                      </a:cubicBezTo>
                      <a:cubicBezTo>
                        <a:pt x="1024700" y="1082707"/>
                        <a:pt x="1024700" y="1083564"/>
                        <a:pt x="1040416" y="1082326"/>
                      </a:cubicBezTo>
                      <a:cubicBezTo>
                        <a:pt x="1056132" y="1081088"/>
                        <a:pt x="1056704" y="1088231"/>
                        <a:pt x="1072325" y="1086993"/>
                      </a:cubicBezTo>
                      <a:cubicBezTo>
                        <a:pt x="1087946" y="1085755"/>
                        <a:pt x="1087755" y="1082897"/>
                        <a:pt x="1103376" y="1081659"/>
                      </a:cubicBezTo>
                      <a:cubicBezTo>
                        <a:pt x="1118997" y="1080421"/>
                        <a:pt x="1120807" y="1102900"/>
                        <a:pt x="1136428" y="1101662"/>
                      </a:cubicBezTo>
                      <a:cubicBezTo>
                        <a:pt x="1152049" y="1100423"/>
                        <a:pt x="1152430" y="1104995"/>
                        <a:pt x="1168146" y="1103757"/>
                      </a:cubicBezTo>
                      <a:cubicBezTo>
                        <a:pt x="1183767" y="1102519"/>
                        <a:pt x="1183386" y="1096708"/>
                        <a:pt x="1199007" y="1095470"/>
                      </a:cubicBezTo>
                      <a:cubicBezTo>
                        <a:pt x="1214628" y="1094232"/>
                        <a:pt x="1213771" y="1082707"/>
                        <a:pt x="1229392" y="1081468"/>
                      </a:cubicBezTo>
                      <a:cubicBezTo>
                        <a:pt x="1245013" y="1080230"/>
                        <a:pt x="1243584" y="1061942"/>
                        <a:pt x="1259300" y="1060704"/>
                      </a:cubicBezTo>
                      <a:cubicBezTo>
                        <a:pt x="1274921" y="1059466"/>
                        <a:pt x="1276255" y="1075658"/>
                        <a:pt x="1291876" y="1074420"/>
                      </a:cubicBezTo>
                      <a:cubicBezTo>
                        <a:pt x="1307497" y="1073182"/>
                        <a:pt x="1307306" y="1070229"/>
                        <a:pt x="1322927" y="1068991"/>
                      </a:cubicBezTo>
                      <a:cubicBezTo>
                        <a:pt x="1338548" y="1067753"/>
                        <a:pt x="1337596" y="1055180"/>
                        <a:pt x="1353217" y="1053941"/>
                      </a:cubicBezTo>
                      <a:cubicBezTo>
                        <a:pt x="1368838" y="1052703"/>
                        <a:pt x="1369505" y="1061180"/>
                        <a:pt x="1385221" y="1059942"/>
                      </a:cubicBezTo>
                      <a:cubicBezTo>
                        <a:pt x="1400842" y="1058704"/>
                        <a:pt x="1400366" y="1052131"/>
                        <a:pt x="1415987" y="1050893"/>
                      </a:cubicBezTo>
                      <a:cubicBezTo>
                        <a:pt x="1431608" y="1049655"/>
                        <a:pt x="1432179" y="1056704"/>
                        <a:pt x="1447895" y="1055465"/>
                      </a:cubicBezTo>
                      <a:cubicBezTo>
                        <a:pt x="1463612" y="1054227"/>
                        <a:pt x="1463802" y="1057751"/>
                        <a:pt x="1479518" y="1056513"/>
                      </a:cubicBezTo>
                      <a:cubicBezTo>
                        <a:pt x="1495139" y="1055275"/>
                        <a:pt x="1494473" y="1045940"/>
                        <a:pt x="1510094" y="1044702"/>
                      </a:cubicBezTo>
                      <a:cubicBezTo>
                        <a:pt x="1525715" y="1043464"/>
                        <a:pt x="1528191" y="1074611"/>
                        <a:pt x="1543812" y="1073372"/>
                      </a:cubicBezTo>
                      <a:cubicBezTo>
                        <a:pt x="1559433" y="1072134"/>
                        <a:pt x="1558195" y="1056418"/>
                        <a:pt x="1573816" y="1055180"/>
                      </a:cubicBezTo>
                      <a:cubicBezTo>
                        <a:pt x="1589437" y="1053941"/>
                        <a:pt x="1589818" y="1058989"/>
                        <a:pt x="1605534" y="1057751"/>
                      </a:cubicBezTo>
                      <a:cubicBezTo>
                        <a:pt x="1621155" y="1056513"/>
                        <a:pt x="1620107" y="1042892"/>
                        <a:pt x="1635728" y="1041654"/>
                      </a:cubicBezTo>
                      <a:cubicBezTo>
                        <a:pt x="1651349" y="1040416"/>
                        <a:pt x="1652016" y="1048703"/>
                        <a:pt x="1667637" y="1047464"/>
                      </a:cubicBezTo>
                      <a:cubicBezTo>
                        <a:pt x="1683258" y="1046226"/>
                        <a:pt x="1683639" y="1051084"/>
                        <a:pt x="1699355" y="1049846"/>
                      </a:cubicBezTo>
                      <a:cubicBezTo>
                        <a:pt x="1714976" y="1048607"/>
                        <a:pt x="1714405" y="1041178"/>
                        <a:pt x="1730026" y="1039939"/>
                      </a:cubicBezTo>
                      <a:cubicBezTo>
                        <a:pt x="1745647" y="1038701"/>
                        <a:pt x="1744599" y="1024604"/>
                        <a:pt x="1760220" y="1023366"/>
                      </a:cubicBezTo>
                      <a:cubicBezTo>
                        <a:pt x="1775841" y="1022128"/>
                        <a:pt x="1778318" y="1052608"/>
                        <a:pt x="1793939" y="1051370"/>
                      </a:cubicBezTo>
                      <a:cubicBezTo>
                        <a:pt x="1809560" y="1050131"/>
                        <a:pt x="1808512" y="1036796"/>
                        <a:pt x="1824228" y="1035558"/>
                      </a:cubicBezTo>
                      <a:cubicBezTo>
                        <a:pt x="1827181" y="1035367"/>
                        <a:pt x="1830038" y="1035748"/>
                        <a:pt x="1832896" y="1036511"/>
                      </a:cubicBezTo>
                      <a:lnTo>
                        <a:pt x="18328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3"/>
                <p:cNvSpPr/>
                <p:nvPr/>
              </p:nvSpPr>
              <p:spPr>
                <a:xfrm>
                  <a:off x="295800" y="2996523"/>
                  <a:ext cx="3082745" cy="185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5" name="Google Shape;295;p23"/>
                <p:cNvSpPr/>
                <p:nvPr/>
              </p:nvSpPr>
              <p:spPr>
                <a:xfrm rot="-5400000" flipH="1">
                  <a:off x="3678874" y="-343168"/>
                  <a:ext cx="4554744" cy="5837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895" h="1191233" extrusionOk="0">
                      <a:moveTo>
                        <a:pt x="1832896" y="0"/>
                      </a:moveTo>
                      <a:lnTo>
                        <a:pt x="0" y="0"/>
                      </a:lnTo>
                      <a:lnTo>
                        <a:pt x="0" y="1164812"/>
                      </a:lnTo>
                      <a:cubicBezTo>
                        <a:pt x="1715" y="1163860"/>
                        <a:pt x="3524" y="1163288"/>
                        <a:pt x="5525" y="1163098"/>
                      </a:cubicBezTo>
                      <a:cubicBezTo>
                        <a:pt x="21241" y="1161859"/>
                        <a:pt x="23622" y="1192435"/>
                        <a:pt x="39433" y="1191197"/>
                      </a:cubicBezTo>
                      <a:cubicBezTo>
                        <a:pt x="55150" y="1189958"/>
                        <a:pt x="54578" y="1182719"/>
                        <a:pt x="70295" y="1181481"/>
                      </a:cubicBezTo>
                      <a:cubicBezTo>
                        <a:pt x="86011" y="1180243"/>
                        <a:pt x="84868" y="1165955"/>
                        <a:pt x="100584" y="1164717"/>
                      </a:cubicBezTo>
                      <a:cubicBezTo>
                        <a:pt x="116300" y="1163479"/>
                        <a:pt x="115824" y="1158240"/>
                        <a:pt x="131540" y="1157002"/>
                      </a:cubicBezTo>
                      <a:cubicBezTo>
                        <a:pt x="147256" y="1155764"/>
                        <a:pt x="148685" y="1174051"/>
                        <a:pt x="164306" y="1172813"/>
                      </a:cubicBezTo>
                      <a:cubicBezTo>
                        <a:pt x="180023" y="1171575"/>
                        <a:pt x="179356" y="1163764"/>
                        <a:pt x="195072" y="1162526"/>
                      </a:cubicBezTo>
                      <a:cubicBezTo>
                        <a:pt x="210788" y="1161288"/>
                        <a:pt x="210407" y="1157192"/>
                        <a:pt x="226124" y="1155954"/>
                      </a:cubicBezTo>
                      <a:cubicBezTo>
                        <a:pt x="241840" y="1154716"/>
                        <a:pt x="241649" y="1152430"/>
                        <a:pt x="257270" y="1151191"/>
                      </a:cubicBezTo>
                      <a:cubicBezTo>
                        <a:pt x="272987" y="1149953"/>
                        <a:pt x="274701" y="1172528"/>
                        <a:pt x="290417" y="1171289"/>
                      </a:cubicBezTo>
                      <a:cubicBezTo>
                        <a:pt x="306134" y="1170051"/>
                        <a:pt x="303371" y="1136142"/>
                        <a:pt x="319088" y="1134808"/>
                      </a:cubicBezTo>
                      <a:cubicBezTo>
                        <a:pt x="334804" y="1133570"/>
                        <a:pt x="337376" y="1166908"/>
                        <a:pt x="353092" y="1165670"/>
                      </a:cubicBezTo>
                      <a:cubicBezTo>
                        <a:pt x="368808" y="1164431"/>
                        <a:pt x="366236" y="1131856"/>
                        <a:pt x="381857" y="1130617"/>
                      </a:cubicBezTo>
                      <a:cubicBezTo>
                        <a:pt x="397478" y="1129379"/>
                        <a:pt x="399383" y="1153192"/>
                        <a:pt x="415099" y="1151954"/>
                      </a:cubicBezTo>
                      <a:cubicBezTo>
                        <a:pt x="430816" y="1150715"/>
                        <a:pt x="429387" y="1133094"/>
                        <a:pt x="445103" y="1131856"/>
                      </a:cubicBezTo>
                      <a:cubicBezTo>
                        <a:pt x="460724" y="1130617"/>
                        <a:pt x="460915" y="1132046"/>
                        <a:pt x="476536" y="1130808"/>
                      </a:cubicBezTo>
                      <a:cubicBezTo>
                        <a:pt x="492157" y="1129570"/>
                        <a:pt x="491585" y="1121378"/>
                        <a:pt x="507206" y="1120140"/>
                      </a:cubicBezTo>
                      <a:cubicBezTo>
                        <a:pt x="522922" y="1118902"/>
                        <a:pt x="522827" y="1117759"/>
                        <a:pt x="538448" y="1116521"/>
                      </a:cubicBezTo>
                      <a:cubicBezTo>
                        <a:pt x="554165" y="1115282"/>
                        <a:pt x="556260" y="1142143"/>
                        <a:pt x="571976" y="1140905"/>
                      </a:cubicBezTo>
                      <a:cubicBezTo>
                        <a:pt x="587693" y="1139666"/>
                        <a:pt x="586931" y="1130713"/>
                        <a:pt x="602647" y="1129474"/>
                      </a:cubicBezTo>
                      <a:cubicBezTo>
                        <a:pt x="618363" y="1128236"/>
                        <a:pt x="617315" y="1115378"/>
                        <a:pt x="633032" y="1114139"/>
                      </a:cubicBezTo>
                      <a:cubicBezTo>
                        <a:pt x="648748" y="1112901"/>
                        <a:pt x="649986" y="1128808"/>
                        <a:pt x="665607" y="1127570"/>
                      </a:cubicBezTo>
                      <a:cubicBezTo>
                        <a:pt x="681323" y="1126331"/>
                        <a:pt x="680466" y="1115663"/>
                        <a:pt x="696087" y="1114425"/>
                      </a:cubicBezTo>
                      <a:cubicBezTo>
                        <a:pt x="711803" y="1113187"/>
                        <a:pt x="711422" y="1108900"/>
                        <a:pt x="727043" y="1107662"/>
                      </a:cubicBezTo>
                      <a:cubicBezTo>
                        <a:pt x="742664" y="1106424"/>
                        <a:pt x="744950" y="1134713"/>
                        <a:pt x="760667" y="1133475"/>
                      </a:cubicBezTo>
                      <a:cubicBezTo>
                        <a:pt x="776383" y="1132237"/>
                        <a:pt x="776288" y="1131856"/>
                        <a:pt x="792004" y="1130617"/>
                      </a:cubicBezTo>
                      <a:cubicBezTo>
                        <a:pt x="807720" y="1129379"/>
                        <a:pt x="805815" y="1105757"/>
                        <a:pt x="821436" y="1104519"/>
                      </a:cubicBezTo>
                      <a:cubicBezTo>
                        <a:pt x="837057" y="1103281"/>
                        <a:pt x="838295" y="1118616"/>
                        <a:pt x="854012" y="1117378"/>
                      </a:cubicBezTo>
                      <a:cubicBezTo>
                        <a:pt x="869633" y="1116139"/>
                        <a:pt x="869061" y="1108139"/>
                        <a:pt x="884682" y="1106805"/>
                      </a:cubicBezTo>
                      <a:cubicBezTo>
                        <a:pt x="900398" y="1105567"/>
                        <a:pt x="899255" y="1091756"/>
                        <a:pt x="914972" y="1090517"/>
                      </a:cubicBezTo>
                      <a:cubicBezTo>
                        <a:pt x="930593" y="1089279"/>
                        <a:pt x="932974" y="1118330"/>
                        <a:pt x="948595" y="1117092"/>
                      </a:cubicBezTo>
                      <a:cubicBezTo>
                        <a:pt x="964216" y="1115854"/>
                        <a:pt x="962882" y="1099090"/>
                        <a:pt x="978598" y="1097851"/>
                      </a:cubicBezTo>
                      <a:cubicBezTo>
                        <a:pt x="994219" y="1096613"/>
                        <a:pt x="993362" y="1085183"/>
                        <a:pt x="1008983" y="1083945"/>
                      </a:cubicBezTo>
                      <a:cubicBezTo>
                        <a:pt x="1024700" y="1082707"/>
                        <a:pt x="1024700" y="1083564"/>
                        <a:pt x="1040416" y="1082326"/>
                      </a:cubicBezTo>
                      <a:cubicBezTo>
                        <a:pt x="1056132" y="1081088"/>
                        <a:pt x="1056704" y="1088231"/>
                        <a:pt x="1072325" y="1086993"/>
                      </a:cubicBezTo>
                      <a:cubicBezTo>
                        <a:pt x="1087946" y="1085755"/>
                        <a:pt x="1087755" y="1082897"/>
                        <a:pt x="1103376" y="1081659"/>
                      </a:cubicBezTo>
                      <a:cubicBezTo>
                        <a:pt x="1118997" y="1080421"/>
                        <a:pt x="1120807" y="1102900"/>
                        <a:pt x="1136428" y="1101662"/>
                      </a:cubicBezTo>
                      <a:cubicBezTo>
                        <a:pt x="1152049" y="1100423"/>
                        <a:pt x="1152430" y="1104995"/>
                        <a:pt x="1168146" y="1103757"/>
                      </a:cubicBezTo>
                      <a:cubicBezTo>
                        <a:pt x="1183767" y="1102519"/>
                        <a:pt x="1183386" y="1096708"/>
                        <a:pt x="1199007" y="1095470"/>
                      </a:cubicBezTo>
                      <a:cubicBezTo>
                        <a:pt x="1214628" y="1094232"/>
                        <a:pt x="1213771" y="1082707"/>
                        <a:pt x="1229392" y="1081468"/>
                      </a:cubicBezTo>
                      <a:cubicBezTo>
                        <a:pt x="1245013" y="1080230"/>
                        <a:pt x="1243584" y="1061942"/>
                        <a:pt x="1259300" y="1060704"/>
                      </a:cubicBezTo>
                      <a:cubicBezTo>
                        <a:pt x="1274921" y="1059466"/>
                        <a:pt x="1276255" y="1075658"/>
                        <a:pt x="1291876" y="1074420"/>
                      </a:cubicBezTo>
                      <a:cubicBezTo>
                        <a:pt x="1307497" y="1073182"/>
                        <a:pt x="1307306" y="1070229"/>
                        <a:pt x="1322927" y="1068991"/>
                      </a:cubicBezTo>
                      <a:cubicBezTo>
                        <a:pt x="1338548" y="1067753"/>
                        <a:pt x="1337596" y="1055180"/>
                        <a:pt x="1353217" y="1053941"/>
                      </a:cubicBezTo>
                      <a:cubicBezTo>
                        <a:pt x="1368838" y="1052703"/>
                        <a:pt x="1369505" y="1061180"/>
                        <a:pt x="1385221" y="1059942"/>
                      </a:cubicBezTo>
                      <a:cubicBezTo>
                        <a:pt x="1400842" y="1058704"/>
                        <a:pt x="1400366" y="1052131"/>
                        <a:pt x="1415987" y="1050893"/>
                      </a:cubicBezTo>
                      <a:cubicBezTo>
                        <a:pt x="1431608" y="1049655"/>
                        <a:pt x="1432179" y="1056704"/>
                        <a:pt x="1447895" y="1055465"/>
                      </a:cubicBezTo>
                      <a:cubicBezTo>
                        <a:pt x="1463612" y="1054227"/>
                        <a:pt x="1463802" y="1057751"/>
                        <a:pt x="1479518" y="1056513"/>
                      </a:cubicBezTo>
                      <a:cubicBezTo>
                        <a:pt x="1495139" y="1055275"/>
                        <a:pt x="1494473" y="1045940"/>
                        <a:pt x="1510094" y="1044702"/>
                      </a:cubicBezTo>
                      <a:cubicBezTo>
                        <a:pt x="1525715" y="1043464"/>
                        <a:pt x="1528191" y="1074611"/>
                        <a:pt x="1543812" y="1073372"/>
                      </a:cubicBezTo>
                      <a:cubicBezTo>
                        <a:pt x="1559433" y="1072134"/>
                        <a:pt x="1558195" y="1056418"/>
                        <a:pt x="1573816" y="1055180"/>
                      </a:cubicBezTo>
                      <a:cubicBezTo>
                        <a:pt x="1589437" y="1053941"/>
                        <a:pt x="1589818" y="1058989"/>
                        <a:pt x="1605534" y="1057751"/>
                      </a:cubicBezTo>
                      <a:cubicBezTo>
                        <a:pt x="1621155" y="1056513"/>
                        <a:pt x="1620107" y="1042892"/>
                        <a:pt x="1635728" y="1041654"/>
                      </a:cubicBezTo>
                      <a:cubicBezTo>
                        <a:pt x="1651349" y="1040416"/>
                        <a:pt x="1652016" y="1048703"/>
                        <a:pt x="1667637" y="1047464"/>
                      </a:cubicBezTo>
                      <a:cubicBezTo>
                        <a:pt x="1683258" y="1046226"/>
                        <a:pt x="1683639" y="1051084"/>
                        <a:pt x="1699355" y="1049846"/>
                      </a:cubicBezTo>
                      <a:cubicBezTo>
                        <a:pt x="1714976" y="1048607"/>
                        <a:pt x="1714405" y="1041178"/>
                        <a:pt x="1730026" y="1039939"/>
                      </a:cubicBezTo>
                      <a:cubicBezTo>
                        <a:pt x="1745647" y="1038701"/>
                        <a:pt x="1744599" y="1024604"/>
                        <a:pt x="1760220" y="1023366"/>
                      </a:cubicBezTo>
                      <a:cubicBezTo>
                        <a:pt x="1775841" y="1022128"/>
                        <a:pt x="1778318" y="1052608"/>
                        <a:pt x="1793939" y="1051370"/>
                      </a:cubicBezTo>
                      <a:cubicBezTo>
                        <a:pt x="1809560" y="1050131"/>
                        <a:pt x="1808512" y="1036796"/>
                        <a:pt x="1824228" y="1035558"/>
                      </a:cubicBezTo>
                      <a:cubicBezTo>
                        <a:pt x="1827181" y="1035367"/>
                        <a:pt x="1830038" y="1035748"/>
                        <a:pt x="1832896" y="1036511"/>
                      </a:cubicBezTo>
                      <a:lnTo>
                        <a:pt x="18328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" name="Google Shape;296;p23"/>
              <p:cNvSpPr/>
              <p:nvPr/>
            </p:nvSpPr>
            <p:spPr>
              <a:xfrm>
                <a:off x="295800" y="4821175"/>
                <a:ext cx="8447700" cy="27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28575" dir="5400000" algn="bl" rotWithShape="0">
                  <a:srgbClr val="260D03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ubTitle" idx="1"/>
          </p:nvPr>
        </p:nvSpPr>
        <p:spPr>
          <a:xfrm>
            <a:off x="4692742" y="1361375"/>
            <a:ext cx="36123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2"/>
          </p:nvPr>
        </p:nvSpPr>
        <p:spPr>
          <a:xfrm>
            <a:off x="838958" y="1361375"/>
            <a:ext cx="36123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-1707438" y="-1307968"/>
            <a:ext cx="10556929" cy="6449853"/>
            <a:chOff x="-1707438" y="-1307968"/>
            <a:chExt cx="10556929" cy="6449853"/>
          </a:xfrm>
        </p:grpSpPr>
        <p:grpSp>
          <p:nvGrpSpPr>
            <p:cNvPr id="389" name="Google Shape;389;p29"/>
            <p:cNvGrpSpPr/>
            <p:nvPr/>
          </p:nvGrpSpPr>
          <p:grpSpPr>
            <a:xfrm>
              <a:off x="0" y="295800"/>
              <a:ext cx="8849491" cy="4846085"/>
              <a:chOff x="0" y="295800"/>
              <a:chExt cx="8849491" cy="4846085"/>
            </a:xfrm>
          </p:grpSpPr>
          <p:sp>
            <p:nvSpPr>
              <p:cNvPr id="390" name="Google Shape;390;p29"/>
              <p:cNvSpPr/>
              <p:nvPr/>
            </p:nvSpPr>
            <p:spPr>
              <a:xfrm>
                <a:off x="295800" y="295800"/>
                <a:ext cx="8553691" cy="4749438"/>
              </a:xfrm>
              <a:custGeom>
                <a:avLst/>
                <a:gdLst/>
                <a:ahLst/>
                <a:cxnLst/>
                <a:rect l="l" t="t" r="r" b="b"/>
                <a:pathLst>
                  <a:path w="1648110" h="1027461" extrusionOk="0">
                    <a:moveTo>
                      <a:pt x="1648111" y="0"/>
                    </a:moveTo>
                    <a:lnTo>
                      <a:pt x="1648111" y="1027462"/>
                    </a:lnTo>
                    <a:cubicBezTo>
                      <a:pt x="1646206" y="1026986"/>
                      <a:pt x="1644396" y="1026890"/>
                      <a:pt x="1642396" y="1026890"/>
                    </a:cubicBezTo>
                    <a:cubicBezTo>
                      <a:pt x="1631537" y="1027271"/>
                      <a:pt x="1621727" y="1023461"/>
                      <a:pt x="1612678" y="1018984"/>
                    </a:cubicBezTo>
                    <a:cubicBezTo>
                      <a:pt x="1598581" y="1011936"/>
                      <a:pt x="1585722" y="983075"/>
                      <a:pt x="1571435" y="976408"/>
                    </a:cubicBezTo>
                    <a:cubicBezTo>
                      <a:pt x="1560767" y="971359"/>
                      <a:pt x="1550003" y="967264"/>
                      <a:pt x="1537240" y="966216"/>
                    </a:cubicBezTo>
                    <a:cubicBezTo>
                      <a:pt x="1527905" y="965549"/>
                      <a:pt x="1516856" y="957834"/>
                      <a:pt x="1508284" y="950690"/>
                    </a:cubicBezTo>
                    <a:cubicBezTo>
                      <a:pt x="1501616" y="945071"/>
                      <a:pt x="1494663" y="942404"/>
                      <a:pt x="1486662" y="941737"/>
                    </a:cubicBezTo>
                    <a:cubicBezTo>
                      <a:pt x="1480376" y="941165"/>
                      <a:pt x="1474184" y="941642"/>
                      <a:pt x="1468374" y="937546"/>
                    </a:cubicBezTo>
                    <a:cubicBezTo>
                      <a:pt x="1465326" y="935450"/>
                      <a:pt x="1460659" y="954881"/>
                      <a:pt x="1456658" y="956691"/>
                    </a:cubicBezTo>
                    <a:cubicBezTo>
                      <a:pt x="1445705" y="961263"/>
                      <a:pt x="1434560" y="964883"/>
                      <a:pt x="1422464" y="961549"/>
                    </a:cubicBezTo>
                    <a:cubicBezTo>
                      <a:pt x="1419701" y="960692"/>
                      <a:pt x="1416749" y="961454"/>
                      <a:pt x="1414367" y="962787"/>
                    </a:cubicBezTo>
                    <a:cubicBezTo>
                      <a:pt x="1404080" y="968883"/>
                      <a:pt x="1391698" y="993838"/>
                      <a:pt x="1381125" y="992410"/>
                    </a:cubicBezTo>
                    <a:cubicBezTo>
                      <a:pt x="1363980" y="990029"/>
                      <a:pt x="1348169" y="996696"/>
                      <a:pt x="1331214" y="995458"/>
                    </a:cubicBezTo>
                    <a:cubicBezTo>
                      <a:pt x="1315022" y="994220"/>
                      <a:pt x="1298448" y="987838"/>
                      <a:pt x="1282351" y="991362"/>
                    </a:cubicBezTo>
                    <a:cubicBezTo>
                      <a:pt x="1267015" y="994791"/>
                      <a:pt x="1253490" y="1003745"/>
                      <a:pt x="1239774" y="1000601"/>
                    </a:cubicBezTo>
                    <a:cubicBezTo>
                      <a:pt x="1230249" y="998506"/>
                      <a:pt x="1221200" y="1002316"/>
                      <a:pt x="1211390" y="999649"/>
                    </a:cubicBezTo>
                    <a:cubicBezTo>
                      <a:pt x="1204151" y="997744"/>
                      <a:pt x="1195483" y="1001173"/>
                      <a:pt x="1187958" y="1004983"/>
                    </a:cubicBezTo>
                    <a:cubicBezTo>
                      <a:pt x="1181195" y="1008221"/>
                      <a:pt x="1173385" y="1007936"/>
                      <a:pt x="1165860" y="1004125"/>
                    </a:cubicBezTo>
                    <a:cubicBezTo>
                      <a:pt x="1160145" y="1001458"/>
                      <a:pt x="1153763" y="993077"/>
                      <a:pt x="1147191" y="992219"/>
                    </a:cubicBezTo>
                    <a:cubicBezTo>
                      <a:pt x="1141095" y="991362"/>
                      <a:pt x="1133189" y="993743"/>
                      <a:pt x="1128903" y="988409"/>
                    </a:cubicBezTo>
                    <a:cubicBezTo>
                      <a:pt x="1118521" y="975836"/>
                      <a:pt x="1099471" y="984123"/>
                      <a:pt x="1089470" y="971359"/>
                    </a:cubicBezTo>
                    <a:cubicBezTo>
                      <a:pt x="1088517" y="970312"/>
                      <a:pt x="1085279" y="971264"/>
                      <a:pt x="1083088" y="971169"/>
                    </a:cubicBezTo>
                    <a:cubicBezTo>
                      <a:pt x="1080611" y="971074"/>
                      <a:pt x="1078040" y="971264"/>
                      <a:pt x="1075849" y="970502"/>
                    </a:cubicBezTo>
                    <a:cubicBezTo>
                      <a:pt x="1064609" y="966692"/>
                      <a:pt x="1053941" y="968788"/>
                      <a:pt x="1045845" y="976217"/>
                    </a:cubicBezTo>
                    <a:cubicBezTo>
                      <a:pt x="1032986" y="988219"/>
                      <a:pt x="1021366" y="985933"/>
                      <a:pt x="1007364" y="978313"/>
                    </a:cubicBezTo>
                    <a:cubicBezTo>
                      <a:pt x="995648" y="972026"/>
                      <a:pt x="982599" y="956786"/>
                      <a:pt x="968693" y="958882"/>
                    </a:cubicBezTo>
                    <a:cubicBezTo>
                      <a:pt x="946214" y="962120"/>
                      <a:pt x="923735" y="952024"/>
                      <a:pt x="901732" y="957739"/>
                    </a:cubicBezTo>
                    <a:cubicBezTo>
                      <a:pt x="893445" y="959929"/>
                      <a:pt x="884206" y="961168"/>
                      <a:pt x="876205" y="963454"/>
                    </a:cubicBezTo>
                    <a:cubicBezTo>
                      <a:pt x="860679" y="967931"/>
                      <a:pt x="847725" y="960787"/>
                      <a:pt x="833914" y="958215"/>
                    </a:cubicBezTo>
                    <a:cubicBezTo>
                      <a:pt x="826198" y="956786"/>
                      <a:pt x="819531" y="964883"/>
                      <a:pt x="810577" y="966597"/>
                    </a:cubicBezTo>
                    <a:cubicBezTo>
                      <a:pt x="805815" y="967454"/>
                      <a:pt x="800672" y="970121"/>
                      <a:pt x="795242" y="968121"/>
                    </a:cubicBezTo>
                    <a:cubicBezTo>
                      <a:pt x="789337" y="965740"/>
                      <a:pt x="783812" y="966502"/>
                      <a:pt x="777716" y="968978"/>
                    </a:cubicBezTo>
                    <a:cubicBezTo>
                      <a:pt x="769906" y="972121"/>
                      <a:pt x="761238" y="973646"/>
                      <a:pt x="752856" y="972788"/>
                    </a:cubicBezTo>
                    <a:cubicBezTo>
                      <a:pt x="745046" y="972121"/>
                      <a:pt x="737521" y="974884"/>
                      <a:pt x="732092" y="977932"/>
                    </a:cubicBezTo>
                    <a:cubicBezTo>
                      <a:pt x="722186" y="983647"/>
                      <a:pt x="713423" y="984599"/>
                      <a:pt x="703993" y="979361"/>
                    </a:cubicBezTo>
                    <a:cubicBezTo>
                      <a:pt x="687991" y="970598"/>
                      <a:pt x="673418" y="976694"/>
                      <a:pt x="659892" y="988504"/>
                    </a:cubicBezTo>
                    <a:cubicBezTo>
                      <a:pt x="657987" y="990124"/>
                      <a:pt x="656463" y="991457"/>
                      <a:pt x="653510" y="990600"/>
                    </a:cubicBezTo>
                    <a:cubicBezTo>
                      <a:pt x="641509" y="987076"/>
                      <a:pt x="629507" y="983456"/>
                      <a:pt x="616744" y="983456"/>
                    </a:cubicBezTo>
                    <a:cubicBezTo>
                      <a:pt x="598742" y="983552"/>
                      <a:pt x="580168" y="973455"/>
                      <a:pt x="562547" y="985552"/>
                    </a:cubicBezTo>
                    <a:cubicBezTo>
                      <a:pt x="561975" y="986028"/>
                      <a:pt x="560832" y="986028"/>
                      <a:pt x="559880" y="985933"/>
                    </a:cubicBezTo>
                    <a:cubicBezTo>
                      <a:pt x="541211" y="985552"/>
                      <a:pt x="522637" y="984790"/>
                      <a:pt x="503872" y="986981"/>
                    </a:cubicBezTo>
                    <a:cubicBezTo>
                      <a:pt x="487204" y="989076"/>
                      <a:pt x="470916" y="997649"/>
                      <a:pt x="456343" y="990886"/>
                    </a:cubicBezTo>
                    <a:cubicBezTo>
                      <a:pt x="439674" y="983075"/>
                      <a:pt x="425101" y="982504"/>
                      <a:pt x="409670" y="991076"/>
                    </a:cubicBezTo>
                    <a:cubicBezTo>
                      <a:pt x="405098" y="993553"/>
                      <a:pt x="401384" y="992600"/>
                      <a:pt x="397669" y="990124"/>
                    </a:cubicBezTo>
                    <a:cubicBezTo>
                      <a:pt x="391287" y="985933"/>
                      <a:pt x="384143" y="984504"/>
                      <a:pt x="376523" y="984409"/>
                    </a:cubicBezTo>
                    <a:cubicBezTo>
                      <a:pt x="363569" y="984218"/>
                      <a:pt x="348710" y="986409"/>
                      <a:pt x="336042" y="984409"/>
                    </a:cubicBezTo>
                    <a:cubicBezTo>
                      <a:pt x="318326" y="981266"/>
                      <a:pt x="307372" y="951833"/>
                      <a:pt x="288608" y="956024"/>
                    </a:cubicBezTo>
                    <a:cubicBezTo>
                      <a:pt x="287179" y="956215"/>
                      <a:pt x="285655" y="955072"/>
                      <a:pt x="284131" y="954881"/>
                    </a:cubicBezTo>
                    <a:cubicBezTo>
                      <a:pt x="264319" y="950881"/>
                      <a:pt x="244697" y="942499"/>
                      <a:pt x="224123" y="951929"/>
                    </a:cubicBezTo>
                    <a:cubicBezTo>
                      <a:pt x="220694" y="953453"/>
                      <a:pt x="216884" y="952119"/>
                      <a:pt x="213455" y="950309"/>
                    </a:cubicBezTo>
                    <a:cubicBezTo>
                      <a:pt x="188786" y="936974"/>
                      <a:pt x="159639" y="956500"/>
                      <a:pt x="134874" y="964692"/>
                    </a:cubicBezTo>
                    <a:cubicBezTo>
                      <a:pt x="126968" y="967264"/>
                      <a:pt x="117729" y="968312"/>
                      <a:pt x="111633" y="963740"/>
                    </a:cubicBezTo>
                    <a:cubicBezTo>
                      <a:pt x="99727" y="954881"/>
                      <a:pt x="87249" y="949262"/>
                      <a:pt x="72485" y="948404"/>
                    </a:cubicBezTo>
                    <a:cubicBezTo>
                      <a:pt x="71628" y="948404"/>
                      <a:pt x="70771" y="947833"/>
                      <a:pt x="70009" y="947261"/>
                    </a:cubicBezTo>
                    <a:cubicBezTo>
                      <a:pt x="65723" y="943832"/>
                      <a:pt x="61151" y="944213"/>
                      <a:pt x="56102" y="945833"/>
                    </a:cubicBezTo>
                    <a:cubicBezTo>
                      <a:pt x="44672" y="949547"/>
                      <a:pt x="33338" y="950309"/>
                      <a:pt x="23051" y="941832"/>
                    </a:cubicBezTo>
                    <a:cubicBezTo>
                      <a:pt x="21907" y="940784"/>
                      <a:pt x="19526" y="940594"/>
                      <a:pt x="17812" y="940784"/>
                    </a:cubicBezTo>
                    <a:cubicBezTo>
                      <a:pt x="13145" y="941356"/>
                      <a:pt x="10477" y="938594"/>
                      <a:pt x="7906" y="935260"/>
                    </a:cubicBezTo>
                    <a:cubicBezTo>
                      <a:pt x="5620" y="932117"/>
                      <a:pt x="2857" y="946499"/>
                      <a:pt x="0" y="944213"/>
                    </a:cubicBezTo>
                    <a:lnTo>
                      <a:pt x="0" y="0"/>
                    </a:lnTo>
                    <a:lnTo>
                      <a:pt x="16481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57150" dir="5400000" algn="bl" rotWithShape="0">
                  <a:srgbClr val="260D03">
                    <a:alpha val="12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0" y="2698075"/>
                <a:ext cx="2178676" cy="2443810"/>
              </a:xfrm>
              <a:custGeom>
                <a:avLst/>
                <a:gdLst/>
                <a:ahLst/>
                <a:cxnLst/>
                <a:rect l="l" t="t" r="r" b="b"/>
                <a:pathLst>
                  <a:path w="1819354" h="2040760" extrusionOk="0">
                    <a:moveTo>
                      <a:pt x="1746836" y="2000838"/>
                    </a:moveTo>
                    <a:cubicBezTo>
                      <a:pt x="1729118" y="1982933"/>
                      <a:pt x="1707662" y="1972055"/>
                      <a:pt x="1688186" y="1957626"/>
                    </a:cubicBezTo>
                    <a:cubicBezTo>
                      <a:pt x="1666842" y="1941851"/>
                      <a:pt x="1644712" y="1928507"/>
                      <a:pt x="1630994" y="1902191"/>
                    </a:cubicBezTo>
                    <a:cubicBezTo>
                      <a:pt x="1621200" y="1883463"/>
                      <a:pt x="1602622" y="1866791"/>
                      <a:pt x="1581315" y="1854941"/>
                    </a:cubicBezTo>
                    <a:cubicBezTo>
                      <a:pt x="1561540" y="1843952"/>
                      <a:pt x="1539112" y="1834457"/>
                      <a:pt x="1529954" y="1808963"/>
                    </a:cubicBezTo>
                    <a:cubicBezTo>
                      <a:pt x="1522253" y="1787544"/>
                      <a:pt x="1509058" y="1769788"/>
                      <a:pt x="1481209" y="1771022"/>
                    </a:cubicBezTo>
                    <a:cubicBezTo>
                      <a:pt x="1471117" y="1771470"/>
                      <a:pt x="1458482" y="1768480"/>
                      <a:pt x="1452389" y="1760181"/>
                    </a:cubicBezTo>
                    <a:cubicBezTo>
                      <a:pt x="1429923" y="1729679"/>
                      <a:pt x="1395907" y="1725417"/>
                      <a:pt x="1363273" y="1721081"/>
                    </a:cubicBezTo>
                    <a:cubicBezTo>
                      <a:pt x="1343424" y="1718465"/>
                      <a:pt x="1324510" y="1708260"/>
                      <a:pt x="1303763" y="1712596"/>
                    </a:cubicBezTo>
                    <a:cubicBezTo>
                      <a:pt x="1282681" y="1717007"/>
                      <a:pt x="1261598" y="1715362"/>
                      <a:pt x="1241599" y="1708708"/>
                    </a:cubicBezTo>
                    <a:cubicBezTo>
                      <a:pt x="1224516" y="1703026"/>
                      <a:pt x="1207284" y="1700073"/>
                      <a:pt x="1190051" y="1702316"/>
                    </a:cubicBezTo>
                    <a:cubicBezTo>
                      <a:pt x="1136784" y="1709232"/>
                      <a:pt x="1086619" y="1692074"/>
                      <a:pt x="1035183" y="1684598"/>
                    </a:cubicBezTo>
                    <a:cubicBezTo>
                      <a:pt x="1028455" y="1683626"/>
                      <a:pt x="1023483" y="1679813"/>
                      <a:pt x="1020156" y="1674206"/>
                    </a:cubicBezTo>
                    <a:cubicBezTo>
                      <a:pt x="1011932" y="1660450"/>
                      <a:pt x="1002438" y="1661422"/>
                      <a:pt x="988270" y="1666842"/>
                    </a:cubicBezTo>
                    <a:cubicBezTo>
                      <a:pt x="963375" y="1676337"/>
                      <a:pt x="935003" y="1679776"/>
                      <a:pt x="911117" y="1669197"/>
                    </a:cubicBezTo>
                    <a:cubicBezTo>
                      <a:pt x="884165" y="1657272"/>
                      <a:pt x="868054" y="1633386"/>
                      <a:pt x="867232" y="1600790"/>
                    </a:cubicBezTo>
                    <a:cubicBezTo>
                      <a:pt x="866335" y="1565690"/>
                      <a:pt x="850896" y="1550812"/>
                      <a:pt x="815721" y="1546925"/>
                    </a:cubicBezTo>
                    <a:cubicBezTo>
                      <a:pt x="806787" y="1545953"/>
                      <a:pt x="799535" y="1543822"/>
                      <a:pt x="795274" y="1535038"/>
                    </a:cubicBezTo>
                    <a:cubicBezTo>
                      <a:pt x="777929" y="1499526"/>
                      <a:pt x="757931" y="1465734"/>
                      <a:pt x="732063" y="1435605"/>
                    </a:cubicBezTo>
                    <a:cubicBezTo>
                      <a:pt x="727129" y="1429848"/>
                      <a:pt x="721597" y="1423905"/>
                      <a:pt x="721223" y="1415644"/>
                    </a:cubicBezTo>
                    <a:cubicBezTo>
                      <a:pt x="718681" y="1359236"/>
                      <a:pt x="674086" y="1328696"/>
                      <a:pt x="640929" y="1293259"/>
                    </a:cubicBezTo>
                    <a:cubicBezTo>
                      <a:pt x="624444" y="1275653"/>
                      <a:pt x="603063" y="1261673"/>
                      <a:pt x="587961" y="1241263"/>
                    </a:cubicBezTo>
                    <a:cubicBezTo>
                      <a:pt x="579774" y="1230198"/>
                      <a:pt x="569345" y="1219993"/>
                      <a:pt x="557981" y="1212255"/>
                    </a:cubicBezTo>
                    <a:cubicBezTo>
                      <a:pt x="534133" y="1196032"/>
                      <a:pt x="509648" y="1179996"/>
                      <a:pt x="495369" y="1154614"/>
                    </a:cubicBezTo>
                    <a:cubicBezTo>
                      <a:pt x="482360" y="1131551"/>
                      <a:pt x="454138" y="1117458"/>
                      <a:pt x="454811" y="1086245"/>
                    </a:cubicBezTo>
                    <a:cubicBezTo>
                      <a:pt x="454923" y="1081386"/>
                      <a:pt x="450886" y="1076265"/>
                      <a:pt x="446026" y="1075367"/>
                    </a:cubicBezTo>
                    <a:cubicBezTo>
                      <a:pt x="423486" y="1071143"/>
                      <a:pt x="409505" y="1052603"/>
                      <a:pt x="390366" y="1043070"/>
                    </a:cubicBezTo>
                    <a:cubicBezTo>
                      <a:pt x="368013" y="1031968"/>
                      <a:pt x="361845" y="1011484"/>
                      <a:pt x="361733" y="991037"/>
                    </a:cubicBezTo>
                    <a:cubicBezTo>
                      <a:pt x="361546" y="956123"/>
                      <a:pt x="352500" y="922966"/>
                      <a:pt x="341248" y="891529"/>
                    </a:cubicBezTo>
                    <a:cubicBezTo>
                      <a:pt x="330931" y="862671"/>
                      <a:pt x="323941" y="837327"/>
                      <a:pt x="335006" y="807049"/>
                    </a:cubicBezTo>
                    <a:cubicBezTo>
                      <a:pt x="344949" y="779836"/>
                      <a:pt x="339080" y="768136"/>
                      <a:pt x="314708" y="752361"/>
                    </a:cubicBezTo>
                    <a:cubicBezTo>
                      <a:pt x="304466" y="745745"/>
                      <a:pt x="302260" y="737708"/>
                      <a:pt x="300541" y="726606"/>
                    </a:cubicBezTo>
                    <a:cubicBezTo>
                      <a:pt x="295420" y="693673"/>
                      <a:pt x="297176" y="659507"/>
                      <a:pt x="283719" y="627995"/>
                    </a:cubicBezTo>
                    <a:cubicBezTo>
                      <a:pt x="280243" y="619809"/>
                      <a:pt x="280804" y="611361"/>
                      <a:pt x="286037" y="603960"/>
                    </a:cubicBezTo>
                    <a:cubicBezTo>
                      <a:pt x="292466" y="594951"/>
                      <a:pt x="289850" y="587138"/>
                      <a:pt x="284355" y="578915"/>
                    </a:cubicBezTo>
                    <a:cubicBezTo>
                      <a:pt x="275458" y="565532"/>
                      <a:pt x="266711" y="552038"/>
                      <a:pt x="258525" y="538207"/>
                    </a:cubicBezTo>
                    <a:cubicBezTo>
                      <a:pt x="251273" y="525946"/>
                      <a:pt x="243161" y="508602"/>
                      <a:pt x="249367" y="498770"/>
                    </a:cubicBezTo>
                    <a:cubicBezTo>
                      <a:pt x="264020" y="475445"/>
                      <a:pt x="250637" y="461764"/>
                      <a:pt x="239610" y="445166"/>
                    </a:cubicBezTo>
                    <a:cubicBezTo>
                      <a:pt x="233891" y="436532"/>
                      <a:pt x="228209" y="426775"/>
                      <a:pt x="226303" y="416832"/>
                    </a:cubicBezTo>
                    <a:cubicBezTo>
                      <a:pt x="216359" y="365546"/>
                      <a:pt x="187016" y="319231"/>
                      <a:pt x="187501" y="265291"/>
                    </a:cubicBezTo>
                    <a:cubicBezTo>
                      <a:pt x="187501" y="261328"/>
                      <a:pt x="186081" y="256731"/>
                      <a:pt x="183838" y="253478"/>
                    </a:cubicBezTo>
                    <a:cubicBezTo>
                      <a:pt x="163765" y="224396"/>
                      <a:pt x="146869" y="192884"/>
                      <a:pt x="121001" y="168176"/>
                    </a:cubicBezTo>
                    <a:cubicBezTo>
                      <a:pt x="93115" y="141523"/>
                      <a:pt x="69491" y="113525"/>
                      <a:pt x="54875" y="75808"/>
                    </a:cubicBezTo>
                    <a:cubicBezTo>
                      <a:pt x="43810" y="47586"/>
                      <a:pt x="22129" y="21681"/>
                      <a:pt x="0" y="0"/>
                    </a:cubicBezTo>
                    <a:lnTo>
                      <a:pt x="0" y="2040761"/>
                    </a:lnTo>
                    <a:lnTo>
                      <a:pt x="1819355" y="2040761"/>
                    </a:lnTo>
                    <a:cubicBezTo>
                      <a:pt x="1813225" y="2037396"/>
                      <a:pt x="1806982" y="2034182"/>
                      <a:pt x="1800553" y="2031154"/>
                    </a:cubicBezTo>
                    <a:cubicBezTo>
                      <a:pt x="1782161" y="2022556"/>
                      <a:pt x="1760742" y="2014893"/>
                      <a:pt x="1746836" y="20008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29"/>
            <p:cNvGrpSpPr/>
            <p:nvPr/>
          </p:nvGrpSpPr>
          <p:grpSpPr>
            <a:xfrm rot="6156949">
              <a:off x="-1589097" y="-862875"/>
              <a:ext cx="3086197" cy="2714348"/>
              <a:chOff x="6783141" y="-621410"/>
              <a:chExt cx="3086375" cy="2714505"/>
            </a:xfrm>
          </p:grpSpPr>
          <p:sp>
            <p:nvSpPr>
              <p:cNvPr id="393" name="Google Shape;393;p29"/>
              <p:cNvSpPr/>
              <p:nvPr/>
            </p:nvSpPr>
            <p:spPr>
              <a:xfrm rot="10800000">
                <a:off x="6783141" y="-618659"/>
                <a:ext cx="3059909" cy="2689841"/>
              </a:xfrm>
              <a:custGeom>
                <a:avLst/>
                <a:gdLst/>
                <a:ahLst/>
                <a:cxnLst/>
                <a:rect l="l" t="t" r="r" b="b"/>
                <a:pathLst>
                  <a:path w="1489007" h="1308925" extrusionOk="0">
                    <a:moveTo>
                      <a:pt x="1209770" y="1308926"/>
                    </a:moveTo>
                    <a:lnTo>
                      <a:pt x="0" y="873919"/>
                    </a:lnTo>
                    <a:lnTo>
                      <a:pt x="117634" y="546830"/>
                    </a:lnTo>
                    <a:cubicBezTo>
                      <a:pt x="121063" y="546640"/>
                      <a:pt x="124587" y="546545"/>
                      <a:pt x="127445" y="547307"/>
                    </a:cubicBezTo>
                    <a:cubicBezTo>
                      <a:pt x="132112" y="540544"/>
                      <a:pt x="131636" y="533686"/>
                      <a:pt x="138398" y="528733"/>
                    </a:cubicBezTo>
                    <a:cubicBezTo>
                      <a:pt x="145732" y="523208"/>
                      <a:pt x="157067" y="521875"/>
                      <a:pt x="164211" y="516160"/>
                    </a:cubicBezTo>
                    <a:cubicBezTo>
                      <a:pt x="170974" y="510731"/>
                      <a:pt x="173641" y="500539"/>
                      <a:pt x="176308" y="490442"/>
                    </a:cubicBezTo>
                    <a:cubicBezTo>
                      <a:pt x="176974" y="487394"/>
                      <a:pt x="177832" y="484346"/>
                      <a:pt x="178689" y="481394"/>
                    </a:cubicBezTo>
                    <a:cubicBezTo>
                      <a:pt x="180022" y="476441"/>
                      <a:pt x="181832" y="471869"/>
                      <a:pt x="184309" y="468154"/>
                    </a:cubicBezTo>
                    <a:cubicBezTo>
                      <a:pt x="202882" y="475488"/>
                      <a:pt x="210788" y="436055"/>
                      <a:pt x="214884" y="424624"/>
                    </a:cubicBezTo>
                    <a:lnTo>
                      <a:pt x="226219" y="393192"/>
                    </a:lnTo>
                    <a:cubicBezTo>
                      <a:pt x="229076" y="385286"/>
                      <a:pt x="230600" y="375571"/>
                      <a:pt x="234887" y="368522"/>
                    </a:cubicBezTo>
                    <a:cubicBezTo>
                      <a:pt x="236125" y="366427"/>
                      <a:pt x="238411" y="367094"/>
                      <a:pt x="239554" y="365379"/>
                    </a:cubicBezTo>
                    <a:cubicBezTo>
                      <a:pt x="245554" y="356140"/>
                      <a:pt x="249746" y="347091"/>
                      <a:pt x="253651" y="337566"/>
                    </a:cubicBezTo>
                    <a:cubicBezTo>
                      <a:pt x="254889" y="334709"/>
                      <a:pt x="255937" y="331851"/>
                      <a:pt x="256985" y="328898"/>
                    </a:cubicBezTo>
                    <a:cubicBezTo>
                      <a:pt x="257461" y="327755"/>
                      <a:pt x="257842" y="326708"/>
                      <a:pt x="258223" y="325565"/>
                    </a:cubicBezTo>
                    <a:cubicBezTo>
                      <a:pt x="262128" y="314897"/>
                      <a:pt x="262319" y="319754"/>
                      <a:pt x="271939" y="320040"/>
                    </a:cubicBezTo>
                    <a:cubicBezTo>
                      <a:pt x="273939" y="320040"/>
                      <a:pt x="275463" y="319564"/>
                      <a:pt x="276987" y="318802"/>
                    </a:cubicBezTo>
                    <a:cubicBezTo>
                      <a:pt x="278416" y="318230"/>
                      <a:pt x="279845" y="317564"/>
                      <a:pt x="281369" y="317183"/>
                    </a:cubicBezTo>
                    <a:cubicBezTo>
                      <a:pt x="283845" y="316801"/>
                      <a:pt x="285464" y="317564"/>
                      <a:pt x="287179" y="317754"/>
                    </a:cubicBezTo>
                    <a:cubicBezTo>
                      <a:pt x="288417" y="317945"/>
                      <a:pt x="289750" y="317754"/>
                      <a:pt x="291655" y="316516"/>
                    </a:cubicBezTo>
                    <a:cubicBezTo>
                      <a:pt x="296799" y="312992"/>
                      <a:pt x="300609" y="302800"/>
                      <a:pt x="303562" y="297751"/>
                    </a:cubicBezTo>
                    <a:cubicBezTo>
                      <a:pt x="311277" y="299847"/>
                      <a:pt x="316992" y="298323"/>
                      <a:pt x="324803" y="300323"/>
                    </a:cubicBezTo>
                    <a:cubicBezTo>
                      <a:pt x="329660" y="293561"/>
                      <a:pt x="330232" y="283559"/>
                      <a:pt x="333661" y="275844"/>
                    </a:cubicBezTo>
                    <a:cubicBezTo>
                      <a:pt x="334899" y="273272"/>
                      <a:pt x="336423" y="270891"/>
                      <a:pt x="338709" y="269081"/>
                    </a:cubicBezTo>
                    <a:cubicBezTo>
                      <a:pt x="338995" y="268796"/>
                      <a:pt x="339471" y="268415"/>
                      <a:pt x="339947" y="268224"/>
                    </a:cubicBezTo>
                    <a:cubicBezTo>
                      <a:pt x="342233" y="266605"/>
                      <a:pt x="345377" y="265367"/>
                      <a:pt x="347853" y="264890"/>
                    </a:cubicBezTo>
                    <a:cubicBezTo>
                      <a:pt x="348996" y="264605"/>
                      <a:pt x="356521" y="265748"/>
                      <a:pt x="356806" y="265462"/>
                    </a:cubicBezTo>
                    <a:cubicBezTo>
                      <a:pt x="362236" y="261366"/>
                      <a:pt x="356806" y="241078"/>
                      <a:pt x="357473" y="234696"/>
                    </a:cubicBezTo>
                    <a:cubicBezTo>
                      <a:pt x="358330" y="226409"/>
                      <a:pt x="357092" y="220599"/>
                      <a:pt x="354806" y="212884"/>
                    </a:cubicBezTo>
                    <a:cubicBezTo>
                      <a:pt x="353949" y="210026"/>
                      <a:pt x="348424" y="201454"/>
                      <a:pt x="350330" y="198596"/>
                    </a:cubicBezTo>
                    <a:cubicBezTo>
                      <a:pt x="354139" y="193262"/>
                      <a:pt x="379952" y="203549"/>
                      <a:pt x="385096" y="204597"/>
                    </a:cubicBezTo>
                    <a:cubicBezTo>
                      <a:pt x="386239" y="204788"/>
                      <a:pt x="387191" y="204978"/>
                      <a:pt x="388334" y="205169"/>
                    </a:cubicBezTo>
                    <a:cubicBezTo>
                      <a:pt x="394525" y="206312"/>
                      <a:pt x="400717" y="207264"/>
                      <a:pt x="407003" y="208312"/>
                    </a:cubicBezTo>
                    <a:cubicBezTo>
                      <a:pt x="410051" y="208788"/>
                      <a:pt x="413290" y="209360"/>
                      <a:pt x="416338" y="209931"/>
                    </a:cubicBezTo>
                    <a:cubicBezTo>
                      <a:pt x="417481" y="210026"/>
                      <a:pt x="418433" y="210312"/>
                      <a:pt x="419576" y="210503"/>
                    </a:cubicBezTo>
                    <a:cubicBezTo>
                      <a:pt x="420433" y="209741"/>
                      <a:pt x="421100" y="208598"/>
                      <a:pt x="421291" y="207074"/>
                    </a:cubicBezTo>
                    <a:cubicBezTo>
                      <a:pt x="422148" y="204121"/>
                      <a:pt x="421767" y="199930"/>
                      <a:pt x="421291" y="195834"/>
                    </a:cubicBezTo>
                    <a:cubicBezTo>
                      <a:pt x="420814" y="191357"/>
                      <a:pt x="420338" y="186785"/>
                      <a:pt x="421005" y="183928"/>
                    </a:cubicBezTo>
                    <a:cubicBezTo>
                      <a:pt x="422624" y="177165"/>
                      <a:pt x="425958" y="171736"/>
                      <a:pt x="427387" y="164878"/>
                    </a:cubicBezTo>
                    <a:cubicBezTo>
                      <a:pt x="429196" y="155353"/>
                      <a:pt x="430435" y="141732"/>
                      <a:pt x="434816" y="131445"/>
                    </a:cubicBezTo>
                    <a:cubicBezTo>
                      <a:pt x="435864" y="128969"/>
                      <a:pt x="437197" y="126587"/>
                      <a:pt x="438626" y="124587"/>
                    </a:cubicBezTo>
                    <a:cubicBezTo>
                      <a:pt x="439007" y="124016"/>
                      <a:pt x="439388" y="123635"/>
                      <a:pt x="439769" y="123349"/>
                    </a:cubicBezTo>
                    <a:cubicBezTo>
                      <a:pt x="441388" y="121730"/>
                      <a:pt x="443103" y="121825"/>
                      <a:pt x="445198" y="120491"/>
                    </a:cubicBezTo>
                    <a:cubicBezTo>
                      <a:pt x="446627" y="119539"/>
                      <a:pt x="448056" y="118586"/>
                      <a:pt x="449389" y="117539"/>
                    </a:cubicBezTo>
                    <a:cubicBezTo>
                      <a:pt x="454247" y="114300"/>
                      <a:pt x="458819" y="110966"/>
                      <a:pt x="463487" y="107442"/>
                    </a:cubicBezTo>
                    <a:cubicBezTo>
                      <a:pt x="472821" y="100298"/>
                      <a:pt x="479679" y="93917"/>
                      <a:pt x="484441" y="83915"/>
                    </a:cubicBezTo>
                    <a:cubicBezTo>
                      <a:pt x="487680" y="77057"/>
                      <a:pt x="493966" y="70390"/>
                      <a:pt x="499396" y="64199"/>
                    </a:cubicBezTo>
                    <a:cubicBezTo>
                      <a:pt x="499967" y="63722"/>
                      <a:pt x="500348" y="63151"/>
                      <a:pt x="500824" y="62675"/>
                    </a:cubicBezTo>
                    <a:cubicBezTo>
                      <a:pt x="502920" y="60293"/>
                      <a:pt x="505111" y="58579"/>
                      <a:pt x="507302" y="57245"/>
                    </a:cubicBezTo>
                    <a:cubicBezTo>
                      <a:pt x="511493" y="54578"/>
                      <a:pt x="515874" y="52864"/>
                      <a:pt x="520065" y="49340"/>
                    </a:cubicBezTo>
                    <a:cubicBezTo>
                      <a:pt x="526352" y="44291"/>
                      <a:pt x="532447" y="40291"/>
                      <a:pt x="537686" y="34385"/>
                    </a:cubicBezTo>
                    <a:cubicBezTo>
                      <a:pt x="540353" y="31433"/>
                      <a:pt x="542449" y="26003"/>
                      <a:pt x="545306" y="23432"/>
                    </a:cubicBezTo>
                    <a:cubicBezTo>
                      <a:pt x="550640" y="18669"/>
                      <a:pt x="557784" y="20860"/>
                      <a:pt x="564166" y="22384"/>
                    </a:cubicBezTo>
                    <a:cubicBezTo>
                      <a:pt x="565499" y="22670"/>
                      <a:pt x="566928" y="22955"/>
                      <a:pt x="568071" y="23241"/>
                    </a:cubicBezTo>
                    <a:cubicBezTo>
                      <a:pt x="570166" y="20384"/>
                      <a:pt x="569309" y="16002"/>
                      <a:pt x="568071" y="11621"/>
                    </a:cubicBezTo>
                    <a:lnTo>
                      <a:pt x="572262" y="0"/>
                    </a:lnTo>
                    <a:lnTo>
                      <a:pt x="574643" y="857"/>
                    </a:lnTo>
                    <a:cubicBezTo>
                      <a:pt x="573500" y="3905"/>
                      <a:pt x="571976" y="6001"/>
                      <a:pt x="574167" y="9811"/>
                    </a:cubicBezTo>
                    <a:cubicBezTo>
                      <a:pt x="575024" y="11049"/>
                      <a:pt x="576167" y="12287"/>
                      <a:pt x="577310" y="13430"/>
                    </a:cubicBezTo>
                    <a:cubicBezTo>
                      <a:pt x="579691" y="15621"/>
                      <a:pt x="582549" y="17812"/>
                      <a:pt x="584454" y="20288"/>
                    </a:cubicBezTo>
                    <a:cubicBezTo>
                      <a:pt x="588836" y="26099"/>
                      <a:pt x="591312" y="26289"/>
                      <a:pt x="596741" y="29813"/>
                    </a:cubicBezTo>
                    <a:cubicBezTo>
                      <a:pt x="605219" y="35147"/>
                      <a:pt x="609314" y="48101"/>
                      <a:pt x="609505" y="58388"/>
                    </a:cubicBezTo>
                    <a:cubicBezTo>
                      <a:pt x="617506" y="62960"/>
                      <a:pt x="623506" y="67818"/>
                      <a:pt x="630936" y="73628"/>
                    </a:cubicBezTo>
                    <a:cubicBezTo>
                      <a:pt x="632365" y="74676"/>
                      <a:pt x="633698" y="75724"/>
                      <a:pt x="635127" y="76486"/>
                    </a:cubicBezTo>
                    <a:cubicBezTo>
                      <a:pt x="637889" y="78296"/>
                      <a:pt x="640652" y="79629"/>
                      <a:pt x="643414" y="80867"/>
                    </a:cubicBezTo>
                    <a:cubicBezTo>
                      <a:pt x="649986" y="83630"/>
                      <a:pt x="656844" y="85344"/>
                      <a:pt x="663988" y="87916"/>
                    </a:cubicBezTo>
                    <a:cubicBezTo>
                      <a:pt x="665036" y="86106"/>
                      <a:pt x="666464" y="85820"/>
                      <a:pt x="668369" y="87059"/>
                    </a:cubicBezTo>
                    <a:cubicBezTo>
                      <a:pt x="671989" y="90011"/>
                      <a:pt x="674561" y="93726"/>
                      <a:pt x="676180" y="98203"/>
                    </a:cubicBezTo>
                    <a:cubicBezTo>
                      <a:pt x="679323" y="104585"/>
                      <a:pt x="680466" y="110585"/>
                      <a:pt x="686657" y="114681"/>
                    </a:cubicBezTo>
                    <a:cubicBezTo>
                      <a:pt x="692468" y="118396"/>
                      <a:pt x="700754" y="120968"/>
                      <a:pt x="708850" y="123158"/>
                    </a:cubicBezTo>
                    <a:cubicBezTo>
                      <a:pt x="711898" y="123920"/>
                      <a:pt x="714947" y="124873"/>
                      <a:pt x="717804" y="125730"/>
                    </a:cubicBezTo>
                    <a:cubicBezTo>
                      <a:pt x="719899" y="126397"/>
                      <a:pt x="721900" y="126968"/>
                      <a:pt x="723710" y="127635"/>
                    </a:cubicBezTo>
                    <a:cubicBezTo>
                      <a:pt x="733425" y="131255"/>
                      <a:pt x="733520" y="130588"/>
                      <a:pt x="742093" y="129826"/>
                    </a:cubicBezTo>
                    <a:cubicBezTo>
                      <a:pt x="742950" y="129731"/>
                      <a:pt x="748379" y="129445"/>
                      <a:pt x="749141" y="129159"/>
                    </a:cubicBezTo>
                    <a:cubicBezTo>
                      <a:pt x="750856" y="127349"/>
                      <a:pt x="752951" y="126016"/>
                      <a:pt x="755332" y="125159"/>
                    </a:cubicBezTo>
                    <a:lnTo>
                      <a:pt x="769144" y="122968"/>
                    </a:lnTo>
                    <a:cubicBezTo>
                      <a:pt x="771620" y="122206"/>
                      <a:pt x="773621" y="120872"/>
                      <a:pt x="775430" y="118967"/>
                    </a:cubicBezTo>
                    <a:cubicBezTo>
                      <a:pt x="777049" y="119063"/>
                      <a:pt x="778764" y="119158"/>
                      <a:pt x="780383" y="119348"/>
                    </a:cubicBezTo>
                    <a:cubicBezTo>
                      <a:pt x="783241" y="118586"/>
                      <a:pt x="786289" y="117443"/>
                      <a:pt x="789146" y="116491"/>
                    </a:cubicBezTo>
                    <a:cubicBezTo>
                      <a:pt x="794766" y="114491"/>
                      <a:pt x="797243" y="112109"/>
                      <a:pt x="802386" y="113919"/>
                    </a:cubicBezTo>
                    <a:cubicBezTo>
                      <a:pt x="802862" y="114110"/>
                      <a:pt x="803338" y="114395"/>
                      <a:pt x="803815" y="114586"/>
                    </a:cubicBezTo>
                    <a:cubicBezTo>
                      <a:pt x="808482" y="116681"/>
                      <a:pt x="807720" y="117729"/>
                      <a:pt x="809911" y="120491"/>
                    </a:cubicBezTo>
                    <a:cubicBezTo>
                      <a:pt x="810197" y="120872"/>
                      <a:pt x="810387" y="121158"/>
                      <a:pt x="810673" y="121539"/>
                    </a:cubicBezTo>
                    <a:cubicBezTo>
                      <a:pt x="816673" y="128492"/>
                      <a:pt x="828485" y="126778"/>
                      <a:pt x="834485" y="133350"/>
                    </a:cubicBezTo>
                    <a:cubicBezTo>
                      <a:pt x="836771" y="135731"/>
                      <a:pt x="835914" y="138970"/>
                      <a:pt x="839057" y="141351"/>
                    </a:cubicBezTo>
                    <a:cubicBezTo>
                      <a:pt x="843439" y="144780"/>
                      <a:pt x="852202" y="146018"/>
                      <a:pt x="857536" y="147923"/>
                    </a:cubicBezTo>
                    <a:cubicBezTo>
                      <a:pt x="864489" y="150400"/>
                      <a:pt x="871347" y="152495"/>
                      <a:pt x="878205" y="154591"/>
                    </a:cubicBezTo>
                    <a:cubicBezTo>
                      <a:pt x="881158" y="155448"/>
                      <a:pt x="884206" y="156305"/>
                      <a:pt x="887254" y="157067"/>
                    </a:cubicBezTo>
                    <a:cubicBezTo>
                      <a:pt x="898970" y="160401"/>
                      <a:pt x="910780" y="163640"/>
                      <a:pt x="922591" y="167926"/>
                    </a:cubicBezTo>
                    <a:cubicBezTo>
                      <a:pt x="933926" y="172022"/>
                      <a:pt x="948309" y="174689"/>
                      <a:pt x="954596" y="186404"/>
                    </a:cubicBezTo>
                    <a:cubicBezTo>
                      <a:pt x="955262" y="187643"/>
                      <a:pt x="955548" y="188976"/>
                      <a:pt x="955834" y="190310"/>
                    </a:cubicBezTo>
                    <a:cubicBezTo>
                      <a:pt x="956310" y="192215"/>
                      <a:pt x="956881" y="193929"/>
                      <a:pt x="958691" y="195072"/>
                    </a:cubicBezTo>
                    <a:cubicBezTo>
                      <a:pt x="960025" y="195929"/>
                      <a:pt x="961739" y="196215"/>
                      <a:pt x="963549" y="196310"/>
                    </a:cubicBezTo>
                    <a:cubicBezTo>
                      <a:pt x="966883" y="196406"/>
                      <a:pt x="970597" y="195644"/>
                      <a:pt x="973455" y="196406"/>
                    </a:cubicBezTo>
                    <a:cubicBezTo>
                      <a:pt x="980599" y="198215"/>
                      <a:pt x="986695" y="203454"/>
                      <a:pt x="994505" y="201930"/>
                    </a:cubicBezTo>
                    <a:cubicBezTo>
                      <a:pt x="999744" y="200882"/>
                      <a:pt x="1003268" y="196691"/>
                      <a:pt x="1007936" y="194405"/>
                    </a:cubicBezTo>
                    <a:cubicBezTo>
                      <a:pt x="1022699" y="186785"/>
                      <a:pt x="1032034" y="189738"/>
                      <a:pt x="1044702" y="194405"/>
                    </a:cubicBezTo>
                    <a:cubicBezTo>
                      <a:pt x="1046893" y="195263"/>
                      <a:pt x="1049179" y="196120"/>
                      <a:pt x="1051465" y="196977"/>
                    </a:cubicBezTo>
                    <a:cubicBezTo>
                      <a:pt x="1052036" y="197168"/>
                      <a:pt x="1052703" y="197453"/>
                      <a:pt x="1053370" y="197739"/>
                    </a:cubicBezTo>
                    <a:cubicBezTo>
                      <a:pt x="1058894" y="200025"/>
                      <a:pt x="1066705" y="204407"/>
                      <a:pt x="1071944" y="204407"/>
                    </a:cubicBezTo>
                    <a:cubicBezTo>
                      <a:pt x="1074896" y="204407"/>
                      <a:pt x="1077468" y="202692"/>
                      <a:pt x="1079945" y="202597"/>
                    </a:cubicBezTo>
                    <a:cubicBezTo>
                      <a:pt x="1090803" y="202311"/>
                      <a:pt x="1109186" y="227933"/>
                      <a:pt x="1121093" y="218885"/>
                    </a:cubicBezTo>
                    <a:cubicBezTo>
                      <a:pt x="1125093" y="221456"/>
                      <a:pt x="1124426" y="224504"/>
                      <a:pt x="1123283" y="227648"/>
                    </a:cubicBezTo>
                    <a:lnTo>
                      <a:pt x="1122712" y="229267"/>
                    </a:lnTo>
                    <a:cubicBezTo>
                      <a:pt x="1122140" y="230886"/>
                      <a:pt x="1121664" y="232505"/>
                      <a:pt x="1121759" y="234029"/>
                    </a:cubicBezTo>
                    <a:cubicBezTo>
                      <a:pt x="1122140" y="236887"/>
                      <a:pt x="1124522" y="240411"/>
                      <a:pt x="1127284" y="243840"/>
                    </a:cubicBezTo>
                    <a:cubicBezTo>
                      <a:pt x="1130522" y="247555"/>
                      <a:pt x="1134332" y="251079"/>
                      <a:pt x="1136714" y="253174"/>
                    </a:cubicBezTo>
                    <a:cubicBezTo>
                      <a:pt x="1143476" y="258985"/>
                      <a:pt x="1145000" y="257556"/>
                      <a:pt x="1151858" y="258128"/>
                    </a:cubicBezTo>
                    <a:cubicBezTo>
                      <a:pt x="1157097" y="258509"/>
                      <a:pt x="1161955" y="260985"/>
                      <a:pt x="1167098" y="262795"/>
                    </a:cubicBezTo>
                    <a:cubicBezTo>
                      <a:pt x="1176242" y="266129"/>
                      <a:pt x="1185386" y="269558"/>
                      <a:pt x="1194625" y="272701"/>
                    </a:cubicBezTo>
                    <a:cubicBezTo>
                      <a:pt x="1195578" y="273082"/>
                      <a:pt x="1196435" y="273272"/>
                      <a:pt x="1197102" y="273463"/>
                    </a:cubicBezTo>
                    <a:cubicBezTo>
                      <a:pt x="1201007" y="274701"/>
                      <a:pt x="1202817" y="274701"/>
                      <a:pt x="1207103" y="273082"/>
                    </a:cubicBezTo>
                    <a:cubicBezTo>
                      <a:pt x="1207580" y="272891"/>
                      <a:pt x="1208056" y="272606"/>
                      <a:pt x="1208627" y="272415"/>
                    </a:cubicBezTo>
                    <a:cubicBezTo>
                      <a:pt x="1214152" y="270129"/>
                      <a:pt x="1213866" y="271272"/>
                      <a:pt x="1219295" y="271272"/>
                    </a:cubicBezTo>
                    <a:cubicBezTo>
                      <a:pt x="1225106" y="271177"/>
                      <a:pt x="1226630" y="270129"/>
                      <a:pt x="1232821" y="272510"/>
                    </a:cubicBezTo>
                    <a:cubicBezTo>
                      <a:pt x="1239869" y="275177"/>
                      <a:pt x="1248156" y="279845"/>
                      <a:pt x="1255681" y="280511"/>
                    </a:cubicBezTo>
                    <a:cubicBezTo>
                      <a:pt x="1264539" y="281369"/>
                      <a:pt x="1268444" y="275463"/>
                      <a:pt x="1277303" y="278130"/>
                    </a:cubicBezTo>
                    <a:cubicBezTo>
                      <a:pt x="1279684" y="278892"/>
                      <a:pt x="1282256" y="280035"/>
                      <a:pt x="1284732" y="281178"/>
                    </a:cubicBezTo>
                    <a:cubicBezTo>
                      <a:pt x="1287494" y="282321"/>
                      <a:pt x="1290161" y="283559"/>
                      <a:pt x="1292923" y="283940"/>
                    </a:cubicBezTo>
                    <a:cubicBezTo>
                      <a:pt x="1293114" y="283940"/>
                      <a:pt x="1293400" y="283940"/>
                      <a:pt x="1293590" y="283940"/>
                    </a:cubicBezTo>
                    <a:cubicBezTo>
                      <a:pt x="1298448" y="284512"/>
                      <a:pt x="1301210" y="282512"/>
                      <a:pt x="1305782" y="281273"/>
                    </a:cubicBezTo>
                    <a:cubicBezTo>
                      <a:pt x="1320832" y="277463"/>
                      <a:pt x="1337310" y="291846"/>
                      <a:pt x="1352360" y="294037"/>
                    </a:cubicBezTo>
                    <a:cubicBezTo>
                      <a:pt x="1353788" y="292703"/>
                      <a:pt x="1354931" y="290989"/>
                      <a:pt x="1355598" y="289179"/>
                    </a:cubicBezTo>
                    <a:cubicBezTo>
                      <a:pt x="1359980" y="289751"/>
                      <a:pt x="1359598" y="295085"/>
                      <a:pt x="1362361" y="297656"/>
                    </a:cubicBezTo>
                    <a:cubicBezTo>
                      <a:pt x="1363694" y="298895"/>
                      <a:pt x="1365885" y="299847"/>
                      <a:pt x="1368076" y="300609"/>
                    </a:cubicBezTo>
                    <a:cubicBezTo>
                      <a:pt x="1369409" y="301181"/>
                      <a:pt x="1370743" y="301752"/>
                      <a:pt x="1371695" y="302324"/>
                    </a:cubicBezTo>
                    <a:cubicBezTo>
                      <a:pt x="1373219" y="303181"/>
                      <a:pt x="1374743" y="304229"/>
                      <a:pt x="1376267" y="305276"/>
                    </a:cubicBezTo>
                    <a:cubicBezTo>
                      <a:pt x="1382839" y="310039"/>
                      <a:pt x="1388650" y="315849"/>
                      <a:pt x="1397032" y="317849"/>
                    </a:cubicBezTo>
                    <a:cubicBezTo>
                      <a:pt x="1406081" y="320040"/>
                      <a:pt x="1415320" y="316611"/>
                      <a:pt x="1424654" y="317849"/>
                    </a:cubicBezTo>
                    <a:cubicBezTo>
                      <a:pt x="1427416" y="318230"/>
                      <a:pt x="1429893" y="319754"/>
                      <a:pt x="1432465" y="320040"/>
                    </a:cubicBezTo>
                    <a:cubicBezTo>
                      <a:pt x="1434560" y="320231"/>
                      <a:pt x="1436941" y="319278"/>
                      <a:pt x="1438561" y="319373"/>
                    </a:cubicBezTo>
                    <a:cubicBezTo>
                      <a:pt x="1442371" y="319659"/>
                      <a:pt x="1446562" y="321088"/>
                      <a:pt x="1450562" y="322707"/>
                    </a:cubicBezTo>
                    <a:cubicBezTo>
                      <a:pt x="1453515" y="323850"/>
                      <a:pt x="1456468" y="325184"/>
                      <a:pt x="1459230" y="326136"/>
                    </a:cubicBezTo>
                    <a:lnTo>
                      <a:pt x="1459706" y="326326"/>
                    </a:lnTo>
                    <a:cubicBezTo>
                      <a:pt x="1466374" y="328708"/>
                      <a:pt x="1473041" y="330994"/>
                      <a:pt x="1479709" y="333566"/>
                    </a:cubicBezTo>
                    <a:cubicBezTo>
                      <a:pt x="1479709" y="334232"/>
                      <a:pt x="1479709" y="334899"/>
                      <a:pt x="1479042" y="335566"/>
                    </a:cubicBezTo>
                    <a:cubicBezTo>
                      <a:pt x="1475613" y="337090"/>
                      <a:pt x="1472565" y="339376"/>
                      <a:pt x="1469993" y="342233"/>
                    </a:cubicBezTo>
                    <a:cubicBezTo>
                      <a:pt x="1467422" y="345567"/>
                      <a:pt x="1462564" y="356330"/>
                      <a:pt x="1462373" y="360998"/>
                    </a:cubicBezTo>
                    <a:cubicBezTo>
                      <a:pt x="1461992" y="368046"/>
                      <a:pt x="1462754" y="365855"/>
                      <a:pt x="1467040" y="370523"/>
                    </a:cubicBezTo>
                    <a:cubicBezTo>
                      <a:pt x="1470089" y="373761"/>
                      <a:pt x="1472756" y="374904"/>
                      <a:pt x="1476089" y="377571"/>
                    </a:cubicBezTo>
                    <a:cubicBezTo>
                      <a:pt x="1482281" y="382619"/>
                      <a:pt x="1481519" y="379095"/>
                      <a:pt x="1483519" y="388715"/>
                    </a:cubicBezTo>
                    <a:cubicBezTo>
                      <a:pt x="1485233" y="396335"/>
                      <a:pt x="1485900" y="402336"/>
                      <a:pt x="1484566" y="408432"/>
                    </a:cubicBezTo>
                    <a:cubicBezTo>
                      <a:pt x="1483900" y="411290"/>
                      <a:pt x="1482852" y="414052"/>
                      <a:pt x="1481138" y="417100"/>
                    </a:cubicBezTo>
                    <a:cubicBezTo>
                      <a:pt x="1480566" y="418148"/>
                      <a:pt x="1479899" y="419291"/>
                      <a:pt x="1479137" y="420529"/>
                    </a:cubicBezTo>
                    <a:cubicBezTo>
                      <a:pt x="1476661" y="424434"/>
                      <a:pt x="1474470" y="421291"/>
                      <a:pt x="1474661" y="427958"/>
                    </a:cubicBezTo>
                    <a:cubicBezTo>
                      <a:pt x="1474946" y="435197"/>
                      <a:pt x="1481423" y="444818"/>
                      <a:pt x="1484376" y="451199"/>
                    </a:cubicBezTo>
                    <a:cubicBezTo>
                      <a:pt x="1487900" y="458629"/>
                      <a:pt x="1489329" y="462534"/>
                      <a:pt x="1488948" y="467487"/>
                    </a:cubicBezTo>
                    <a:cubicBezTo>
                      <a:pt x="1488662" y="470440"/>
                      <a:pt x="1487710" y="473678"/>
                      <a:pt x="1486281" y="478250"/>
                    </a:cubicBezTo>
                    <a:cubicBezTo>
                      <a:pt x="1484566" y="483680"/>
                      <a:pt x="1483709" y="490823"/>
                      <a:pt x="1482662" y="498158"/>
                    </a:cubicBezTo>
                    <a:cubicBezTo>
                      <a:pt x="1482185" y="501206"/>
                      <a:pt x="1481709" y="504444"/>
                      <a:pt x="1481042" y="507397"/>
                    </a:cubicBezTo>
                    <a:cubicBezTo>
                      <a:pt x="1479042" y="516731"/>
                      <a:pt x="1475708" y="525113"/>
                      <a:pt x="1468564" y="528828"/>
                    </a:cubicBezTo>
                    <a:cubicBezTo>
                      <a:pt x="1470089" y="529685"/>
                      <a:pt x="1472756" y="531209"/>
                      <a:pt x="1475327" y="532924"/>
                    </a:cubicBezTo>
                    <a:cubicBezTo>
                      <a:pt x="1478852" y="535210"/>
                      <a:pt x="1482281" y="537782"/>
                      <a:pt x="1483043" y="540163"/>
                    </a:cubicBezTo>
                    <a:cubicBezTo>
                      <a:pt x="1485614" y="548069"/>
                      <a:pt x="1474089" y="558356"/>
                      <a:pt x="1476280" y="566833"/>
                    </a:cubicBezTo>
                    <a:cubicBezTo>
                      <a:pt x="1477232" y="570833"/>
                      <a:pt x="1479423" y="569976"/>
                      <a:pt x="1479137" y="574929"/>
                    </a:cubicBezTo>
                    <a:cubicBezTo>
                      <a:pt x="1478947" y="577501"/>
                      <a:pt x="1476565" y="581216"/>
                      <a:pt x="1475708" y="583692"/>
                    </a:cubicBezTo>
                    <a:cubicBezTo>
                      <a:pt x="1475518" y="584264"/>
                      <a:pt x="1475137" y="584930"/>
                      <a:pt x="1474851" y="585692"/>
                    </a:cubicBezTo>
                    <a:cubicBezTo>
                      <a:pt x="1473708" y="588264"/>
                      <a:pt x="1472374" y="591312"/>
                      <a:pt x="1471231" y="594265"/>
                    </a:cubicBezTo>
                    <a:cubicBezTo>
                      <a:pt x="1470279" y="596837"/>
                      <a:pt x="1469612" y="599313"/>
                      <a:pt x="1469517" y="601504"/>
                    </a:cubicBezTo>
                    <a:cubicBezTo>
                      <a:pt x="1469136" y="610172"/>
                      <a:pt x="1481995" y="625697"/>
                      <a:pt x="1470660" y="630650"/>
                    </a:cubicBezTo>
                    <a:cubicBezTo>
                      <a:pt x="1468946" y="631317"/>
                      <a:pt x="1465516" y="628460"/>
                      <a:pt x="1463897" y="629222"/>
                    </a:cubicBezTo>
                    <a:cubicBezTo>
                      <a:pt x="1459516" y="631412"/>
                      <a:pt x="1457801" y="637699"/>
                      <a:pt x="1455039" y="641414"/>
                    </a:cubicBezTo>
                    <a:cubicBezTo>
                      <a:pt x="1448562" y="649986"/>
                      <a:pt x="1447514" y="649415"/>
                      <a:pt x="1437894" y="647414"/>
                    </a:cubicBezTo>
                    <a:cubicBezTo>
                      <a:pt x="1436465" y="650939"/>
                      <a:pt x="1433798" y="650843"/>
                      <a:pt x="1432179" y="653225"/>
                    </a:cubicBezTo>
                    <a:cubicBezTo>
                      <a:pt x="1431989" y="653415"/>
                      <a:pt x="1431893" y="653796"/>
                      <a:pt x="1431798" y="654082"/>
                    </a:cubicBezTo>
                    <a:cubicBezTo>
                      <a:pt x="1430750" y="655892"/>
                      <a:pt x="1430369" y="657987"/>
                      <a:pt x="1429226" y="659606"/>
                    </a:cubicBezTo>
                    <a:lnTo>
                      <a:pt x="1429226" y="659606"/>
                    </a:lnTo>
                    <a:cubicBezTo>
                      <a:pt x="1427131" y="662369"/>
                      <a:pt x="1425321" y="665036"/>
                      <a:pt x="1423416" y="667512"/>
                    </a:cubicBezTo>
                    <a:cubicBezTo>
                      <a:pt x="1420463" y="671608"/>
                      <a:pt x="1417320" y="675227"/>
                      <a:pt x="1413224" y="678275"/>
                    </a:cubicBezTo>
                    <a:cubicBezTo>
                      <a:pt x="1410843" y="680085"/>
                      <a:pt x="1408081" y="681800"/>
                      <a:pt x="1404842" y="683133"/>
                    </a:cubicBezTo>
                    <a:cubicBezTo>
                      <a:pt x="1395031" y="687419"/>
                      <a:pt x="1394174" y="688181"/>
                      <a:pt x="1393412" y="698659"/>
                    </a:cubicBezTo>
                    <a:cubicBezTo>
                      <a:pt x="1392841" y="708279"/>
                      <a:pt x="1393698" y="715042"/>
                      <a:pt x="1396746" y="724091"/>
                    </a:cubicBezTo>
                    <a:cubicBezTo>
                      <a:pt x="1396746" y="724091"/>
                      <a:pt x="1396746" y="724281"/>
                      <a:pt x="1396746" y="724376"/>
                    </a:cubicBezTo>
                    <a:cubicBezTo>
                      <a:pt x="1396746" y="724376"/>
                      <a:pt x="1396679" y="724376"/>
                      <a:pt x="1396556" y="724376"/>
                    </a:cubicBezTo>
                    <a:cubicBezTo>
                      <a:pt x="1391888" y="723995"/>
                      <a:pt x="1388936" y="720376"/>
                      <a:pt x="1384173" y="721709"/>
                    </a:cubicBezTo>
                    <a:cubicBezTo>
                      <a:pt x="1382649" y="722186"/>
                      <a:pt x="1378648" y="726472"/>
                      <a:pt x="1375220" y="730758"/>
                    </a:cubicBezTo>
                    <a:cubicBezTo>
                      <a:pt x="1372838" y="733520"/>
                      <a:pt x="1370743" y="736378"/>
                      <a:pt x="1369695" y="737997"/>
                    </a:cubicBezTo>
                    <a:lnTo>
                      <a:pt x="1369314" y="738569"/>
                    </a:lnTo>
                    <a:lnTo>
                      <a:pt x="1369314" y="738569"/>
                    </a:lnTo>
                    <a:cubicBezTo>
                      <a:pt x="1363599" y="748379"/>
                      <a:pt x="1361504" y="761714"/>
                      <a:pt x="1357503" y="772382"/>
                    </a:cubicBezTo>
                    <a:cubicBezTo>
                      <a:pt x="1355312" y="778097"/>
                      <a:pt x="1351502" y="784289"/>
                      <a:pt x="1353122" y="790575"/>
                    </a:cubicBezTo>
                    <a:cubicBezTo>
                      <a:pt x="1354455" y="796195"/>
                      <a:pt x="1358551" y="797909"/>
                      <a:pt x="1358074" y="804005"/>
                    </a:cubicBezTo>
                    <a:cubicBezTo>
                      <a:pt x="1357789" y="806958"/>
                      <a:pt x="1356360" y="810387"/>
                      <a:pt x="1354836" y="813816"/>
                    </a:cubicBezTo>
                    <a:cubicBezTo>
                      <a:pt x="1353693" y="816578"/>
                      <a:pt x="1352360" y="819150"/>
                      <a:pt x="1351502" y="821436"/>
                    </a:cubicBezTo>
                    <a:lnTo>
                      <a:pt x="1351121" y="822389"/>
                    </a:lnTo>
                    <a:cubicBezTo>
                      <a:pt x="1347788" y="831914"/>
                      <a:pt x="1347978" y="839915"/>
                      <a:pt x="1345882" y="849630"/>
                    </a:cubicBezTo>
                    <a:cubicBezTo>
                      <a:pt x="1347692" y="850487"/>
                      <a:pt x="1349312" y="851249"/>
                      <a:pt x="1350740" y="852011"/>
                    </a:cubicBezTo>
                    <a:cubicBezTo>
                      <a:pt x="1354169" y="853821"/>
                      <a:pt x="1356455" y="855821"/>
                      <a:pt x="1357503" y="860774"/>
                    </a:cubicBezTo>
                    <a:cubicBezTo>
                      <a:pt x="1357503" y="860965"/>
                      <a:pt x="1357503" y="861060"/>
                      <a:pt x="1357598" y="861346"/>
                    </a:cubicBezTo>
                    <a:cubicBezTo>
                      <a:pt x="1358646" y="866775"/>
                      <a:pt x="1355693" y="869537"/>
                      <a:pt x="1355789" y="874871"/>
                    </a:cubicBezTo>
                    <a:cubicBezTo>
                      <a:pt x="1355789" y="881158"/>
                      <a:pt x="1360551" y="887444"/>
                      <a:pt x="1360361" y="894493"/>
                    </a:cubicBezTo>
                    <a:cubicBezTo>
                      <a:pt x="1360265" y="897636"/>
                      <a:pt x="1359789" y="901827"/>
                      <a:pt x="1359027" y="905923"/>
                    </a:cubicBezTo>
                    <a:cubicBezTo>
                      <a:pt x="1358456" y="908971"/>
                      <a:pt x="1357789" y="911924"/>
                      <a:pt x="1357027" y="914210"/>
                    </a:cubicBezTo>
                    <a:lnTo>
                      <a:pt x="1356741" y="914972"/>
                    </a:lnTo>
                    <a:cubicBezTo>
                      <a:pt x="1354455" y="921449"/>
                      <a:pt x="1352931" y="919925"/>
                      <a:pt x="1348454" y="923735"/>
                    </a:cubicBezTo>
                    <a:cubicBezTo>
                      <a:pt x="1342263" y="929069"/>
                      <a:pt x="1343597" y="938498"/>
                      <a:pt x="1337786" y="943737"/>
                    </a:cubicBezTo>
                    <a:cubicBezTo>
                      <a:pt x="1331786" y="949166"/>
                      <a:pt x="1330452" y="945166"/>
                      <a:pt x="1327118" y="953738"/>
                    </a:cubicBezTo>
                    <a:cubicBezTo>
                      <a:pt x="1324547" y="960120"/>
                      <a:pt x="1319403" y="969454"/>
                      <a:pt x="1319689" y="976122"/>
                    </a:cubicBezTo>
                    <a:cubicBezTo>
                      <a:pt x="1325308" y="977646"/>
                      <a:pt x="1326452" y="980408"/>
                      <a:pt x="1327309" y="984790"/>
                    </a:cubicBezTo>
                    <a:cubicBezTo>
                      <a:pt x="1327404" y="985552"/>
                      <a:pt x="1327595" y="986409"/>
                      <a:pt x="1327785" y="987266"/>
                    </a:cubicBezTo>
                    <a:cubicBezTo>
                      <a:pt x="1328452" y="990695"/>
                      <a:pt x="1329976" y="993267"/>
                      <a:pt x="1331119" y="996125"/>
                    </a:cubicBezTo>
                    <a:cubicBezTo>
                      <a:pt x="1331405" y="996887"/>
                      <a:pt x="1331690" y="997839"/>
                      <a:pt x="1331976" y="998792"/>
                    </a:cubicBezTo>
                    <a:cubicBezTo>
                      <a:pt x="1333881" y="1007650"/>
                      <a:pt x="1326547" y="1022890"/>
                      <a:pt x="1318165" y="1026509"/>
                    </a:cubicBezTo>
                    <a:cubicBezTo>
                      <a:pt x="1320451" y="1030415"/>
                      <a:pt x="1317498" y="1036701"/>
                      <a:pt x="1314926" y="1040225"/>
                    </a:cubicBezTo>
                    <a:cubicBezTo>
                      <a:pt x="1307306" y="1038130"/>
                      <a:pt x="1301591" y="1039558"/>
                      <a:pt x="1293876" y="1037654"/>
                    </a:cubicBezTo>
                    <a:lnTo>
                      <a:pt x="1293686" y="1037654"/>
                    </a:lnTo>
                    <a:cubicBezTo>
                      <a:pt x="1289209" y="1044226"/>
                      <a:pt x="1287399" y="1052227"/>
                      <a:pt x="1285304" y="1060133"/>
                    </a:cubicBezTo>
                    <a:cubicBezTo>
                      <a:pt x="1284541" y="1063181"/>
                      <a:pt x="1283589" y="1066133"/>
                      <a:pt x="1282541" y="1068991"/>
                    </a:cubicBezTo>
                    <a:cubicBezTo>
                      <a:pt x="1281684" y="1070991"/>
                      <a:pt x="1280827" y="1072896"/>
                      <a:pt x="1279874" y="1074706"/>
                    </a:cubicBezTo>
                    <a:cubicBezTo>
                      <a:pt x="1277017" y="1079659"/>
                      <a:pt x="1277683" y="1078325"/>
                      <a:pt x="1273683" y="1081088"/>
                    </a:cubicBezTo>
                    <a:cubicBezTo>
                      <a:pt x="1272254" y="1082135"/>
                      <a:pt x="1269587" y="1082993"/>
                      <a:pt x="1267301" y="1084136"/>
                    </a:cubicBezTo>
                    <a:cubicBezTo>
                      <a:pt x="1265396" y="1084993"/>
                      <a:pt x="1263682" y="1086231"/>
                      <a:pt x="1263015" y="1087755"/>
                    </a:cubicBezTo>
                    <a:cubicBezTo>
                      <a:pt x="1262158" y="1089946"/>
                      <a:pt x="1262444" y="1092518"/>
                      <a:pt x="1263301" y="1095280"/>
                    </a:cubicBezTo>
                    <a:cubicBezTo>
                      <a:pt x="1264730" y="1099947"/>
                      <a:pt x="1267397" y="1104805"/>
                      <a:pt x="1267968" y="1108329"/>
                    </a:cubicBezTo>
                    <a:cubicBezTo>
                      <a:pt x="1267968" y="1108615"/>
                      <a:pt x="1267968" y="1108901"/>
                      <a:pt x="1268158" y="1109282"/>
                    </a:cubicBezTo>
                    <a:cubicBezTo>
                      <a:pt x="1269111" y="1115092"/>
                      <a:pt x="1268825" y="1115282"/>
                      <a:pt x="1267015" y="1121283"/>
                    </a:cubicBezTo>
                    <a:cubicBezTo>
                      <a:pt x="1265301" y="1126712"/>
                      <a:pt x="1263206" y="1131665"/>
                      <a:pt x="1262158" y="1137095"/>
                    </a:cubicBezTo>
                    <a:cubicBezTo>
                      <a:pt x="1261681" y="1139095"/>
                      <a:pt x="1263015" y="1140809"/>
                      <a:pt x="1263015" y="1142333"/>
                    </a:cubicBezTo>
                    <a:cubicBezTo>
                      <a:pt x="1263015" y="1143572"/>
                      <a:pt x="1262348" y="1144715"/>
                      <a:pt x="1259586" y="1145762"/>
                    </a:cubicBezTo>
                    <a:cubicBezTo>
                      <a:pt x="1259777" y="1147953"/>
                      <a:pt x="1260539" y="1149858"/>
                      <a:pt x="1261586" y="1151763"/>
                    </a:cubicBezTo>
                    <a:cubicBezTo>
                      <a:pt x="1264539" y="1157288"/>
                      <a:pt x="1269492" y="1162050"/>
                      <a:pt x="1268825" y="1169575"/>
                    </a:cubicBezTo>
                    <a:cubicBezTo>
                      <a:pt x="1268254" y="1174909"/>
                      <a:pt x="1264825" y="1183386"/>
                      <a:pt x="1261872" y="1187577"/>
                    </a:cubicBezTo>
                    <a:cubicBezTo>
                      <a:pt x="1259681" y="1187291"/>
                      <a:pt x="1257681" y="1186910"/>
                      <a:pt x="1255586" y="1186720"/>
                    </a:cubicBezTo>
                    <a:cubicBezTo>
                      <a:pt x="1254538" y="1190530"/>
                      <a:pt x="1256062" y="1193673"/>
                      <a:pt x="1255205" y="1197578"/>
                    </a:cubicBezTo>
                    <a:cubicBezTo>
                      <a:pt x="1254728" y="1200245"/>
                      <a:pt x="1251966" y="1202817"/>
                      <a:pt x="1252061" y="1205675"/>
                    </a:cubicBezTo>
                    <a:cubicBezTo>
                      <a:pt x="1252347" y="1216057"/>
                      <a:pt x="1268730" y="1221105"/>
                      <a:pt x="1270635" y="1229487"/>
                    </a:cubicBezTo>
                    <a:cubicBezTo>
                      <a:pt x="1261015" y="1230249"/>
                      <a:pt x="1258633" y="1224058"/>
                      <a:pt x="1255300" y="1230059"/>
                    </a:cubicBezTo>
                    <a:cubicBezTo>
                      <a:pt x="1254538" y="1231297"/>
                      <a:pt x="1253776" y="1233107"/>
                      <a:pt x="1253014" y="1235583"/>
                    </a:cubicBezTo>
                    <a:cubicBezTo>
                      <a:pt x="1252633" y="1236631"/>
                      <a:pt x="1252252" y="1237679"/>
                      <a:pt x="1251966" y="1238726"/>
                    </a:cubicBezTo>
                    <a:cubicBezTo>
                      <a:pt x="1249680" y="1245680"/>
                      <a:pt x="1247299" y="1253014"/>
                      <a:pt x="1244441" y="1259681"/>
                    </a:cubicBezTo>
                    <a:cubicBezTo>
                      <a:pt x="1242250" y="1264539"/>
                      <a:pt x="1238917" y="1267587"/>
                      <a:pt x="1236250" y="1272159"/>
                    </a:cubicBezTo>
                    <a:cubicBezTo>
                      <a:pt x="1233964" y="1276160"/>
                      <a:pt x="1233869" y="1282637"/>
                      <a:pt x="1231106" y="1285970"/>
                    </a:cubicBezTo>
                    <a:cubicBezTo>
                      <a:pt x="1224915" y="1293495"/>
                      <a:pt x="1219295" y="1287685"/>
                      <a:pt x="1211389" y="1287304"/>
                    </a:cubicBezTo>
                    <a:cubicBezTo>
                      <a:pt x="1210532" y="1294352"/>
                      <a:pt x="1217676" y="1295591"/>
                      <a:pt x="1212818" y="1304639"/>
                    </a:cubicBezTo>
                    <a:cubicBezTo>
                      <a:pt x="1212818" y="1304830"/>
                      <a:pt x="1212628" y="1304925"/>
                      <a:pt x="1212532" y="1305116"/>
                    </a:cubicBezTo>
                    <a:cubicBezTo>
                      <a:pt x="1211580" y="1306640"/>
                      <a:pt x="1210628" y="1307783"/>
                      <a:pt x="1209675" y="13088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47625" dir="19140000" algn="bl" rotWithShape="0">
                  <a:srgbClr val="260D03">
                    <a:alpha val="14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4" name="Google Shape;394;p29"/>
              <p:cNvGrpSpPr/>
              <p:nvPr/>
            </p:nvGrpSpPr>
            <p:grpSpPr>
              <a:xfrm rot="10800000">
                <a:off x="6784212" y="-617871"/>
                <a:ext cx="3059426" cy="2688663"/>
                <a:chOff x="9590772" y="632648"/>
                <a:chExt cx="1489424" cy="1308925"/>
              </a:xfrm>
            </p:grpSpPr>
            <p:grpSp>
              <p:nvGrpSpPr>
                <p:cNvPr id="395" name="Google Shape;395;p29"/>
                <p:cNvGrpSpPr/>
                <p:nvPr/>
              </p:nvGrpSpPr>
              <p:grpSpPr>
                <a:xfrm>
                  <a:off x="9590772" y="689798"/>
                  <a:ext cx="1484947" cy="1251775"/>
                  <a:chOff x="9590772" y="689798"/>
                  <a:chExt cx="1484947" cy="1251775"/>
                </a:xfrm>
              </p:grpSpPr>
              <p:sp>
                <p:nvSpPr>
                  <p:cNvPr id="396" name="Google Shape;396;p29"/>
                  <p:cNvSpPr/>
                  <p:nvPr/>
                </p:nvSpPr>
                <p:spPr>
                  <a:xfrm>
                    <a:off x="10090739" y="689798"/>
                    <a:ext cx="984980" cy="360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980" h="360045" extrusionOk="0">
                        <a:moveTo>
                          <a:pt x="981647" y="359950"/>
                        </a:moveTo>
                        <a:lnTo>
                          <a:pt x="0" y="6953"/>
                        </a:lnTo>
                        <a:cubicBezTo>
                          <a:pt x="571" y="6477"/>
                          <a:pt x="953" y="5906"/>
                          <a:pt x="1429" y="5429"/>
                        </a:cubicBezTo>
                        <a:cubicBezTo>
                          <a:pt x="3524" y="3048"/>
                          <a:pt x="5715" y="1333"/>
                          <a:pt x="7906" y="0"/>
                        </a:cubicBezTo>
                        <a:lnTo>
                          <a:pt x="984980" y="351377"/>
                        </a:lnTo>
                        <a:cubicBezTo>
                          <a:pt x="984313" y="354235"/>
                          <a:pt x="983266" y="356997"/>
                          <a:pt x="981551" y="360045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29"/>
                  <p:cNvSpPr/>
                  <p:nvPr/>
                </p:nvSpPr>
                <p:spPr>
                  <a:xfrm>
                    <a:off x="10025874" y="755045"/>
                    <a:ext cx="1047940" cy="385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940" h="385095" extrusionOk="0">
                        <a:moveTo>
                          <a:pt x="1046321" y="385096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047940" y="375761"/>
                        </a:lnTo>
                        <a:cubicBezTo>
                          <a:pt x="1047464" y="378809"/>
                          <a:pt x="1046988" y="382048"/>
                          <a:pt x="1046321" y="385001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29"/>
                  <p:cNvSpPr/>
                  <p:nvPr/>
                </p:nvSpPr>
                <p:spPr>
                  <a:xfrm>
                    <a:off x="9979583" y="835150"/>
                    <a:ext cx="1086421" cy="391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421" h="391858" extrusionOk="0">
                        <a:moveTo>
                          <a:pt x="1082802" y="391859"/>
                        </a:moveTo>
                        <a:lnTo>
                          <a:pt x="0" y="2476"/>
                        </a:lnTo>
                        <a:cubicBezTo>
                          <a:pt x="6191" y="3619"/>
                          <a:pt x="12382" y="4572"/>
                          <a:pt x="18669" y="5620"/>
                        </a:cubicBezTo>
                        <a:lnTo>
                          <a:pt x="20669" y="0"/>
                        </a:lnTo>
                        <a:lnTo>
                          <a:pt x="1086422" y="383286"/>
                        </a:lnTo>
                        <a:cubicBezTo>
                          <a:pt x="1085279" y="385858"/>
                          <a:pt x="1083945" y="388906"/>
                          <a:pt x="1082802" y="391859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29"/>
                  <p:cNvSpPr/>
                  <p:nvPr/>
                </p:nvSpPr>
                <p:spPr>
                  <a:xfrm>
                    <a:off x="9924909" y="900682"/>
                    <a:ext cx="1095470" cy="39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470" h="399478" extrusionOk="0">
                        <a:moveTo>
                          <a:pt x="1089660" y="399479"/>
                        </a:moveTo>
                        <a:lnTo>
                          <a:pt x="0" y="7620"/>
                        </a:lnTo>
                        <a:cubicBezTo>
                          <a:pt x="1238" y="5048"/>
                          <a:pt x="2762" y="2667"/>
                          <a:pt x="5048" y="857"/>
                        </a:cubicBezTo>
                        <a:cubicBezTo>
                          <a:pt x="5334" y="572"/>
                          <a:pt x="5810" y="191"/>
                          <a:pt x="6287" y="0"/>
                        </a:cubicBezTo>
                        <a:lnTo>
                          <a:pt x="1095470" y="391668"/>
                        </a:lnTo>
                        <a:cubicBezTo>
                          <a:pt x="1093375" y="394430"/>
                          <a:pt x="1091565" y="397002"/>
                          <a:pt x="1089660" y="399479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29"/>
                  <p:cNvSpPr/>
                  <p:nvPr/>
                </p:nvSpPr>
                <p:spPr>
                  <a:xfrm>
                    <a:off x="9844423" y="961452"/>
                    <a:ext cx="1121949" cy="409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1949" h="409670" extrusionOk="0">
                        <a:moveTo>
                          <a:pt x="1121950" y="401955"/>
                        </a:moveTo>
                        <a:lnTo>
                          <a:pt x="1067467" y="382334"/>
                        </a:lnTo>
                        <a:lnTo>
                          <a:pt x="1058704" y="379190"/>
                        </a:lnTo>
                        <a:lnTo>
                          <a:pt x="987362" y="353568"/>
                        </a:lnTo>
                        <a:lnTo>
                          <a:pt x="978598" y="350425"/>
                        </a:lnTo>
                        <a:lnTo>
                          <a:pt x="907351" y="324803"/>
                        </a:lnTo>
                        <a:lnTo>
                          <a:pt x="898588" y="321659"/>
                        </a:lnTo>
                        <a:lnTo>
                          <a:pt x="827246" y="296037"/>
                        </a:lnTo>
                        <a:lnTo>
                          <a:pt x="818483" y="292894"/>
                        </a:lnTo>
                        <a:lnTo>
                          <a:pt x="747236" y="267271"/>
                        </a:lnTo>
                        <a:lnTo>
                          <a:pt x="738473" y="264128"/>
                        </a:lnTo>
                        <a:lnTo>
                          <a:pt x="667131" y="238506"/>
                        </a:lnTo>
                        <a:lnTo>
                          <a:pt x="658368" y="235363"/>
                        </a:lnTo>
                        <a:lnTo>
                          <a:pt x="587121" y="209740"/>
                        </a:lnTo>
                        <a:lnTo>
                          <a:pt x="578358" y="206597"/>
                        </a:lnTo>
                        <a:lnTo>
                          <a:pt x="507016" y="180975"/>
                        </a:lnTo>
                        <a:lnTo>
                          <a:pt x="498253" y="177832"/>
                        </a:lnTo>
                        <a:lnTo>
                          <a:pt x="426910" y="152209"/>
                        </a:lnTo>
                        <a:lnTo>
                          <a:pt x="418147" y="149066"/>
                        </a:lnTo>
                        <a:lnTo>
                          <a:pt x="346900" y="123444"/>
                        </a:lnTo>
                        <a:lnTo>
                          <a:pt x="338138" y="120301"/>
                        </a:lnTo>
                        <a:lnTo>
                          <a:pt x="266795" y="94678"/>
                        </a:lnTo>
                        <a:lnTo>
                          <a:pt x="258032" y="91535"/>
                        </a:lnTo>
                        <a:lnTo>
                          <a:pt x="186785" y="65913"/>
                        </a:lnTo>
                        <a:lnTo>
                          <a:pt x="178022" y="62770"/>
                        </a:lnTo>
                        <a:lnTo>
                          <a:pt x="106680" y="37147"/>
                        </a:lnTo>
                        <a:lnTo>
                          <a:pt x="97917" y="34004"/>
                        </a:lnTo>
                        <a:lnTo>
                          <a:pt x="26670" y="8382"/>
                        </a:lnTo>
                        <a:lnTo>
                          <a:pt x="17907" y="5239"/>
                        </a:lnTo>
                        <a:lnTo>
                          <a:pt x="3334" y="0"/>
                        </a:lnTo>
                        <a:cubicBezTo>
                          <a:pt x="2286" y="2953"/>
                          <a:pt x="1238" y="5905"/>
                          <a:pt x="0" y="8668"/>
                        </a:cubicBezTo>
                        <a:lnTo>
                          <a:pt x="14764" y="14002"/>
                        </a:lnTo>
                        <a:lnTo>
                          <a:pt x="23527" y="17145"/>
                        </a:lnTo>
                        <a:lnTo>
                          <a:pt x="94774" y="42767"/>
                        </a:lnTo>
                        <a:lnTo>
                          <a:pt x="103537" y="45910"/>
                        </a:lnTo>
                        <a:lnTo>
                          <a:pt x="174879" y="71533"/>
                        </a:lnTo>
                        <a:lnTo>
                          <a:pt x="183642" y="74676"/>
                        </a:lnTo>
                        <a:lnTo>
                          <a:pt x="254889" y="100298"/>
                        </a:lnTo>
                        <a:lnTo>
                          <a:pt x="263652" y="103442"/>
                        </a:lnTo>
                        <a:lnTo>
                          <a:pt x="334994" y="129064"/>
                        </a:lnTo>
                        <a:lnTo>
                          <a:pt x="343757" y="132207"/>
                        </a:lnTo>
                        <a:lnTo>
                          <a:pt x="415004" y="157829"/>
                        </a:lnTo>
                        <a:lnTo>
                          <a:pt x="423767" y="160972"/>
                        </a:lnTo>
                        <a:lnTo>
                          <a:pt x="495109" y="186595"/>
                        </a:lnTo>
                        <a:lnTo>
                          <a:pt x="503872" y="189738"/>
                        </a:lnTo>
                        <a:lnTo>
                          <a:pt x="575215" y="215360"/>
                        </a:lnTo>
                        <a:lnTo>
                          <a:pt x="583978" y="218503"/>
                        </a:lnTo>
                        <a:lnTo>
                          <a:pt x="655225" y="244126"/>
                        </a:lnTo>
                        <a:lnTo>
                          <a:pt x="663988" y="247269"/>
                        </a:lnTo>
                        <a:lnTo>
                          <a:pt x="735330" y="272891"/>
                        </a:lnTo>
                        <a:lnTo>
                          <a:pt x="744093" y="276034"/>
                        </a:lnTo>
                        <a:lnTo>
                          <a:pt x="815340" y="301657"/>
                        </a:lnTo>
                        <a:lnTo>
                          <a:pt x="824103" y="304800"/>
                        </a:lnTo>
                        <a:lnTo>
                          <a:pt x="895445" y="330422"/>
                        </a:lnTo>
                        <a:lnTo>
                          <a:pt x="904208" y="333565"/>
                        </a:lnTo>
                        <a:lnTo>
                          <a:pt x="975455" y="359188"/>
                        </a:lnTo>
                        <a:lnTo>
                          <a:pt x="984218" y="362331"/>
                        </a:lnTo>
                        <a:lnTo>
                          <a:pt x="1055560" y="387953"/>
                        </a:lnTo>
                        <a:lnTo>
                          <a:pt x="1064323" y="391096"/>
                        </a:lnTo>
                        <a:lnTo>
                          <a:pt x="1115949" y="409670"/>
                        </a:lnTo>
                        <a:lnTo>
                          <a:pt x="1121855" y="401955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29"/>
                  <p:cNvSpPr/>
                  <p:nvPr/>
                </p:nvSpPr>
                <p:spPr>
                  <a:xfrm>
                    <a:off x="9809371" y="1038794"/>
                    <a:ext cx="1136523" cy="416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6523" h="416147" extrusionOk="0">
                        <a:moveTo>
                          <a:pt x="1132904" y="416147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136523" y="407575"/>
                        </a:lnTo>
                        <a:cubicBezTo>
                          <a:pt x="1135380" y="410337"/>
                          <a:pt x="1134047" y="412909"/>
                          <a:pt x="1133189" y="415195"/>
                        </a:cubicBezTo>
                        <a:lnTo>
                          <a:pt x="1132809" y="416147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29"/>
                  <p:cNvSpPr/>
                  <p:nvPr/>
                </p:nvSpPr>
                <p:spPr>
                  <a:xfrm>
                    <a:off x="9767271" y="1113852"/>
                    <a:ext cx="1182909" cy="4335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909" h="433578" extrusionOk="0">
                        <a:moveTo>
                          <a:pt x="1180624" y="433578"/>
                        </a:moveTo>
                        <a:lnTo>
                          <a:pt x="0" y="9049"/>
                        </a:lnTo>
                        <a:cubicBezTo>
                          <a:pt x="667" y="6001"/>
                          <a:pt x="1524" y="2953"/>
                          <a:pt x="2381" y="0"/>
                        </a:cubicBezTo>
                        <a:lnTo>
                          <a:pt x="1182910" y="424529"/>
                        </a:lnTo>
                        <a:cubicBezTo>
                          <a:pt x="1182338" y="427577"/>
                          <a:pt x="1181672" y="430530"/>
                          <a:pt x="1180910" y="432816"/>
                        </a:cubicBezTo>
                        <a:lnTo>
                          <a:pt x="1180624" y="433578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29"/>
                  <p:cNvSpPr/>
                  <p:nvPr/>
                </p:nvSpPr>
                <p:spPr>
                  <a:xfrm>
                    <a:off x="9704691" y="1181860"/>
                    <a:ext cx="1217675" cy="446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7675" h="446722" extrusionOk="0">
                        <a:moveTo>
                          <a:pt x="1217676" y="446722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213866" y="435388"/>
                        </a:lnTo>
                        <a:cubicBezTo>
                          <a:pt x="1213961" y="436150"/>
                          <a:pt x="1214152" y="437007"/>
                          <a:pt x="1214342" y="437864"/>
                        </a:cubicBezTo>
                        <a:cubicBezTo>
                          <a:pt x="1215009" y="441293"/>
                          <a:pt x="1216533" y="443865"/>
                          <a:pt x="1217676" y="446722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29"/>
                  <p:cNvSpPr/>
                  <p:nvPr/>
                </p:nvSpPr>
                <p:spPr>
                  <a:xfrm rot="-4214982">
                    <a:off x="10271028" y="845490"/>
                    <a:ext cx="9322" cy="127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4" h="1273016" extrusionOk="0">
                        <a:moveTo>
                          <a:pt x="0" y="0"/>
                        </a:moveTo>
                        <a:lnTo>
                          <a:pt x="9335" y="0"/>
                        </a:lnTo>
                        <a:lnTo>
                          <a:pt x="9335" y="1273016"/>
                        </a:lnTo>
                        <a:lnTo>
                          <a:pt x="0" y="1273016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29"/>
                  <p:cNvSpPr/>
                  <p:nvPr/>
                </p:nvSpPr>
                <p:spPr>
                  <a:xfrm>
                    <a:off x="9647065" y="1341975"/>
                    <a:ext cx="1207008" cy="442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008" h="442341" extrusionOk="0">
                        <a:moveTo>
                          <a:pt x="1205579" y="442341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207008" y="432911"/>
                        </a:lnTo>
                        <a:cubicBezTo>
                          <a:pt x="1207008" y="434150"/>
                          <a:pt x="1206341" y="435292"/>
                          <a:pt x="1203579" y="436340"/>
                        </a:cubicBezTo>
                        <a:cubicBezTo>
                          <a:pt x="1203770" y="438531"/>
                          <a:pt x="1204531" y="440436"/>
                          <a:pt x="1205579" y="442341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29"/>
                  <p:cNvSpPr/>
                  <p:nvPr/>
                </p:nvSpPr>
                <p:spPr>
                  <a:xfrm>
                    <a:off x="9618204" y="1422081"/>
                    <a:ext cx="1228058" cy="449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58" h="449199" extrusionOk="0">
                        <a:moveTo>
                          <a:pt x="1224820" y="449199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228058" y="440531"/>
                        </a:lnTo>
                        <a:cubicBezTo>
                          <a:pt x="1227297" y="441769"/>
                          <a:pt x="1226534" y="443579"/>
                          <a:pt x="1225772" y="446056"/>
                        </a:cubicBezTo>
                        <a:cubicBezTo>
                          <a:pt x="1225391" y="447104"/>
                          <a:pt x="1225010" y="448151"/>
                          <a:pt x="1224725" y="449199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29"/>
                  <p:cNvSpPr/>
                  <p:nvPr/>
                </p:nvSpPr>
                <p:spPr>
                  <a:xfrm>
                    <a:off x="9590772" y="1502376"/>
                    <a:ext cx="1212532" cy="439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532" h="439197" extrusionOk="0">
                        <a:moveTo>
                          <a:pt x="1109377" y="402812"/>
                        </a:moveTo>
                        <a:lnTo>
                          <a:pt x="1038035" y="377190"/>
                        </a:lnTo>
                        <a:lnTo>
                          <a:pt x="1029176" y="374237"/>
                        </a:lnTo>
                        <a:lnTo>
                          <a:pt x="1029176" y="374047"/>
                        </a:lnTo>
                        <a:cubicBezTo>
                          <a:pt x="1029176" y="374047"/>
                          <a:pt x="958024" y="348425"/>
                          <a:pt x="958024" y="348425"/>
                        </a:cubicBezTo>
                        <a:lnTo>
                          <a:pt x="949166" y="345472"/>
                        </a:lnTo>
                        <a:lnTo>
                          <a:pt x="949166" y="345281"/>
                        </a:lnTo>
                        <a:cubicBezTo>
                          <a:pt x="949166" y="345281"/>
                          <a:pt x="877919" y="319659"/>
                          <a:pt x="877919" y="319659"/>
                        </a:cubicBezTo>
                        <a:lnTo>
                          <a:pt x="869061" y="316706"/>
                        </a:lnTo>
                        <a:lnTo>
                          <a:pt x="869061" y="316516"/>
                        </a:lnTo>
                        <a:cubicBezTo>
                          <a:pt x="869061" y="316516"/>
                          <a:pt x="797909" y="290894"/>
                          <a:pt x="797909" y="290894"/>
                        </a:cubicBezTo>
                        <a:lnTo>
                          <a:pt x="789051" y="287941"/>
                        </a:lnTo>
                        <a:lnTo>
                          <a:pt x="789051" y="287750"/>
                        </a:lnTo>
                        <a:cubicBezTo>
                          <a:pt x="789051" y="287750"/>
                          <a:pt x="717804" y="262128"/>
                          <a:pt x="717804" y="262128"/>
                        </a:cubicBezTo>
                        <a:lnTo>
                          <a:pt x="708946" y="259175"/>
                        </a:lnTo>
                        <a:lnTo>
                          <a:pt x="708946" y="258985"/>
                        </a:lnTo>
                        <a:cubicBezTo>
                          <a:pt x="708946" y="258985"/>
                          <a:pt x="637794" y="233363"/>
                          <a:pt x="637794" y="233363"/>
                        </a:cubicBezTo>
                        <a:lnTo>
                          <a:pt x="628936" y="230410"/>
                        </a:lnTo>
                        <a:lnTo>
                          <a:pt x="628936" y="230219"/>
                        </a:lnTo>
                        <a:cubicBezTo>
                          <a:pt x="628936" y="230219"/>
                          <a:pt x="557689" y="204597"/>
                          <a:pt x="557689" y="204597"/>
                        </a:cubicBezTo>
                        <a:lnTo>
                          <a:pt x="548830" y="201644"/>
                        </a:lnTo>
                        <a:lnTo>
                          <a:pt x="548830" y="201454"/>
                        </a:lnTo>
                        <a:cubicBezTo>
                          <a:pt x="548830" y="201454"/>
                          <a:pt x="477583" y="175832"/>
                          <a:pt x="477583" y="175832"/>
                        </a:cubicBezTo>
                        <a:lnTo>
                          <a:pt x="468725" y="172879"/>
                        </a:lnTo>
                        <a:lnTo>
                          <a:pt x="468725" y="172688"/>
                        </a:lnTo>
                        <a:cubicBezTo>
                          <a:pt x="468725" y="172688"/>
                          <a:pt x="397573" y="147066"/>
                          <a:pt x="397573" y="147066"/>
                        </a:cubicBezTo>
                        <a:lnTo>
                          <a:pt x="388715" y="144113"/>
                        </a:lnTo>
                        <a:lnTo>
                          <a:pt x="388715" y="143923"/>
                        </a:lnTo>
                        <a:cubicBezTo>
                          <a:pt x="388715" y="143923"/>
                          <a:pt x="317468" y="118300"/>
                          <a:pt x="317468" y="118300"/>
                        </a:cubicBezTo>
                        <a:lnTo>
                          <a:pt x="308610" y="115348"/>
                        </a:lnTo>
                        <a:lnTo>
                          <a:pt x="308610" y="115157"/>
                        </a:lnTo>
                        <a:cubicBezTo>
                          <a:pt x="308610" y="115157"/>
                          <a:pt x="237458" y="89535"/>
                          <a:pt x="237458" y="89535"/>
                        </a:cubicBezTo>
                        <a:lnTo>
                          <a:pt x="228600" y="86582"/>
                        </a:lnTo>
                        <a:lnTo>
                          <a:pt x="228600" y="86392"/>
                        </a:lnTo>
                        <a:cubicBezTo>
                          <a:pt x="228600" y="86392"/>
                          <a:pt x="157353" y="60770"/>
                          <a:pt x="157353" y="60770"/>
                        </a:cubicBezTo>
                        <a:lnTo>
                          <a:pt x="148495" y="57817"/>
                        </a:lnTo>
                        <a:lnTo>
                          <a:pt x="148495" y="57626"/>
                        </a:lnTo>
                        <a:cubicBezTo>
                          <a:pt x="148495" y="57626"/>
                          <a:pt x="77343" y="32004"/>
                          <a:pt x="77343" y="32004"/>
                        </a:cubicBezTo>
                        <a:lnTo>
                          <a:pt x="68485" y="29051"/>
                        </a:lnTo>
                        <a:lnTo>
                          <a:pt x="68485" y="28861"/>
                        </a:lnTo>
                        <a:cubicBezTo>
                          <a:pt x="68485" y="28861"/>
                          <a:pt x="0" y="4191"/>
                          <a:pt x="0" y="4191"/>
                        </a:cubicBezTo>
                        <a:lnTo>
                          <a:pt x="1524" y="0"/>
                        </a:lnTo>
                        <a:lnTo>
                          <a:pt x="1212532" y="435483"/>
                        </a:lnTo>
                        <a:cubicBezTo>
                          <a:pt x="1211580" y="437007"/>
                          <a:pt x="1210628" y="438150"/>
                          <a:pt x="1209675" y="439198"/>
                        </a:cubicBezTo>
                        <a:lnTo>
                          <a:pt x="1197864" y="434912"/>
                        </a:lnTo>
                        <a:lnTo>
                          <a:pt x="1189006" y="431959"/>
                        </a:lnTo>
                        <a:lnTo>
                          <a:pt x="1189006" y="431768"/>
                        </a:lnTo>
                        <a:cubicBezTo>
                          <a:pt x="1189006" y="431768"/>
                          <a:pt x="1117759" y="406146"/>
                          <a:pt x="1117759" y="406146"/>
                        </a:cubicBezTo>
                        <a:lnTo>
                          <a:pt x="1108900" y="403193"/>
                        </a:lnTo>
                        <a:lnTo>
                          <a:pt x="1108900" y="403003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8" name="Google Shape;408;p29"/>
                <p:cNvGrpSpPr/>
                <p:nvPr/>
              </p:nvGrpSpPr>
              <p:grpSpPr>
                <a:xfrm>
                  <a:off x="9659447" y="632648"/>
                  <a:ext cx="1420749" cy="1304449"/>
                  <a:chOff x="9659447" y="632648"/>
                  <a:chExt cx="1420749" cy="1304449"/>
                </a:xfrm>
              </p:grpSpPr>
              <p:grpSp>
                <p:nvGrpSpPr>
                  <p:cNvPr id="409" name="Google Shape;409;p29"/>
                  <p:cNvGrpSpPr/>
                  <p:nvPr/>
                </p:nvGrpSpPr>
                <p:grpSpPr>
                  <a:xfrm>
                    <a:off x="10780064" y="1100040"/>
                    <a:ext cx="300132" cy="837057"/>
                    <a:chOff x="10780064" y="1100040"/>
                    <a:chExt cx="300132" cy="837057"/>
                  </a:xfrm>
                </p:grpSpPr>
                <p:sp>
                  <p:nvSpPr>
                    <p:cNvPr id="410" name="Google Shape;410;p29"/>
                    <p:cNvSpPr/>
                    <p:nvPr/>
                  </p:nvSpPr>
                  <p:spPr>
                    <a:xfrm>
                      <a:off x="11004378" y="1100040"/>
                      <a:ext cx="75818" cy="2108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818" h="210883" extrusionOk="0">
                          <a:moveTo>
                            <a:pt x="10192" y="200120"/>
                          </a:moveTo>
                          <a:cubicBezTo>
                            <a:pt x="7239" y="204216"/>
                            <a:pt x="4096" y="207836"/>
                            <a:pt x="0" y="210884"/>
                          </a:cubicBezTo>
                          <a:lnTo>
                            <a:pt x="75819" y="0"/>
                          </a:lnTo>
                          <a:cubicBezTo>
                            <a:pt x="75533" y="2953"/>
                            <a:pt x="74581" y="6191"/>
                            <a:pt x="73152" y="10763"/>
                          </a:cubicBezTo>
                          <a:cubicBezTo>
                            <a:pt x="71438" y="16193"/>
                            <a:pt x="70580" y="23336"/>
                            <a:pt x="69532" y="30671"/>
                          </a:cubicBezTo>
                          <a:cubicBezTo>
                            <a:pt x="69056" y="33719"/>
                            <a:pt x="68580" y="36957"/>
                            <a:pt x="67913" y="39910"/>
                          </a:cubicBezTo>
                          <a:cubicBezTo>
                            <a:pt x="65913" y="49244"/>
                            <a:pt x="62579" y="57626"/>
                            <a:pt x="55436" y="61341"/>
                          </a:cubicBezTo>
                          <a:cubicBezTo>
                            <a:pt x="56959" y="62198"/>
                            <a:pt x="59626" y="63722"/>
                            <a:pt x="62198" y="65437"/>
                          </a:cubicBezTo>
                          <a:lnTo>
                            <a:pt x="16573" y="192310"/>
                          </a:lnTo>
                          <a:lnTo>
                            <a:pt x="16002" y="192119"/>
                          </a:lnTo>
                          <a:cubicBezTo>
                            <a:pt x="13906" y="194881"/>
                            <a:pt x="12097" y="197453"/>
                            <a:pt x="10192" y="199930"/>
                          </a:cubicBezTo>
                          <a:close/>
                        </a:path>
                      </a:pathLst>
                    </a:custGeom>
                    <a:solidFill>
                      <a:srgbClr val="F6F3E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" name="Google Shape;411;p29"/>
                    <p:cNvSpPr/>
                    <p:nvPr/>
                  </p:nvSpPr>
                  <p:spPr>
                    <a:xfrm>
                      <a:off x="10987613" y="1356834"/>
                      <a:ext cx="190" cy="2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" h="285" extrusionOk="0">
                          <a:moveTo>
                            <a:pt x="190" y="0"/>
                          </a:moveTo>
                          <a:cubicBezTo>
                            <a:pt x="190" y="0"/>
                            <a:pt x="190" y="191"/>
                            <a:pt x="190" y="286"/>
                          </a:cubicBezTo>
                          <a:cubicBezTo>
                            <a:pt x="190" y="286"/>
                            <a:pt x="124" y="286"/>
                            <a:pt x="0" y="286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F3E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2" name="Google Shape;412;p29"/>
                    <p:cNvSpPr/>
                    <p:nvPr/>
                  </p:nvSpPr>
                  <p:spPr>
                    <a:xfrm>
                      <a:off x="10858455" y="1484565"/>
                      <a:ext cx="90201" cy="232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01" h="232124" extrusionOk="0">
                          <a:moveTo>
                            <a:pt x="0" y="232124"/>
                          </a:moveTo>
                          <a:lnTo>
                            <a:pt x="83439" y="0"/>
                          </a:lnTo>
                          <a:cubicBezTo>
                            <a:pt x="86868" y="1810"/>
                            <a:pt x="89154" y="3810"/>
                            <a:pt x="90202" y="8763"/>
                          </a:cubicBezTo>
                          <a:lnTo>
                            <a:pt x="26575" y="185547"/>
                          </a:lnTo>
                          <a:lnTo>
                            <a:pt x="26384" y="185547"/>
                          </a:lnTo>
                          <a:cubicBezTo>
                            <a:pt x="21907" y="192119"/>
                            <a:pt x="20098" y="200120"/>
                            <a:pt x="18002" y="208026"/>
                          </a:cubicBezTo>
                          <a:lnTo>
                            <a:pt x="18479" y="208217"/>
                          </a:lnTo>
                          <a:lnTo>
                            <a:pt x="15335" y="216979"/>
                          </a:lnTo>
                          <a:lnTo>
                            <a:pt x="15335" y="216979"/>
                          </a:lnTo>
                          <a:cubicBezTo>
                            <a:pt x="14478" y="218884"/>
                            <a:pt x="13621" y="220885"/>
                            <a:pt x="12668" y="222695"/>
                          </a:cubicBezTo>
                          <a:cubicBezTo>
                            <a:pt x="9811" y="227647"/>
                            <a:pt x="10478" y="226314"/>
                            <a:pt x="6477" y="229076"/>
                          </a:cubicBezTo>
                          <a:cubicBezTo>
                            <a:pt x="5048" y="230124"/>
                            <a:pt x="2381" y="230981"/>
                            <a:pt x="95" y="232124"/>
                          </a:cubicBezTo>
                          <a:close/>
                        </a:path>
                      </a:pathLst>
                    </a:custGeom>
                    <a:solidFill>
                      <a:srgbClr val="F6F3E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29"/>
                    <p:cNvSpPr/>
                    <p:nvPr/>
                  </p:nvSpPr>
                  <p:spPr>
                    <a:xfrm>
                      <a:off x="10780064" y="1727738"/>
                      <a:ext cx="79152" cy="209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152" h="209359" extrusionOk="0">
                          <a:moveTo>
                            <a:pt x="95" y="206407"/>
                          </a:moveTo>
                          <a:lnTo>
                            <a:pt x="74295" y="0"/>
                          </a:lnTo>
                          <a:cubicBezTo>
                            <a:pt x="75724" y="4667"/>
                            <a:pt x="78391" y="9525"/>
                            <a:pt x="78962" y="13049"/>
                          </a:cubicBezTo>
                          <a:cubicBezTo>
                            <a:pt x="78962" y="13335"/>
                            <a:pt x="78962" y="13621"/>
                            <a:pt x="79153" y="14002"/>
                          </a:cubicBezTo>
                          <a:lnTo>
                            <a:pt x="8858" y="209359"/>
                          </a:lnTo>
                          <a:lnTo>
                            <a:pt x="0" y="206407"/>
                          </a:lnTo>
                          <a:close/>
                        </a:path>
                      </a:pathLst>
                    </a:custGeom>
                    <a:solidFill>
                      <a:srgbClr val="F6F3E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4" name="Google Shape;414;p29"/>
                  <p:cNvSpPr/>
                  <p:nvPr/>
                </p:nvSpPr>
                <p:spPr>
                  <a:xfrm>
                    <a:off x="10700149" y="955356"/>
                    <a:ext cx="350329" cy="953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329" h="953071" extrusionOk="0">
                        <a:moveTo>
                          <a:pt x="0" y="950023"/>
                        </a:moveTo>
                        <a:lnTo>
                          <a:pt x="341662" y="0"/>
                        </a:lnTo>
                        <a:cubicBezTo>
                          <a:pt x="344614" y="1143"/>
                          <a:pt x="347567" y="2476"/>
                          <a:pt x="350330" y="3429"/>
                        </a:cubicBezTo>
                        <a:lnTo>
                          <a:pt x="8858" y="953072"/>
                        </a:lnTo>
                        <a:lnTo>
                          <a:pt x="0" y="950119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9"/>
                  <p:cNvSpPr/>
                  <p:nvPr/>
                </p:nvSpPr>
                <p:spPr>
                  <a:xfrm>
                    <a:off x="10619948" y="933257"/>
                    <a:ext cx="347567" cy="946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567" h="946404" extrusionOk="0">
                        <a:moveTo>
                          <a:pt x="95" y="943356"/>
                        </a:moveTo>
                        <a:lnTo>
                          <a:pt x="339376" y="0"/>
                        </a:lnTo>
                        <a:cubicBezTo>
                          <a:pt x="340709" y="572"/>
                          <a:pt x="342043" y="1143"/>
                          <a:pt x="342995" y="1715"/>
                        </a:cubicBezTo>
                        <a:cubicBezTo>
                          <a:pt x="344519" y="2572"/>
                          <a:pt x="346043" y="3620"/>
                          <a:pt x="347567" y="4667"/>
                        </a:cubicBezTo>
                        <a:lnTo>
                          <a:pt x="8858" y="946404"/>
                        </a:lnTo>
                        <a:lnTo>
                          <a:pt x="0" y="943451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29"/>
                  <p:cNvSpPr/>
                  <p:nvPr/>
                </p:nvSpPr>
                <p:spPr>
                  <a:xfrm>
                    <a:off x="10539938" y="913731"/>
                    <a:ext cx="344900" cy="937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900" h="937069" extrusionOk="0">
                        <a:moveTo>
                          <a:pt x="95" y="934117"/>
                        </a:moveTo>
                        <a:lnTo>
                          <a:pt x="336042" y="0"/>
                        </a:lnTo>
                        <a:cubicBezTo>
                          <a:pt x="338804" y="1143"/>
                          <a:pt x="341471" y="2381"/>
                          <a:pt x="344234" y="2762"/>
                        </a:cubicBezTo>
                        <a:cubicBezTo>
                          <a:pt x="344424" y="2762"/>
                          <a:pt x="344710" y="2762"/>
                          <a:pt x="344900" y="2762"/>
                        </a:cubicBezTo>
                        <a:lnTo>
                          <a:pt x="8858" y="937070"/>
                        </a:lnTo>
                        <a:lnTo>
                          <a:pt x="0" y="934117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29"/>
                  <p:cNvSpPr/>
                  <p:nvPr/>
                </p:nvSpPr>
                <p:spPr>
                  <a:xfrm>
                    <a:off x="10459833" y="905540"/>
                    <a:ext cx="338423" cy="9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423" h="916400" extrusionOk="0">
                        <a:moveTo>
                          <a:pt x="95" y="913448"/>
                        </a:moveTo>
                        <a:lnTo>
                          <a:pt x="328422" y="381"/>
                        </a:lnTo>
                        <a:cubicBezTo>
                          <a:pt x="332327" y="1619"/>
                          <a:pt x="334137" y="1619"/>
                          <a:pt x="338423" y="0"/>
                        </a:cubicBezTo>
                        <a:lnTo>
                          <a:pt x="8858" y="916400"/>
                        </a:lnTo>
                        <a:lnTo>
                          <a:pt x="0" y="913448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29"/>
                  <p:cNvSpPr/>
                  <p:nvPr/>
                </p:nvSpPr>
                <p:spPr>
                  <a:xfrm>
                    <a:off x="10379823" y="861725"/>
                    <a:ext cx="338613" cy="931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13" h="931449" extrusionOk="0">
                        <a:moveTo>
                          <a:pt x="95" y="928497"/>
                        </a:moveTo>
                        <a:lnTo>
                          <a:pt x="334042" y="0"/>
                        </a:lnTo>
                        <a:cubicBezTo>
                          <a:pt x="333470" y="1619"/>
                          <a:pt x="332994" y="3238"/>
                          <a:pt x="333089" y="4763"/>
                        </a:cubicBezTo>
                        <a:cubicBezTo>
                          <a:pt x="333470" y="7620"/>
                          <a:pt x="335852" y="11144"/>
                          <a:pt x="338614" y="14573"/>
                        </a:cubicBezTo>
                        <a:lnTo>
                          <a:pt x="8858" y="931450"/>
                        </a:lnTo>
                        <a:lnTo>
                          <a:pt x="0" y="928497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29"/>
                  <p:cNvSpPr/>
                  <p:nvPr/>
                </p:nvSpPr>
                <p:spPr>
                  <a:xfrm>
                    <a:off x="10299908" y="826863"/>
                    <a:ext cx="344805" cy="937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805" h="937545" extrusionOk="0">
                        <a:moveTo>
                          <a:pt x="0" y="934593"/>
                        </a:moveTo>
                        <a:lnTo>
                          <a:pt x="336137" y="0"/>
                        </a:lnTo>
                        <a:cubicBezTo>
                          <a:pt x="338328" y="857"/>
                          <a:pt x="340614" y="1715"/>
                          <a:pt x="342900" y="2572"/>
                        </a:cubicBezTo>
                        <a:cubicBezTo>
                          <a:pt x="343472" y="2762"/>
                          <a:pt x="344138" y="3048"/>
                          <a:pt x="344805" y="3334"/>
                        </a:cubicBezTo>
                        <a:lnTo>
                          <a:pt x="8858" y="937546"/>
                        </a:lnTo>
                        <a:lnTo>
                          <a:pt x="0" y="934593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29"/>
                  <p:cNvSpPr/>
                  <p:nvPr/>
                </p:nvSpPr>
                <p:spPr>
                  <a:xfrm>
                    <a:off x="10219803" y="822768"/>
                    <a:ext cx="334994" cy="912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994" h="912780" extrusionOk="0">
                        <a:moveTo>
                          <a:pt x="95" y="909923"/>
                        </a:moveTo>
                        <a:lnTo>
                          <a:pt x="327279" y="0"/>
                        </a:lnTo>
                        <a:cubicBezTo>
                          <a:pt x="327755" y="1905"/>
                          <a:pt x="328327" y="3619"/>
                          <a:pt x="330136" y="4763"/>
                        </a:cubicBezTo>
                        <a:cubicBezTo>
                          <a:pt x="331470" y="5620"/>
                          <a:pt x="333184" y="5905"/>
                          <a:pt x="334994" y="6001"/>
                        </a:cubicBezTo>
                        <a:lnTo>
                          <a:pt x="8858" y="912781"/>
                        </a:lnTo>
                        <a:lnTo>
                          <a:pt x="0" y="909828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29"/>
                  <p:cNvSpPr/>
                  <p:nvPr/>
                </p:nvSpPr>
                <p:spPr>
                  <a:xfrm>
                    <a:off x="10139793" y="787239"/>
                    <a:ext cx="338708" cy="919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708" h="919734" extrusionOk="0">
                        <a:moveTo>
                          <a:pt x="0" y="916686"/>
                        </a:moveTo>
                        <a:lnTo>
                          <a:pt x="329660" y="0"/>
                        </a:lnTo>
                        <a:cubicBezTo>
                          <a:pt x="332613" y="857"/>
                          <a:pt x="335661" y="1715"/>
                          <a:pt x="338709" y="2477"/>
                        </a:cubicBezTo>
                        <a:lnTo>
                          <a:pt x="8858" y="919734"/>
                        </a:lnTo>
                        <a:lnTo>
                          <a:pt x="0" y="916781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29"/>
                  <p:cNvSpPr/>
                  <p:nvPr/>
                </p:nvSpPr>
                <p:spPr>
                  <a:xfrm>
                    <a:off x="10059688" y="746568"/>
                    <a:ext cx="341471" cy="931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71" h="931544" extrusionOk="0">
                        <a:moveTo>
                          <a:pt x="0" y="928497"/>
                        </a:moveTo>
                        <a:lnTo>
                          <a:pt x="333946" y="0"/>
                        </a:lnTo>
                        <a:cubicBezTo>
                          <a:pt x="333946" y="0"/>
                          <a:pt x="334899" y="476"/>
                          <a:pt x="335375" y="667"/>
                        </a:cubicBezTo>
                        <a:cubicBezTo>
                          <a:pt x="340042" y="2762"/>
                          <a:pt x="339280" y="3810"/>
                          <a:pt x="341471" y="6572"/>
                        </a:cubicBezTo>
                        <a:lnTo>
                          <a:pt x="8858" y="931545"/>
                        </a:lnTo>
                        <a:lnTo>
                          <a:pt x="0" y="928592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29"/>
                  <p:cNvSpPr/>
                  <p:nvPr/>
                </p:nvSpPr>
                <p:spPr>
                  <a:xfrm>
                    <a:off x="9979678" y="755712"/>
                    <a:ext cx="329279" cy="893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279" h="893635" extrusionOk="0">
                        <a:moveTo>
                          <a:pt x="0" y="890587"/>
                        </a:moveTo>
                        <a:lnTo>
                          <a:pt x="320326" y="0"/>
                        </a:lnTo>
                        <a:cubicBezTo>
                          <a:pt x="323374" y="762"/>
                          <a:pt x="326422" y="1715"/>
                          <a:pt x="329279" y="2572"/>
                        </a:cubicBezTo>
                        <a:lnTo>
                          <a:pt x="8858" y="893636"/>
                        </a:lnTo>
                        <a:lnTo>
                          <a:pt x="0" y="890683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9"/>
                  <p:cNvSpPr/>
                  <p:nvPr/>
                </p:nvSpPr>
                <p:spPr>
                  <a:xfrm>
                    <a:off x="9899573" y="709039"/>
                    <a:ext cx="335089" cy="911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89" h="911447" extrusionOk="0">
                        <a:moveTo>
                          <a:pt x="95" y="908494"/>
                        </a:moveTo>
                        <a:lnTo>
                          <a:pt x="326803" y="0"/>
                        </a:lnTo>
                        <a:cubicBezTo>
                          <a:pt x="329565" y="1810"/>
                          <a:pt x="332327" y="3143"/>
                          <a:pt x="335090" y="4381"/>
                        </a:cubicBezTo>
                        <a:lnTo>
                          <a:pt x="8858" y="911447"/>
                        </a:lnTo>
                        <a:lnTo>
                          <a:pt x="0" y="908494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29"/>
                  <p:cNvSpPr/>
                  <p:nvPr/>
                </p:nvSpPr>
                <p:spPr>
                  <a:xfrm>
                    <a:off x="9819658" y="632648"/>
                    <a:ext cx="348995" cy="959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95" h="959167" extrusionOk="0">
                        <a:moveTo>
                          <a:pt x="0" y="956120"/>
                        </a:moveTo>
                        <a:lnTo>
                          <a:pt x="335852" y="22384"/>
                        </a:lnTo>
                        <a:cubicBezTo>
                          <a:pt x="337185" y="22670"/>
                          <a:pt x="338614" y="22955"/>
                          <a:pt x="339757" y="23241"/>
                        </a:cubicBezTo>
                        <a:cubicBezTo>
                          <a:pt x="341852" y="20383"/>
                          <a:pt x="340995" y="16002"/>
                          <a:pt x="339757" y="11621"/>
                        </a:cubicBezTo>
                        <a:lnTo>
                          <a:pt x="343948" y="0"/>
                        </a:lnTo>
                        <a:lnTo>
                          <a:pt x="346329" y="857"/>
                        </a:lnTo>
                        <a:cubicBezTo>
                          <a:pt x="345186" y="3905"/>
                          <a:pt x="343662" y="6001"/>
                          <a:pt x="345853" y="9811"/>
                        </a:cubicBezTo>
                        <a:cubicBezTo>
                          <a:pt x="346710" y="11049"/>
                          <a:pt x="347853" y="12287"/>
                          <a:pt x="348996" y="13430"/>
                        </a:cubicBezTo>
                        <a:lnTo>
                          <a:pt x="8858" y="959168"/>
                        </a:lnTo>
                        <a:lnTo>
                          <a:pt x="0" y="956215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26" name="Google Shape;426;p29"/>
                  <p:cNvGrpSpPr/>
                  <p:nvPr/>
                </p:nvGrpSpPr>
                <p:grpSpPr>
                  <a:xfrm>
                    <a:off x="9739553" y="749996"/>
                    <a:ext cx="301084" cy="812959"/>
                    <a:chOff x="9739553" y="749996"/>
                    <a:chExt cx="301084" cy="812959"/>
                  </a:xfrm>
                </p:grpSpPr>
                <p:sp>
                  <p:nvSpPr>
                    <p:cNvPr id="427" name="Google Shape;427;p29"/>
                    <p:cNvSpPr/>
                    <p:nvPr/>
                  </p:nvSpPr>
                  <p:spPr>
                    <a:xfrm>
                      <a:off x="10011924" y="749996"/>
                      <a:ext cx="28713" cy="78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13" h="78295" extrusionOk="0">
                          <a:moveTo>
                            <a:pt x="615" y="78296"/>
                          </a:moveTo>
                          <a:cubicBezTo>
                            <a:pt x="139" y="73819"/>
                            <a:pt x="-338" y="69247"/>
                            <a:pt x="329" y="66389"/>
                          </a:cubicBezTo>
                          <a:cubicBezTo>
                            <a:pt x="1948" y="59627"/>
                            <a:pt x="5282" y="54197"/>
                            <a:pt x="6711" y="47339"/>
                          </a:cubicBezTo>
                          <a:cubicBezTo>
                            <a:pt x="8520" y="37814"/>
                            <a:pt x="9759" y="24194"/>
                            <a:pt x="14140" y="13907"/>
                          </a:cubicBezTo>
                          <a:lnTo>
                            <a:pt x="13854" y="13907"/>
                          </a:lnTo>
                          <a:cubicBezTo>
                            <a:pt x="13854" y="13907"/>
                            <a:pt x="16998" y="5048"/>
                            <a:pt x="16998" y="5048"/>
                          </a:cubicBezTo>
                          <a:lnTo>
                            <a:pt x="19093" y="5810"/>
                          </a:lnTo>
                          <a:cubicBezTo>
                            <a:pt x="20712" y="4191"/>
                            <a:pt x="22427" y="4286"/>
                            <a:pt x="24523" y="2953"/>
                          </a:cubicBezTo>
                          <a:cubicBezTo>
                            <a:pt x="25951" y="2000"/>
                            <a:pt x="27380" y="1048"/>
                            <a:pt x="28714" y="0"/>
                          </a:cubicBezTo>
                          <a:lnTo>
                            <a:pt x="615" y="78200"/>
                          </a:lnTo>
                          <a:close/>
                        </a:path>
                      </a:pathLst>
                    </a:custGeom>
                    <a:solidFill>
                      <a:srgbClr val="F6F3E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8" name="Google Shape;428;p29"/>
                    <p:cNvSpPr/>
                    <p:nvPr/>
                  </p:nvSpPr>
                  <p:spPr>
                    <a:xfrm>
                      <a:off x="9739553" y="835055"/>
                      <a:ext cx="269462" cy="727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9462" h="727900" extrusionOk="0">
                          <a:moveTo>
                            <a:pt x="0" y="724853"/>
                          </a:moveTo>
                          <a:lnTo>
                            <a:pt x="260699" y="0"/>
                          </a:lnTo>
                          <a:lnTo>
                            <a:pt x="269462" y="3143"/>
                          </a:lnTo>
                          <a:lnTo>
                            <a:pt x="8858" y="727901"/>
                          </a:lnTo>
                          <a:lnTo>
                            <a:pt x="0" y="724853"/>
                          </a:lnTo>
                          <a:close/>
                        </a:path>
                      </a:pathLst>
                    </a:custGeom>
                    <a:solidFill>
                      <a:srgbClr val="F6F3E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29" name="Google Shape;429;p29"/>
                  <p:cNvSpPr/>
                  <p:nvPr/>
                </p:nvSpPr>
                <p:spPr>
                  <a:xfrm>
                    <a:off x="9659447" y="949440"/>
                    <a:ext cx="218884" cy="584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84" h="584654" extrusionOk="0">
                        <a:moveTo>
                          <a:pt x="95" y="581702"/>
                        </a:moveTo>
                        <a:lnTo>
                          <a:pt x="208693" y="1724"/>
                        </a:lnTo>
                        <a:cubicBezTo>
                          <a:pt x="210121" y="1153"/>
                          <a:pt x="211550" y="486"/>
                          <a:pt x="213074" y="105"/>
                        </a:cubicBezTo>
                        <a:cubicBezTo>
                          <a:pt x="215551" y="-276"/>
                          <a:pt x="217170" y="486"/>
                          <a:pt x="218885" y="677"/>
                        </a:cubicBezTo>
                        <a:lnTo>
                          <a:pt x="8858" y="584654"/>
                        </a:lnTo>
                        <a:lnTo>
                          <a:pt x="0" y="581702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30" name="Google Shape;430;p29"/>
              <p:cNvSpPr/>
              <p:nvPr/>
            </p:nvSpPr>
            <p:spPr>
              <a:xfrm rot="10800000">
                <a:off x="6783141" y="-621410"/>
                <a:ext cx="3085593" cy="2714505"/>
              </a:xfrm>
              <a:custGeom>
                <a:avLst/>
                <a:gdLst/>
                <a:ahLst/>
                <a:cxnLst/>
                <a:rect l="l" t="t" r="r" b="b"/>
                <a:pathLst>
                  <a:path w="1501505" h="1320927" extrusionOk="0">
                    <a:moveTo>
                      <a:pt x="1212247" y="1320927"/>
                    </a:moveTo>
                    <a:lnTo>
                      <a:pt x="0" y="884492"/>
                    </a:lnTo>
                    <a:lnTo>
                      <a:pt x="115824" y="562547"/>
                    </a:lnTo>
                    <a:cubicBezTo>
                      <a:pt x="119253" y="562356"/>
                      <a:pt x="113157" y="555879"/>
                      <a:pt x="116110" y="556641"/>
                    </a:cubicBezTo>
                    <a:cubicBezTo>
                      <a:pt x="120872" y="549783"/>
                      <a:pt x="120396" y="542830"/>
                      <a:pt x="127254" y="537686"/>
                    </a:cubicBezTo>
                    <a:cubicBezTo>
                      <a:pt x="134684" y="532067"/>
                      <a:pt x="146209" y="530733"/>
                      <a:pt x="153448" y="524923"/>
                    </a:cubicBezTo>
                    <a:cubicBezTo>
                      <a:pt x="160401" y="519398"/>
                      <a:pt x="163449" y="497681"/>
                      <a:pt x="166116" y="487394"/>
                    </a:cubicBezTo>
                    <a:cubicBezTo>
                      <a:pt x="166783" y="484346"/>
                      <a:pt x="167640" y="481203"/>
                      <a:pt x="168497" y="478250"/>
                    </a:cubicBezTo>
                    <a:cubicBezTo>
                      <a:pt x="169926" y="473202"/>
                      <a:pt x="171641" y="468535"/>
                      <a:pt x="174308" y="464725"/>
                    </a:cubicBezTo>
                    <a:cubicBezTo>
                      <a:pt x="193262" y="472250"/>
                      <a:pt x="200882" y="443389"/>
                      <a:pt x="205073" y="431768"/>
                    </a:cubicBezTo>
                    <a:lnTo>
                      <a:pt x="216599" y="399764"/>
                    </a:lnTo>
                    <a:cubicBezTo>
                      <a:pt x="219456" y="391763"/>
                      <a:pt x="214503" y="376238"/>
                      <a:pt x="218884" y="369094"/>
                    </a:cubicBezTo>
                    <a:cubicBezTo>
                      <a:pt x="220123" y="366903"/>
                      <a:pt x="222504" y="367665"/>
                      <a:pt x="223647" y="365855"/>
                    </a:cubicBezTo>
                    <a:cubicBezTo>
                      <a:pt x="229743" y="356521"/>
                      <a:pt x="234029" y="347282"/>
                      <a:pt x="237934" y="337566"/>
                    </a:cubicBezTo>
                    <a:cubicBezTo>
                      <a:pt x="239173" y="334709"/>
                      <a:pt x="240221" y="331756"/>
                      <a:pt x="241268" y="328708"/>
                    </a:cubicBezTo>
                    <a:cubicBezTo>
                      <a:pt x="241744" y="327565"/>
                      <a:pt x="242125" y="326517"/>
                      <a:pt x="242602" y="325374"/>
                    </a:cubicBezTo>
                    <a:cubicBezTo>
                      <a:pt x="246602" y="314516"/>
                      <a:pt x="253270" y="325088"/>
                      <a:pt x="263081" y="325374"/>
                    </a:cubicBezTo>
                    <a:cubicBezTo>
                      <a:pt x="265081" y="325374"/>
                      <a:pt x="266700" y="324898"/>
                      <a:pt x="268224" y="324136"/>
                    </a:cubicBezTo>
                    <a:cubicBezTo>
                      <a:pt x="269653" y="323564"/>
                      <a:pt x="271082" y="322898"/>
                      <a:pt x="272701" y="322517"/>
                    </a:cubicBezTo>
                    <a:cubicBezTo>
                      <a:pt x="275273" y="322136"/>
                      <a:pt x="276892" y="322898"/>
                      <a:pt x="278606" y="323088"/>
                    </a:cubicBezTo>
                    <a:cubicBezTo>
                      <a:pt x="279844" y="323279"/>
                      <a:pt x="281178" y="323088"/>
                      <a:pt x="283178" y="321850"/>
                    </a:cubicBezTo>
                    <a:cubicBezTo>
                      <a:pt x="288417" y="318325"/>
                      <a:pt x="284988" y="300323"/>
                      <a:pt x="287941" y="295180"/>
                    </a:cubicBezTo>
                    <a:cubicBezTo>
                      <a:pt x="295847" y="297275"/>
                      <a:pt x="301561" y="295751"/>
                      <a:pt x="309563" y="297847"/>
                    </a:cubicBezTo>
                    <a:cubicBezTo>
                      <a:pt x="314516" y="290989"/>
                      <a:pt x="315944" y="279368"/>
                      <a:pt x="319564" y="271463"/>
                    </a:cubicBezTo>
                    <a:cubicBezTo>
                      <a:pt x="320802" y="268796"/>
                      <a:pt x="322421" y="266414"/>
                      <a:pt x="324707" y="264509"/>
                    </a:cubicBezTo>
                    <a:cubicBezTo>
                      <a:pt x="324993" y="264223"/>
                      <a:pt x="325469" y="263842"/>
                      <a:pt x="325946" y="263652"/>
                    </a:cubicBezTo>
                    <a:cubicBezTo>
                      <a:pt x="328232" y="261938"/>
                      <a:pt x="337852" y="269843"/>
                      <a:pt x="340424" y="269367"/>
                    </a:cubicBezTo>
                    <a:cubicBezTo>
                      <a:pt x="341662" y="269081"/>
                      <a:pt x="342805" y="261080"/>
                      <a:pt x="343091" y="260794"/>
                    </a:cubicBezTo>
                    <a:cubicBezTo>
                      <a:pt x="348615" y="256604"/>
                      <a:pt x="349567" y="245078"/>
                      <a:pt x="350234" y="238601"/>
                    </a:cubicBezTo>
                    <a:cubicBezTo>
                      <a:pt x="351092" y="230124"/>
                      <a:pt x="349853" y="224314"/>
                      <a:pt x="347567" y="216408"/>
                    </a:cubicBezTo>
                    <a:cubicBezTo>
                      <a:pt x="346710" y="213455"/>
                      <a:pt x="341090" y="204692"/>
                      <a:pt x="342995" y="201930"/>
                    </a:cubicBezTo>
                    <a:cubicBezTo>
                      <a:pt x="346900" y="196501"/>
                      <a:pt x="373190" y="206978"/>
                      <a:pt x="378333" y="208026"/>
                    </a:cubicBezTo>
                    <a:cubicBezTo>
                      <a:pt x="379476" y="208217"/>
                      <a:pt x="380524" y="208407"/>
                      <a:pt x="381667" y="208598"/>
                    </a:cubicBezTo>
                    <a:cubicBezTo>
                      <a:pt x="387953" y="209741"/>
                      <a:pt x="394240" y="210693"/>
                      <a:pt x="400622" y="211836"/>
                    </a:cubicBezTo>
                    <a:cubicBezTo>
                      <a:pt x="403765" y="212312"/>
                      <a:pt x="407003" y="212884"/>
                      <a:pt x="410051" y="213551"/>
                    </a:cubicBezTo>
                    <a:cubicBezTo>
                      <a:pt x="411194" y="213646"/>
                      <a:pt x="412242" y="213931"/>
                      <a:pt x="413385" y="214122"/>
                    </a:cubicBezTo>
                    <a:cubicBezTo>
                      <a:pt x="414242" y="213360"/>
                      <a:pt x="414909" y="212122"/>
                      <a:pt x="415100" y="210598"/>
                    </a:cubicBezTo>
                    <a:cubicBezTo>
                      <a:pt x="415957" y="207550"/>
                      <a:pt x="415576" y="203359"/>
                      <a:pt x="415100" y="199168"/>
                    </a:cubicBezTo>
                    <a:cubicBezTo>
                      <a:pt x="414623" y="194596"/>
                      <a:pt x="414052" y="189929"/>
                      <a:pt x="414814" y="187071"/>
                    </a:cubicBezTo>
                    <a:cubicBezTo>
                      <a:pt x="416433" y="180213"/>
                      <a:pt x="419862" y="174689"/>
                      <a:pt x="421291" y="167640"/>
                    </a:cubicBezTo>
                    <a:cubicBezTo>
                      <a:pt x="423196" y="157925"/>
                      <a:pt x="424434" y="144113"/>
                      <a:pt x="428911" y="133636"/>
                    </a:cubicBezTo>
                    <a:cubicBezTo>
                      <a:pt x="429959" y="131064"/>
                      <a:pt x="431292" y="128683"/>
                      <a:pt x="432816" y="126682"/>
                    </a:cubicBezTo>
                    <a:cubicBezTo>
                      <a:pt x="433197" y="126111"/>
                      <a:pt x="433578" y="125730"/>
                      <a:pt x="433959" y="125349"/>
                    </a:cubicBezTo>
                    <a:cubicBezTo>
                      <a:pt x="435674" y="123730"/>
                      <a:pt x="437388" y="123730"/>
                      <a:pt x="439484" y="122396"/>
                    </a:cubicBezTo>
                    <a:cubicBezTo>
                      <a:pt x="440912" y="121444"/>
                      <a:pt x="442436" y="120396"/>
                      <a:pt x="443770" y="119444"/>
                    </a:cubicBezTo>
                    <a:cubicBezTo>
                      <a:pt x="448627" y="116205"/>
                      <a:pt x="453295" y="112681"/>
                      <a:pt x="458152" y="109252"/>
                    </a:cubicBezTo>
                    <a:cubicBezTo>
                      <a:pt x="467677" y="102013"/>
                      <a:pt x="474631" y="95441"/>
                      <a:pt x="479393" y="85344"/>
                    </a:cubicBezTo>
                    <a:cubicBezTo>
                      <a:pt x="482727" y="78391"/>
                      <a:pt x="489014" y="71628"/>
                      <a:pt x="494633" y="65246"/>
                    </a:cubicBezTo>
                    <a:cubicBezTo>
                      <a:pt x="495205" y="64770"/>
                      <a:pt x="495586" y="64199"/>
                      <a:pt x="496062" y="63627"/>
                    </a:cubicBezTo>
                    <a:cubicBezTo>
                      <a:pt x="498158" y="61151"/>
                      <a:pt x="500348" y="59436"/>
                      <a:pt x="502730" y="58103"/>
                    </a:cubicBezTo>
                    <a:cubicBezTo>
                      <a:pt x="507016" y="55435"/>
                      <a:pt x="511492" y="53626"/>
                      <a:pt x="515684" y="50102"/>
                    </a:cubicBezTo>
                    <a:cubicBezTo>
                      <a:pt x="522065" y="44958"/>
                      <a:pt x="528257" y="40862"/>
                      <a:pt x="533591" y="34957"/>
                    </a:cubicBezTo>
                    <a:cubicBezTo>
                      <a:pt x="536258" y="31909"/>
                      <a:pt x="538448" y="26479"/>
                      <a:pt x="541306" y="23813"/>
                    </a:cubicBezTo>
                    <a:cubicBezTo>
                      <a:pt x="546735" y="18955"/>
                      <a:pt x="554069" y="21146"/>
                      <a:pt x="560451" y="22765"/>
                    </a:cubicBezTo>
                    <a:cubicBezTo>
                      <a:pt x="561880" y="23051"/>
                      <a:pt x="563213" y="23336"/>
                      <a:pt x="564451" y="23622"/>
                    </a:cubicBezTo>
                    <a:cubicBezTo>
                      <a:pt x="566642" y="20669"/>
                      <a:pt x="565690" y="16193"/>
                      <a:pt x="564451" y="11811"/>
                    </a:cubicBezTo>
                    <a:lnTo>
                      <a:pt x="568738" y="0"/>
                    </a:lnTo>
                    <a:lnTo>
                      <a:pt x="571119" y="857"/>
                    </a:lnTo>
                    <a:cubicBezTo>
                      <a:pt x="569881" y="3905"/>
                      <a:pt x="568452" y="6096"/>
                      <a:pt x="570643" y="9906"/>
                    </a:cubicBezTo>
                    <a:cubicBezTo>
                      <a:pt x="571500" y="11240"/>
                      <a:pt x="572643" y="12478"/>
                      <a:pt x="573881" y="13526"/>
                    </a:cubicBezTo>
                    <a:cubicBezTo>
                      <a:pt x="576358" y="15716"/>
                      <a:pt x="579215" y="18002"/>
                      <a:pt x="581120" y="20479"/>
                    </a:cubicBezTo>
                    <a:cubicBezTo>
                      <a:pt x="585597" y="26384"/>
                      <a:pt x="588074" y="26575"/>
                      <a:pt x="593598" y="30194"/>
                    </a:cubicBezTo>
                    <a:cubicBezTo>
                      <a:pt x="602171" y="35624"/>
                      <a:pt x="606457" y="48768"/>
                      <a:pt x="606552" y="59246"/>
                    </a:cubicBezTo>
                    <a:cubicBezTo>
                      <a:pt x="614743" y="63913"/>
                      <a:pt x="620840" y="68771"/>
                      <a:pt x="628364" y="74676"/>
                    </a:cubicBezTo>
                    <a:cubicBezTo>
                      <a:pt x="629793" y="75819"/>
                      <a:pt x="631222" y="76772"/>
                      <a:pt x="632651" y="77629"/>
                    </a:cubicBezTo>
                    <a:cubicBezTo>
                      <a:pt x="635413" y="79439"/>
                      <a:pt x="638270" y="80867"/>
                      <a:pt x="641128" y="82105"/>
                    </a:cubicBezTo>
                    <a:cubicBezTo>
                      <a:pt x="647891" y="84963"/>
                      <a:pt x="654749" y="86678"/>
                      <a:pt x="662083" y="89249"/>
                    </a:cubicBezTo>
                    <a:cubicBezTo>
                      <a:pt x="663131" y="87440"/>
                      <a:pt x="664655" y="87154"/>
                      <a:pt x="666464" y="88392"/>
                    </a:cubicBezTo>
                    <a:cubicBezTo>
                      <a:pt x="670179" y="91440"/>
                      <a:pt x="672751" y="95155"/>
                      <a:pt x="674370" y="99727"/>
                    </a:cubicBezTo>
                    <a:cubicBezTo>
                      <a:pt x="677609" y="106204"/>
                      <a:pt x="678751" y="112395"/>
                      <a:pt x="685038" y="116491"/>
                    </a:cubicBezTo>
                    <a:cubicBezTo>
                      <a:pt x="690943" y="120301"/>
                      <a:pt x="699326" y="122873"/>
                      <a:pt x="707612" y="125063"/>
                    </a:cubicBezTo>
                    <a:cubicBezTo>
                      <a:pt x="710756" y="125921"/>
                      <a:pt x="713804" y="126778"/>
                      <a:pt x="716756" y="127635"/>
                    </a:cubicBezTo>
                    <a:cubicBezTo>
                      <a:pt x="718947" y="128302"/>
                      <a:pt x="720947" y="128969"/>
                      <a:pt x="722757" y="129635"/>
                    </a:cubicBezTo>
                    <a:cubicBezTo>
                      <a:pt x="732568" y="133255"/>
                      <a:pt x="732758" y="132588"/>
                      <a:pt x="741426" y="131826"/>
                    </a:cubicBezTo>
                    <a:cubicBezTo>
                      <a:pt x="742283" y="131731"/>
                      <a:pt x="747808" y="131445"/>
                      <a:pt x="748570" y="131159"/>
                    </a:cubicBezTo>
                    <a:cubicBezTo>
                      <a:pt x="750380" y="129254"/>
                      <a:pt x="752475" y="127921"/>
                      <a:pt x="754856" y="127064"/>
                    </a:cubicBezTo>
                    <a:lnTo>
                      <a:pt x="768953" y="124873"/>
                    </a:lnTo>
                    <a:cubicBezTo>
                      <a:pt x="771430" y="124111"/>
                      <a:pt x="773525" y="122682"/>
                      <a:pt x="775335" y="120872"/>
                    </a:cubicBezTo>
                    <a:cubicBezTo>
                      <a:pt x="777050" y="120968"/>
                      <a:pt x="778764" y="121063"/>
                      <a:pt x="780383" y="121253"/>
                    </a:cubicBezTo>
                    <a:cubicBezTo>
                      <a:pt x="783241" y="120491"/>
                      <a:pt x="786384" y="119253"/>
                      <a:pt x="789242" y="118301"/>
                    </a:cubicBezTo>
                    <a:cubicBezTo>
                      <a:pt x="794957" y="116205"/>
                      <a:pt x="797528" y="113824"/>
                      <a:pt x="802767" y="115729"/>
                    </a:cubicBezTo>
                    <a:cubicBezTo>
                      <a:pt x="803243" y="115919"/>
                      <a:pt x="803719" y="116205"/>
                      <a:pt x="804291" y="116396"/>
                    </a:cubicBezTo>
                    <a:cubicBezTo>
                      <a:pt x="809054" y="118491"/>
                      <a:pt x="808292" y="119634"/>
                      <a:pt x="810482" y="122396"/>
                    </a:cubicBezTo>
                    <a:cubicBezTo>
                      <a:pt x="810768" y="122777"/>
                      <a:pt x="810959" y="123063"/>
                      <a:pt x="811340" y="123539"/>
                    </a:cubicBezTo>
                    <a:cubicBezTo>
                      <a:pt x="817435" y="130588"/>
                      <a:pt x="829437" y="128873"/>
                      <a:pt x="835533" y="135541"/>
                    </a:cubicBezTo>
                    <a:cubicBezTo>
                      <a:pt x="837914" y="138017"/>
                      <a:pt x="836962" y="141256"/>
                      <a:pt x="840200" y="143637"/>
                    </a:cubicBezTo>
                    <a:cubicBezTo>
                      <a:pt x="844677" y="147161"/>
                      <a:pt x="853631" y="148304"/>
                      <a:pt x="859060" y="150304"/>
                    </a:cubicBezTo>
                    <a:cubicBezTo>
                      <a:pt x="866108" y="152876"/>
                      <a:pt x="873061" y="154972"/>
                      <a:pt x="880015" y="157067"/>
                    </a:cubicBezTo>
                    <a:cubicBezTo>
                      <a:pt x="883063" y="157925"/>
                      <a:pt x="886111" y="158782"/>
                      <a:pt x="889159" y="159544"/>
                    </a:cubicBezTo>
                    <a:cubicBezTo>
                      <a:pt x="901065" y="162973"/>
                      <a:pt x="913067" y="166211"/>
                      <a:pt x="925068" y="170593"/>
                    </a:cubicBezTo>
                    <a:cubicBezTo>
                      <a:pt x="936689" y="174784"/>
                      <a:pt x="951262" y="177451"/>
                      <a:pt x="957643" y="189357"/>
                    </a:cubicBezTo>
                    <a:cubicBezTo>
                      <a:pt x="958310" y="190595"/>
                      <a:pt x="958596" y="192024"/>
                      <a:pt x="958882" y="193358"/>
                    </a:cubicBezTo>
                    <a:cubicBezTo>
                      <a:pt x="959358" y="195263"/>
                      <a:pt x="959930" y="197072"/>
                      <a:pt x="961739" y="198215"/>
                    </a:cubicBezTo>
                    <a:cubicBezTo>
                      <a:pt x="963168" y="199073"/>
                      <a:pt x="964787" y="199454"/>
                      <a:pt x="966692" y="199454"/>
                    </a:cubicBezTo>
                    <a:cubicBezTo>
                      <a:pt x="970026" y="199549"/>
                      <a:pt x="973836" y="198787"/>
                      <a:pt x="976789" y="199549"/>
                    </a:cubicBezTo>
                    <a:cubicBezTo>
                      <a:pt x="984123" y="201359"/>
                      <a:pt x="990314" y="206693"/>
                      <a:pt x="998220" y="205169"/>
                    </a:cubicBezTo>
                    <a:cubicBezTo>
                      <a:pt x="1003554" y="204026"/>
                      <a:pt x="1007174" y="199835"/>
                      <a:pt x="1011841" y="197453"/>
                    </a:cubicBezTo>
                    <a:cubicBezTo>
                      <a:pt x="1026890" y="189738"/>
                      <a:pt x="1036415" y="192691"/>
                      <a:pt x="1049274" y="197453"/>
                    </a:cubicBezTo>
                    <a:cubicBezTo>
                      <a:pt x="1051465" y="198311"/>
                      <a:pt x="1053751" y="199168"/>
                      <a:pt x="1056227" y="200025"/>
                    </a:cubicBezTo>
                    <a:cubicBezTo>
                      <a:pt x="1056894" y="200216"/>
                      <a:pt x="1057466" y="200501"/>
                      <a:pt x="1058132" y="200787"/>
                    </a:cubicBezTo>
                    <a:cubicBezTo>
                      <a:pt x="1063752" y="203073"/>
                      <a:pt x="1071658" y="207550"/>
                      <a:pt x="1076992" y="207550"/>
                    </a:cubicBezTo>
                    <a:cubicBezTo>
                      <a:pt x="1079944" y="207550"/>
                      <a:pt x="1082611" y="205740"/>
                      <a:pt x="1085088" y="205740"/>
                    </a:cubicBezTo>
                    <a:cubicBezTo>
                      <a:pt x="1096137" y="205454"/>
                      <a:pt x="1114806" y="231553"/>
                      <a:pt x="1126903" y="222314"/>
                    </a:cubicBezTo>
                    <a:cubicBezTo>
                      <a:pt x="1130999" y="224885"/>
                      <a:pt x="1130236" y="228029"/>
                      <a:pt x="1129093" y="231267"/>
                    </a:cubicBezTo>
                    <a:lnTo>
                      <a:pt x="1128522" y="232886"/>
                    </a:lnTo>
                    <a:cubicBezTo>
                      <a:pt x="1127951" y="234601"/>
                      <a:pt x="1127379" y="236220"/>
                      <a:pt x="1127569" y="237744"/>
                    </a:cubicBezTo>
                    <a:cubicBezTo>
                      <a:pt x="1127951" y="240697"/>
                      <a:pt x="1130332" y="244316"/>
                      <a:pt x="1133189" y="247745"/>
                    </a:cubicBezTo>
                    <a:cubicBezTo>
                      <a:pt x="1136428" y="251555"/>
                      <a:pt x="1140333" y="255175"/>
                      <a:pt x="1142714" y="257175"/>
                    </a:cubicBezTo>
                    <a:cubicBezTo>
                      <a:pt x="1149572" y="263081"/>
                      <a:pt x="1151192" y="261652"/>
                      <a:pt x="1158050" y="262223"/>
                    </a:cubicBezTo>
                    <a:cubicBezTo>
                      <a:pt x="1163384" y="262604"/>
                      <a:pt x="1168336" y="265176"/>
                      <a:pt x="1173575" y="266986"/>
                    </a:cubicBezTo>
                    <a:cubicBezTo>
                      <a:pt x="1182910" y="270319"/>
                      <a:pt x="1192244" y="273844"/>
                      <a:pt x="1201579" y="277082"/>
                    </a:cubicBezTo>
                    <a:cubicBezTo>
                      <a:pt x="1202531" y="277463"/>
                      <a:pt x="1203389" y="277654"/>
                      <a:pt x="1204151" y="277844"/>
                    </a:cubicBezTo>
                    <a:cubicBezTo>
                      <a:pt x="1208151" y="279083"/>
                      <a:pt x="1209961" y="279083"/>
                      <a:pt x="1214342" y="277463"/>
                    </a:cubicBezTo>
                    <a:cubicBezTo>
                      <a:pt x="1214818" y="277273"/>
                      <a:pt x="1215295" y="276987"/>
                      <a:pt x="1215866" y="276796"/>
                    </a:cubicBezTo>
                    <a:cubicBezTo>
                      <a:pt x="1221486" y="274511"/>
                      <a:pt x="1221200" y="275558"/>
                      <a:pt x="1226725" y="275558"/>
                    </a:cubicBezTo>
                    <a:cubicBezTo>
                      <a:pt x="1232630" y="275463"/>
                      <a:pt x="1234154" y="274415"/>
                      <a:pt x="1240441" y="276796"/>
                    </a:cubicBezTo>
                    <a:cubicBezTo>
                      <a:pt x="1247585" y="279464"/>
                      <a:pt x="1256062" y="284226"/>
                      <a:pt x="1263777" y="284988"/>
                    </a:cubicBezTo>
                    <a:cubicBezTo>
                      <a:pt x="1272826" y="285845"/>
                      <a:pt x="1276826" y="279844"/>
                      <a:pt x="1285780" y="282512"/>
                    </a:cubicBezTo>
                    <a:cubicBezTo>
                      <a:pt x="1288256" y="283273"/>
                      <a:pt x="1290828" y="284417"/>
                      <a:pt x="1293305" y="285655"/>
                    </a:cubicBezTo>
                    <a:cubicBezTo>
                      <a:pt x="1296067" y="286893"/>
                      <a:pt x="1298829" y="288036"/>
                      <a:pt x="1301686" y="288417"/>
                    </a:cubicBezTo>
                    <a:cubicBezTo>
                      <a:pt x="1301877" y="288417"/>
                      <a:pt x="1302163" y="288417"/>
                      <a:pt x="1302353" y="288417"/>
                    </a:cubicBezTo>
                    <a:cubicBezTo>
                      <a:pt x="1307306" y="288989"/>
                      <a:pt x="1310068" y="286988"/>
                      <a:pt x="1314736" y="285750"/>
                    </a:cubicBezTo>
                    <a:cubicBezTo>
                      <a:pt x="1329976" y="281845"/>
                      <a:pt x="1346740" y="296513"/>
                      <a:pt x="1362170" y="298799"/>
                    </a:cubicBezTo>
                    <a:cubicBezTo>
                      <a:pt x="1363694" y="297466"/>
                      <a:pt x="1364742" y="295751"/>
                      <a:pt x="1365504" y="293846"/>
                    </a:cubicBezTo>
                    <a:cubicBezTo>
                      <a:pt x="1369981" y="294418"/>
                      <a:pt x="1369600" y="299847"/>
                      <a:pt x="1372362" y="302419"/>
                    </a:cubicBezTo>
                    <a:cubicBezTo>
                      <a:pt x="1373696" y="303752"/>
                      <a:pt x="1375982" y="304610"/>
                      <a:pt x="1378172" y="305371"/>
                    </a:cubicBezTo>
                    <a:cubicBezTo>
                      <a:pt x="1379601" y="305943"/>
                      <a:pt x="1380839" y="306515"/>
                      <a:pt x="1381887" y="307086"/>
                    </a:cubicBezTo>
                    <a:cubicBezTo>
                      <a:pt x="1383506" y="307943"/>
                      <a:pt x="1385030" y="308991"/>
                      <a:pt x="1386554" y="310039"/>
                    </a:cubicBezTo>
                    <a:cubicBezTo>
                      <a:pt x="1393222" y="314896"/>
                      <a:pt x="1399127" y="320802"/>
                      <a:pt x="1407700" y="322898"/>
                    </a:cubicBezTo>
                    <a:cubicBezTo>
                      <a:pt x="1416844" y="325088"/>
                      <a:pt x="1426369" y="321659"/>
                      <a:pt x="1435799" y="322898"/>
                    </a:cubicBezTo>
                    <a:cubicBezTo>
                      <a:pt x="1438561" y="323279"/>
                      <a:pt x="1441133" y="324803"/>
                      <a:pt x="1443704" y="325184"/>
                    </a:cubicBezTo>
                    <a:cubicBezTo>
                      <a:pt x="1445895" y="325374"/>
                      <a:pt x="1448181" y="324421"/>
                      <a:pt x="1449896" y="324517"/>
                    </a:cubicBezTo>
                    <a:cubicBezTo>
                      <a:pt x="1453801" y="324803"/>
                      <a:pt x="1457992" y="326231"/>
                      <a:pt x="1462088" y="327850"/>
                    </a:cubicBezTo>
                    <a:cubicBezTo>
                      <a:pt x="1465040" y="328994"/>
                      <a:pt x="1468088" y="330327"/>
                      <a:pt x="1470851" y="331280"/>
                    </a:cubicBezTo>
                    <a:lnTo>
                      <a:pt x="1471327" y="331470"/>
                    </a:lnTo>
                    <a:cubicBezTo>
                      <a:pt x="1478090" y="333946"/>
                      <a:pt x="1484852" y="336233"/>
                      <a:pt x="1491710" y="338804"/>
                    </a:cubicBezTo>
                    <a:cubicBezTo>
                      <a:pt x="1491710" y="339471"/>
                      <a:pt x="1491710" y="340138"/>
                      <a:pt x="1491043" y="340900"/>
                    </a:cubicBezTo>
                    <a:cubicBezTo>
                      <a:pt x="1487519" y="342424"/>
                      <a:pt x="1484471" y="344710"/>
                      <a:pt x="1481900" y="347663"/>
                    </a:cubicBezTo>
                    <a:cubicBezTo>
                      <a:pt x="1479233" y="350996"/>
                      <a:pt x="1474280" y="362045"/>
                      <a:pt x="1474089" y="366808"/>
                    </a:cubicBezTo>
                    <a:cubicBezTo>
                      <a:pt x="1473708" y="374047"/>
                      <a:pt x="1474470" y="371761"/>
                      <a:pt x="1478852" y="376428"/>
                    </a:cubicBezTo>
                    <a:cubicBezTo>
                      <a:pt x="1481995" y="379762"/>
                      <a:pt x="1484662" y="380810"/>
                      <a:pt x="1487996" y="383667"/>
                    </a:cubicBezTo>
                    <a:cubicBezTo>
                      <a:pt x="1494282" y="388811"/>
                      <a:pt x="1493520" y="385286"/>
                      <a:pt x="1495616" y="395002"/>
                    </a:cubicBezTo>
                    <a:cubicBezTo>
                      <a:pt x="1497330" y="402717"/>
                      <a:pt x="1498092" y="408813"/>
                      <a:pt x="1496663" y="415100"/>
                    </a:cubicBezTo>
                    <a:cubicBezTo>
                      <a:pt x="1495997" y="417957"/>
                      <a:pt x="1494949" y="420815"/>
                      <a:pt x="1493234" y="423863"/>
                    </a:cubicBezTo>
                    <a:cubicBezTo>
                      <a:pt x="1492663" y="424910"/>
                      <a:pt x="1491996" y="426148"/>
                      <a:pt x="1491139" y="427387"/>
                    </a:cubicBezTo>
                    <a:cubicBezTo>
                      <a:pt x="1488567" y="431387"/>
                      <a:pt x="1486376" y="428244"/>
                      <a:pt x="1486662" y="434912"/>
                    </a:cubicBezTo>
                    <a:cubicBezTo>
                      <a:pt x="1486948" y="442246"/>
                      <a:pt x="1493520" y="452057"/>
                      <a:pt x="1496568" y="458534"/>
                    </a:cubicBezTo>
                    <a:cubicBezTo>
                      <a:pt x="1500188" y="466058"/>
                      <a:pt x="1501521" y="470059"/>
                      <a:pt x="1501140" y="475107"/>
                    </a:cubicBezTo>
                    <a:cubicBezTo>
                      <a:pt x="1500854" y="478155"/>
                      <a:pt x="1499902" y="481394"/>
                      <a:pt x="1498378" y="486061"/>
                    </a:cubicBezTo>
                    <a:cubicBezTo>
                      <a:pt x="1496568" y="491585"/>
                      <a:pt x="1495806" y="498824"/>
                      <a:pt x="1494663" y="506349"/>
                    </a:cubicBezTo>
                    <a:cubicBezTo>
                      <a:pt x="1494187" y="509492"/>
                      <a:pt x="1493710" y="512731"/>
                      <a:pt x="1492949" y="515779"/>
                    </a:cubicBezTo>
                    <a:cubicBezTo>
                      <a:pt x="1490948" y="525304"/>
                      <a:pt x="1493520" y="533305"/>
                      <a:pt x="1486281" y="537020"/>
                    </a:cubicBezTo>
                    <a:cubicBezTo>
                      <a:pt x="1487900" y="537877"/>
                      <a:pt x="1490853" y="542735"/>
                      <a:pt x="1493425" y="544449"/>
                    </a:cubicBezTo>
                    <a:cubicBezTo>
                      <a:pt x="1497044" y="546735"/>
                      <a:pt x="1500473" y="549402"/>
                      <a:pt x="1501235" y="551783"/>
                    </a:cubicBezTo>
                    <a:cubicBezTo>
                      <a:pt x="1503902" y="559880"/>
                      <a:pt x="1485900" y="567595"/>
                      <a:pt x="1488091" y="576167"/>
                    </a:cubicBezTo>
                    <a:cubicBezTo>
                      <a:pt x="1489043" y="580263"/>
                      <a:pt x="1499426" y="579882"/>
                      <a:pt x="1499044" y="585026"/>
                    </a:cubicBezTo>
                    <a:cubicBezTo>
                      <a:pt x="1498854" y="587693"/>
                      <a:pt x="1496473" y="591407"/>
                      <a:pt x="1495520" y="593884"/>
                    </a:cubicBezTo>
                    <a:cubicBezTo>
                      <a:pt x="1495330" y="594551"/>
                      <a:pt x="1494949" y="595217"/>
                      <a:pt x="1494663" y="595884"/>
                    </a:cubicBezTo>
                    <a:cubicBezTo>
                      <a:pt x="1493520" y="598456"/>
                      <a:pt x="1492091" y="601599"/>
                      <a:pt x="1491043" y="604647"/>
                    </a:cubicBezTo>
                    <a:cubicBezTo>
                      <a:pt x="1490091" y="607219"/>
                      <a:pt x="1489424" y="609791"/>
                      <a:pt x="1489329" y="612077"/>
                    </a:cubicBezTo>
                    <a:cubicBezTo>
                      <a:pt x="1488948" y="620935"/>
                      <a:pt x="1486567" y="639032"/>
                      <a:pt x="1475137" y="643985"/>
                    </a:cubicBezTo>
                    <a:cubicBezTo>
                      <a:pt x="1473422" y="644652"/>
                      <a:pt x="1469898" y="641699"/>
                      <a:pt x="1468184" y="642461"/>
                    </a:cubicBezTo>
                    <a:cubicBezTo>
                      <a:pt x="1463802" y="644652"/>
                      <a:pt x="1461992" y="651129"/>
                      <a:pt x="1459230" y="654844"/>
                    </a:cubicBezTo>
                    <a:cubicBezTo>
                      <a:pt x="1452658" y="663512"/>
                      <a:pt x="1450562" y="665417"/>
                      <a:pt x="1440752" y="663321"/>
                    </a:cubicBezTo>
                    <a:cubicBezTo>
                      <a:pt x="1439227" y="666941"/>
                      <a:pt x="1436560" y="666845"/>
                      <a:pt x="1434941" y="669227"/>
                    </a:cubicBezTo>
                    <a:cubicBezTo>
                      <a:pt x="1434751" y="669417"/>
                      <a:pt x="1434656" y="669798"/>
                      <a:pt x="1434560" y="670084"/>
                    </a:cubicBezTo>
                    <a:cubicBezTo>
                      <a:pt x="1433513" y="671894"/>
                      <a:pt x="1433132" y="674084"/>
                      <a:pt x="1431989" y="675704"/>
                    </a:cubicBezTo>
                    <a:lnTo>
                      <a:pt x="1432369" y="675704"/>
                    </a:lnTo>
                    <a:cubicBezTo>
                      <a:pt x="1430274" y="678561"/>
                      <a:pt x="1428369" y="681228"/>
                      <a:pt x="1426464" y="683800"/>
                    </a:cubicBezTo>
                    <a:cubicBezTo>
                      <a:pt x="1423416" y="687991"/>
                      <a:pt x="1420273" y="691610"/>
                      <a:pt x="1416082" y="694754"/>
                    </a:cubicBezTo>
                    <a:cubicBezTo>
                      <a:pt x="1413701" y="696659"/>
                      <a:pt x="1410843" y="698278"/>
                      <a:pt x="1407509" y="699707"/>
                    </a:cubicBezTo>
                    <a:cubicBezTo>
                      <a:pt x="1397508" y="704088"/>
                      <a:pt x="1404652" y="699516"/>
                      <a:pt x="1403794" y="710184"/>
                    </a:cubicBezTo>
                    <a:cubicBezTo>
                      <a:pt x="1403223" y="719900"/>
                      <a:pt x="1404080" y="726853"/>
                      <a:pt x="1407128" y="735997"/>
                    </a:cubicBezTo>
                    <a:cubicBezTo>
                      <a:pt x="1407128" y="735997"/>
                      <a:pt x="1407128" y="736187"/>
                      <a:pt x="1407128" y="736283"/>
                    </a:cubicBezTo>
                    <a:cubicBezTo>
                      <a:pt x="1407128" y="736283"/>
                      <a:pt x="1406081" y="740759"/>
                      <a:pt x="1405985" y="740759"/>
                    </a:cubicBezTo>
                    <a:cubicBezTo>
                      <a:pt x="1401223" y="740378"/>
                      <a:pt x="1398175" y="736664"/>
                      <a:pt x="1393412" y="737997"/>
                    </a:cubicBezTo>
                    <a:cubicBezTo>
                      <a:pt x="1391888" y="738473"/>
                      <a:pt x="1382268" y="737711"/>
                      <a:pt x="1378839" y="742093"/>
                    </a:cubicBezTo>
                    <a:cubicBezTo>
                      <a:pt x="1376363" y="744950"/>
                      <a:pt x="1374267" y="747808"/>
                      <a:pt x="1373219" y="749427"/>
                    </a:cubicBezTo>
                    <a:lnTo>
                      <a:pt x="1372838" y="749999"/>
                    </a:lnTo>
                    <a:lnTo>
                      <a:pt x="1372838" y="749999"/>
                    </a:lnTo>
                    <a:cubicBezTo>
                      <a:pt x="1367028" y="760000"/>
                      <a:pt x="1364933" y="773525"/>
                      <a:pt x="1360837" y="784384"/>
                    </a:cubicBezTo>
                    <a:cubicBezTo>
                      <a:pt x="1358646" y="790194"/>
                      <a:pt x="1355027" y="792385"/>
                      <a:pt x="1356646" y="798767"/>
                    </a:cubicBezTo>
                    <a:cubicBezTo>
                      <a:pt x="1357979" y="804482"/>
                      <a:pt x="1362170" y="806196"/>
                      <a:pt x="1361694" y="812483"/>
                    </a:cubicBezTo>
                    <a:cubicBezTo>
                      <a:pt x="1361408" y="815531"/>
                      <a:pt x="1359980" y="818960"/>
                      <a:pt x="1358360" y="822484"/>
                    </a:cubicBezTo>
                    <a:cubicBezTo>
                      <a:pt x="1357122" y="825246"/>
                      <a:pt x="1355789" y="827913"/>
                      <a:pt x="1354931" y="830199"/>
                    </a:cubicBezTo>
                    <a:lnTo>
                      <a:pt x="1354550" y="831152"/>
                    </a:lnTo>
                    <a:cubicBezTo>
                      <a:pt x="1351121" y="840867"/>
                      <a:pt x="1351217" y="847820"/>
                      <a:pt x="1349121" y="857726"/>
                    </a:cubicBezTo>
                    <a:cubicBezTo>
                      <a:pt x="1350931" y="858584"/>
                      <a:pt x="1352645" y="859441"/>
                      <a:pt x="1354074" y="860108"/>
                    </a:cubicBezTo>
                    <a:cubicBezTo>
                      <a:pt x="1357503" y="861917"/>
                      <a:pt x="1361027" y="869347"/>
                      <a:pt x="1361027" y="869537"/>
                    </a:cubicBezTo>
                    <a:cubicBezTo>
                      <a:pt x="1362075" y="875062"/>
                      <a:pt x="1365314" y="883825"/>
                      <a:pt x="1365409" y="889254"/>
                    </a:cubicBezTo>
                    <a:cubicBezTo>
                      <a:pt x="1365409" y="895731"/>
                      <a:pt x="1370267" y="902018"/>
                      <a:pt x="1370076" y="909257"/>
                    </a:cubicBezTo>
                    <a:cubicBezTo>
                      <a:pt x="1369981" y="912400"/>
                      <a:pt x="1369505" y="916686"/>
                      <a:pt x="1368743" y="920877"/>
                    </a:cubicBezTo>
                    <a:cubicBezTo>
                      <a:pt x="1368171" y="924020"/>
                      <a:pt x="1367504" y="926973"/>
                      <a:pt x="1366742" y="929259"/>
                    </a:cubicBezTo>
                    <a:lnTo>
                      <a:pt x="1366457" y="930021"/>
                    </a:lnTo>
                    <a:cubicBezTo>
                      <a:pt x="1364075" y="936593"/>
                      <a:pt x="1362551" y="935069"/>
                      <a:pt x="1357979" y="938975"/>
                    </a:cubicBezTo>
                    <a:cubicBezTo>
                      <a:pt x="1351693" y="944404"/>
                      <a:pt x="1353122" y="954024"/>
                      <a:pt x="1347121" y="959263"/>
                    </a:cubicBezTo>
                    <a:cubicBezTo>
                      <a:pt x="1341025" y="964787"/>
                      <a:pt x="1339691" y="960692"/>
                      <a:pt x="1336262" y="969455"/>
                    </a:cubicBezTo>
                    <a:cubicBezTo>
                      <a:pt x="1333595" y="975932"/>
                      <a:pt x="1328452" y="985457"/>
                      <a:pt x="1328642" y="992219"/>
                    </a:cubicBezTo>
                    <a:cubicBezTo>
                      <a:pt x="1334357" y="993743"/>
                      <a:pt x="1335500" y="996601"/>
                      <a:pt x="1336453" y="1001078"/>
                    </a:cubicBezTo>
                    <a:cubicBezTo>
                      <a:pt x="1336548" y="1001840"/>
                      <a:pt x="1336739" y="1002697"/>
                      <a:pt x="1336929" y="1003554"/>
                    </a:cubicBezTo>
                    <a:cubicBezTo>
                      <a:pt x="1337596" y="1006983"/>
                      <a:pt x="1339120" y="1009650"/>
                      <a:pt x="1340358" y="1012508"/>
                    </a:cubicBezTo>
                    <a:cubicBezTo>
                      <a:pt x="1340644" y="1013365"/>
                      <a:pt x="1340930" y="1014222"/>
                      <a:pt x="1341215" y="1015175"/>
                    </a:cubicBezTo>
                    <a:cubicBezTo>
                      <a:pt x="1343216" y="1024223"/>
                      <a:pt x="1335691" y="1039749"/>
                      <a:pt x="1327118" y="1043368"/>
                    </a:cubicBezTo>
                    <a:cubicBezTo>
                      <a:pt x="1329404" y="1047274"/>
                      <a:pt x="1326356" y="1053751"/>
                      <a:pt x="1323785" y="1057370"/>
                    </a:cubicBezTo>
                    <a:cubicBezTo>
                      <a:pt x="1315974" y="1055275"/>
                      <a:pt x="1310259" y="1056704"/>
                      <a:pt x="1302449" y="1054703"/>
                    </a:cubicBezTo>
                    <a:cubicBezTo>
                      <a:pt x="1302449" y="1054703"/>
                      <a:pt x="1302382" y="1054703"/>
                      <a:pt x="1302258" y="1054703"/>
                    </a:cubicBezTo>
                    <a:cubicBezTo>
                      <a:pt x="1297686" y="1061466"/>
                      <a:pt x="1295876" y="1069562"/>
                      <a:pt x="1293685" y="1077659"/>
                    </a:cubicBezTo>
                    <a:cubicBezTo>
                      <a:pt x="1292828" y="1080802"/>
                      <a:pt x="1291971" y="1083755"/>
                      <a:pt x="1290828" y="1086707"/>
                    </a:cubicBezTo>
                    <a:cubicBezTo>
                      <a:pt x="1289971" y="1088708"/>
                      <a:pt x="1289114" y="1090708"/>
                      <a:pt x="1288161" y="1092613"/>
                    </a:cubicBezTo>
                    <a:cubicBezTo>
                      <a:pt x="1285208" y="1097661"/>
                      <a:pt x="1285875" y="1096328"/>
                      <a:pt x="1281875" y="1099090"/>
                    </a:cubicBezTo>
                    <a:cubicBezTo>
                      <a:pt x="1280351" y="1100138"/>
                      <a:pt x="1277684" y="1100995"/>
                      <a:pt x="1275302" y="1102138"/>
                    </a:cubicBezTo>
                    <a:cubicBezTo>
                      <a:pt x="1273397" y="1103090"/>
                      <a:pt x="1271588" y="1104233"/>
                      <a:pt x="1270921" y="1105853"/>
                    </a:cubicBezTo>
                    <a:cubicBezTo>
                      <a:pt x="1270064" y="1108043"/>
                      <a:pt x="1270254" y="1110615"/>
                      <a:pt x="1271207" y="1113473"/>
                    </a:cubicBezTo>
                    <a:cubicBezTo>
                      <a:pt x="1272635" y="1118235"/>
                      <a:pt x="1275302" y="1123188"/>
                      <a:pt x="1275969" y="1126712"/>
                    </a:cubicBezTo>
                    <a:cubicBezTo>
                      <a:pt x="1275969" y="1126998"/>
                      <a:pt x="1275969" y="1127379"/>
                      <a:pt x="1276160" y="1127665"/>
                    </a:cubicBezTo>
                    <a:cubicBezTo>
                      <a:pt x="1277112" y="1133570"/>
                      <a:pt x="1276922" y="1133761"/>
                      <a:pt x="1275017" y="1139952"/>
                    </a:cubicBezTo>
                    <a:cubicBezTo>
                      <a:pt x="1273207" y="1145477"/>
                      <a:pt x="1268159" y="1141857"/>
                      <a:pt x="1267111" y="1147477"/>
                    </a:cubicBezTo>
                    <a:cubicBezTo>
                      <a:pt x="1266635" y="1149572"/>
                      <a:pt x="1268921" y="1156240"/>
                      <a:pt x="1269016" y="1157859"/>
                    </a:cubicBezTo>
                    <a:cubicBezTo>
                      <a:pt x="1269016" y="1159097"/>
                      <a:pt x="1270349" y="1163765"/>
                      <a:pt x="1267492" y="1164908"/>
                    </a:cubicBezTo>
                    <a:cubicBezTo>
                      <a:pt x="1267682" y="1167098"/>
                      <a:pt x="1268540" y="1169099"/>
                      <a:pt x="1269492" y="1171004"/>
                    </a:cubicBezTo>
                    <a:cubicBezTo>
                      <a:pt x="1272540" y="1176623"/>
                      <a:pt x="1277493" y="1181386"/>
                      <a:pt x="1276826" y="1189101"/>
                    </a:cubicBezTo>
                    <a:cubicBezTo>
                      <a:pt x="1276255" y="1194530"/>
                      <a:pt x="1272826" y="1203103"/>
                      <a:pt x="1269683" y="1207484"/>
                    </a:cubicBezTo>
                    <a:cubicBezTo>
                      <a:pt x="1267492" y="1207199"/>
                      <a:pt x="1265396" y="1206818"/>
                      <a:pt x="1263301" y="1206627"/>
                    </a:cubicBezTo>
                    <a:cubicBezTo>
                      <a:pt x="1262253" y="1210437"/>
                      <a:pt x="1263777" y="1213771"/>
                      <a:pt x="1262920" y="1217676"/>
                    </a:cubicBezTo>
                    <a:cubicBezTo>
                      <a:pt x="1262443" y="1220438"/>
                      <a:pt x="1259967" y="1217962"/>
                      <a:pt x="1260158" y="1220819"/>
                    </a:cubicBezTo>
                    <a:cubicBezTo>
                      <a:pt x="1260443" y="1231392"/>
                      <a:pt x="1271968" y="1232726"/>
                      <a:pt x="1273874" y="1241203"/>
                    </a:cubicBezTo>
                    <a:cubicBezTo>
                      <a:pt x="1264158" y="1242060"/>
                      <a:pt x="1270540" y="1236917"/>
                      <a:pt x="1267111" y="1243013"/>
                    </a:cubicBezTo>
                    <a:cubicBezTo>
                      <a:pt x="1266349" y="1244251"/>
                      <a:pt x="1261586" y="1253681"/>
                      <a:pt x="1260729" y="1256252"/>
                    </a:cubicBezTo>
                    <a:cubicBezTo>
                      <a:pt x="1260348" y="1257300"/>
                      <a:pt x="1259967" y="1258348"/>
                      <a:pt x="1259681" y="1259491"/>
                    </a:cubicBezTo>
                    <a:cubicBezTo>
                      <a:pt x="1257300" y="1266635"/>
                      <a:pt x="1255014" y="1273969"/>
                      <a:pt x="1252061" y="1280732"/>
                    </a:cubicBezTo>
                    <a:cubicBezTo>
                      <a:pt x="1249871" y="1285685"/>
                      <a:pt x="1246442" y="1288733"/>
                      <a:pt x="1243775" y="1293400"/>
                    </a:cubicBezTo>
                    <a:cubicBezTo>
                      <a:pt x="1241393" y="1297496"/>
                      <a:pt x="1241393" y="1299305"/>
                      <a:pt x="1238536" y="1302734"/>
                    </a:cubicBezTo>
                    <a:cubicBezTo>
                      <a:pt x="1232249" y="1310450"/>
                      <a:pt x="1226534" y="1304449"/>
                      <a:pt x="1218438" y="1304068"/>
                    </a:cubicBezTo>
                    <a:cubicBezTo>
                      <a:pt x="1217581" y="1311212"/>
                      <a:pt x="1220152" y="1306735"/>
                      <a:pt x="1215295" y="1315974"/>
                    </a:cubicBezTo>
                    <a:cubicBezTo>
                      <a:pt x="1215295" y="1316165"/>
                      <a:pt x="1215104" y="1316260"/>
                      <a:pt x="1215009" y="1316450"/>
                    </a:cubicBezTo>
                    <a:cubicBezTo>
                      <a:pt x="1214057" y="1317974"/>
                      <a:pt x="1213104" y="1319213"/>
                      <a:pt x="1212152" y="13202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1" name="Google Shape;431;p29"/>
              <p:cNvGrpSpPr/>
              <p:nvPr/>
            </p:nvGrpSpPr>
            <p:grpSpPr>
              <a:xfrm rot="10800000">
                <a:off x="6810091" y="-617871"/>
                <a:ext cx="3059426" cy="2688663"/>
                <a:chOff x="9590772" y="632648"/>
                <a:chExt cx="1489424" cy="1308925"/>
              </a:xfrm>
            </p:grpSpPr>
            <p:grpSp>
              <p:nvGrpSpPr>
                <p:cNvPr id="432" name="Google Shape;432;p29"/>
                <p:cNvGrpSpPr/>
                <p:nvPr/>
              </p:nvGrpSpPr>
              <p:grpSpPr>
                <a:xfrm>
                  <a:off x="9590772" y="689798"/>
                  <a:ext cx="1484947" cy="1251775"/>
                  <a:chOff x="9590772" y="689798"/>
                  <a:chExt cx="1484947" cy="1251775"/>
                </a:xfrm>
              </p:grpSpPr>
              <p:sp>
                <p:nvSpPr>
                  <p:cNvPr id="433" name="Google Shape;433;p29"/>
                  <p:cNvSpPr/>
                  <p:nvPr/>
                </p:nvSpPr>
                <p:spPr>
                  <a:xfrm>
                    <a:off x="10090739" y="689798"/>
                    <a:ext cx="984980" cy="360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980" h="360045" extrusionOk="0">
                        <a:moveTo>
                          <a:pt x="981647" y="359950"/>
                        </a:moveTo>
                        <a:lnTo>
                          <a:pt x="0" y="6953"/>
                        </a:lnTo>
                        <a:cubicBezTo>
                          <a:pt x="571" y="6477"/>
                          <a:pt x="953" y="5906"/>
                          <a:pt x="1429" y="5429"/>
                        </a:cubicBezTo>
                        <a:cubicBezTo>
                          <a:pt x="3524" y="3048"/>
                          <a:pt x="5715" y="1333"/>
                          <a:pt x="7906" y="0"/>
                        </a:cubicBezTo>
                        <a:lnTo>
                          <a:pt x="984980" y="351377"/>
                        </a:lnTo>
                        <a:cubicBezTo>
                          <a:pt x="984313" y="354235"/>
                          <a:pt x="983266" y="356997"/>
                          <a:pt x="981551" y="3600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29"/>
                  <p:cNvSpPr/>
                  <p:nvPr/>
                </p:nvSpPr>
                <p:spPr>
                  <a:xfrm>
                    <a:off x="10025874" y="755045"/>
                    <a:ext cx="1047940" cy="385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940" h="385095" extrusionOk="0">
                        <a:moveTo>
                          <a:pt x="1046321" y="385096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047940" y="375761"/>
                        </a:lnTo>
                        <a:cubicBezTo>
                          <a:pt x="1047464" y="378809"/>
                          <a:pt x="1046988" y="382048"/>
                          <a:pt x="1046321" y="3850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29"/>
                  <p:cNvSpPr/>
                  <p:nvPr/>
                </p:nvSpPr>
                <p:spPr>
                  <a:xfrm>
                    <a:off x="9979583" y="835150"/>
                    <a:ext cx="1086421" cy="391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421" h="391858" extrusionOk="0">
                        <a:moveTo>
                          <a:pt x="1082802" y="391859"/>
                        </a:moveTo>
                        <a:lnTo>
                          <a:pt x="0" y="2476"/>
                        </a:lnTo>
                        <a:cubicBezTo>
                          <a:pt x="6191" y="3619"/>
                          <a:pt x="12382" y="4572"/>
                          <a:pt x="18669" y="5620"/>
                        </a:cubicBezTo>
                        <a:lnTo>
                          <a:pt x="20669" y="0"/>
                        </a:lnTo>
                        <a:lnTo>
                          <a:pt x="1086422" y="383286"/>
                        </a:lnTo>
                        <a:cubicBezTo>
                          <a:pt x="1085279" y="385858"/>
                          <a:pt x="1083945" y="388906"/>
                          <a:pt x="1082802" y="39185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29"/>
                  <p:cNvSpPr/>
                  <p:nvPr/>
                </p:nvSpPr>
                <p:spPr>
                  <a:xfrm>
                    <a:off x="9924909" y="900682"/>
                    <a:ext cx="1095470" cy="39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470" h="399478" extrusionOk="0">
                        <a:moveTo>
                          <a:pt x="1089660" y="399479"/>
                        </a:moveTo>
                        <a:lnTo>
                          <a:pt x="0" y="7620"/>
                        </a:lnTo>
                        <a:cubicBezTo>
                          <a:pt x="1238" y="5048"/>
                          <a:pt x="2762" y="2667"/>
                          <a:pt x="5048" y="857"/>
                        </a:cubicBezTo>
                        <a:cubicBezTo>
                          <a:pt x="5334" y="572"/>
                          <a:pt x="5810" y="191"/>
                          <a:pt x="6287" y="0"/>
                        </a:cubicBezTo>
                        <a:lnTo>
                          <a:pt x="1095470" y="391668"/>
                        </a:lnTo>
                        <a:cubicBezTo>
                          <a:pt x="1093375" y="394430"/>
                          <a:pt x="1091565" y="397002"/>
                          <a:pt x="1089660" y="39947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29"/>
                  <p:cNvSpPr/>
                  <p:nvPr/>
                </p:nvSpPr>
                <p:spPr>
                  <a:xfrm>
                    <a:off x="9844423" y="961452"/>
                    <a:ext cx="1121949" cy="409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1949" h="409670" extrusionOk="0">
                        <a:moveTo>
                          <a:pt x="1121950" y="401955"/>
                        </a:moveTo>
                        <a:lnTo>
                          <a:pt x="1067467" y="382334"/>
                        </a:lnTo>
                        <a:lnTo>
                          <a:pt x="1058704" y="379190"/>
                        </a:lnTo>
                        <a:lnTo>
                          <a:pt x="987362" y="353568"/>
                        </a:lnTo>
                        <a:lnTo>
                          <a:pt x="978598" y="350425"/>
                        </a:lnTo>
                        <a:lnTo>
                          <a:pt x="907351" y="324803"/>
                        </a:lnTo>
                        <a:lnTo>
                          <a:pt x="898588" y="321659"/>
                        </a:lnTo>
                        <a:lnTo>
                          <a:pt x="827246" y="296037"/>
                        </a:lnTo>
                        <a:lnTo>
                          <a:pt x="818483" y="292894"/>
                        </a:lnTo>
                        <a:lnTo>
                          <a:pt x="747236" y="267271"/>
                        </a:lnTo>
                        <a:lnTo>
                          <a:pt x="738473" y="264128"/>
                        </a:lnTo>
                        <a:lnTo>
                          <a:pt x="667131" y="238506"/>
                        </a:lnTo>
                        <a:lnTo>
                          <a:pt x="658368" y="235363"/>
                        </a:lnTo>
                        <a:lnTo>
                          <a:pt x="587121" y="209740"/>
                        </a:lnTo>
                        <a:lnTo>
                          <a:pt x="578358" y="206597"/>
                        </a:lnTo>
                        <a:lnTo>
                          <a:pt x="507016" y="180975"/>
                        </a:lnTo>
                        <a:lnTo>
                          <a:pt x="498253" y="177832"/>
                        </a:lnTo>
                        <a:lnTo>
                          <a:pt x="426910" y="152209"/>
                        </a:lnTo>
                        <a:lnTo>
                          <a:pt x="418147" y="149066"/>
                        </a:lnTo>
                        <a:lnTo>
                          <a:pt x="346900" y="123444"/>
                        </a:lnTo>
                        <a:lnTo>
                          <a:pt x="338138" y="120301"/>
                        </a:lnTo>
                        <a:lnTo>
                          <a:pt x="266795" y="94678"/>
                        </a:lnTo>
                        <a:lnTo>
                          <a:pt x="258032" y="91535"/>
                        </a:lnTo>
                        <a:lnTo>
                          <a:pt x="186785" y="65913"/>
                        </a:lnTo>
                        <a:lnTo>
                          <a:pt x="178022" y="62770"/>
                        </a:lnTo>
                        <a:lnTo>
                          <a:pt x="106680" y="37147"/>
                        </a:lnTo>
                        <a:lnTo>
                          <a:pt x="97917" y="34004"/>
                        </a:lnTo>
                        <a:lnTo>
                          <a:pt x="26670" y="8382"/>
                        </a:lnTo>
                        <a:lnTo>
                          <a:pt x="17907" y="5239"/>
                        </a:lnTo>
                        <a:lnTo>
                          <a:pt x="3334" y="0"/>
                        </a:lnTo>
                        <a:cubicBezTo>
                          <a:pt x="2286" y="2953"/>
                          <a:pt x="1238" y="5905"/>
                          <a:pt x="0" y="8668"/>
                        </a:cubicBezTo>
                        <a:lnTo>
                          <a:pt x="14764" y="14002"/>
                        </a:lnTo>
                        <a:lnTo>
                          <a:pt x="23527" y="17145"/>
                        </a:lnTo>
                        <a:lnTo>
                          <a:pt x="94774" y="42767"/>
                        </a:lnTo>
                        <a:lnTo>
                          <a:pt x="103537" y="45910"/>
                        </a:lnTo>
                        <a:lnTo>
                          <a:pt x="174879" y="71533"/>
                        </a:lnTo>
                        <a:lnTo>
                          <a:pt x="183642" y="74676"/>
                        </a:lnTo>
                        <a:lnTo>
                          <a:pt x="254889" y="100298"/>
                        </a:lnTo>
                        <a:lnTo>
                          <a:pt x="263652" y="103442"/>
                        </a:lnTo>
                        <a:lnTo>
                          <a:pt x="334994" y="129064"/>
                        </a:lnTo>
                        <a:lnTo>
                          <a:pt x="343757" y="132207"/>
                        </a:lnTo>
                        <a:lnTo>
                          <a:pt x="415004" y="157829"/>
                        </a:lnTo>
                        <a:lnTo>
                          <a:pt x="423767" y="160972"/>
                        </a:lnTo>
                        <a:lnTo>
                          <a:pt x="495109" y="186595"/>
                        </a:lnTo>
                        <a:lnTo>
                          <a:pt x="503872" y="189738"/>
                        </a:lnTo>
                        <a:lnTo>
                          <a:pt x="575215" y="215360"/>
                        </a:lnTo>
                        <a:lnTo>
                          <a:pt x="583978" y="218503"/>
                        </a:lnTo>
                        <a:lnTo>
                          <a:pt x="655225" y="244126"/>
                        </a:lnTo>
                        <a:lnTo>
                          <a:pt x="663988" y="247269"/>
                        </a:lnTo>
                        <a:lnTo>
                          <a:pt x="735330" y="272891"/>
                        </a:lnTo>
                        <a:lnTo>
                          <a:pt x="744093" y="276034"/>
                        </a:lnTo>
                        <a:lnTo>
                          <a:pt x="815340" y="301657"/>
                        </a:lnTo>
                        <a:lnTo>
                          <a:pt x="824103" y="304800"/>
                        </a:lnTo>
                        <a:lnTo>
                          <a:pt x="895445" y="330422"/>
                        </a:lnTo>
                        <a:lnTo>
                          <a:pt x="904208" y="333565"/>
                        </a:lnTo>
                        <a:lnTo>
                          <a:pt x="975455" y="359188"/>
                        </a:lnTo>
                        <a:lnTo>
                          <a:pt x="984218" y="362331"/>
                        </a:lnTo>
                        <a:lnTo>
                          <a:pt x="1055560" y="387953"/>
                        </a:lnTo>
                        <a:lnTo>
                          <a:pt x="1064323" y="391096"/>
                        </a:lnTo>
                        <a:lnTo>
                          <a:pt x="1115949" y="409670"/>
                        </a:lnTo>
                        <a:lnTo>
                          <a:pt x="1121855" y="401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29"/>
                  <p:cNvSpPr/>
                  <p:nvPr/>
                </p:nvSpPr>
                <p:spPr>
                  <a:xfrm>
                    <a:off x="9809371" y="1038794"/>
                    <a:ext cx="1136523" cy="416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6523" h="416147" extrusionOk="0">
                        <a:moveTo>
                          <a:pt x="1132904" y="416147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136523" y="407575"/>
                        </a:lnTo>
                        <a:cubicBezTo>
                          <a:pt x="1135380" y="410337"/>
                          <a:pt x="1134047" y="412909"/>
                          <a:pt x="1133189" y="415195"/>
                        </a:cubicBezTo>
                        <a:lnTo>
                          <a:pt x="1132809" y="41614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29"/>
                  <p:cNvSpPr/>
                  <p:nvPr/>
                </p:nvSpPr>
                <p:spPr>
                  <a:xfrm>
                    <a:off x="9767271" y="1113852"/>
                    <a:ext cx="1182909" cy="4335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909" h="433578" extrusionOk="0">
                        <a:moveTo>
                          <a:pt x="1180624" y="433578"/>
                        </a:moveTo>
                        <a:lnTo>
                          <a:pt x="0" y="9049"/>
                        </a:lnTo>
                        <a:cubicBezTo>
                          <a:pt x="667" y="6001"/>
                          <a:pt x="1524" y="2953"/>
                          <a:pt x="2381" y="0"/>
                        </a:cubicBezTo>
                        <a:lnTo>
                          <a:pt x="1182910" y="424529"/>
                        </a:lnTo>
                        <a:cubicBezTo>
                          <a:pt x="1182338" y="427577"/>
                          <a:pt x="1181672" y="430530"/>
                          <a:pt x="1180910" y="432816"/>
                        </a:cubicBezTo>
                        <a:lnTo>
                          <a:pt x="1180624" y="43357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29"/>
                  <p:cNvSpPr/>
                  <p:nvPr/>
                </p:nvSpPr>
                <p:spPr>
                  <a:xfrm>
                    <a:off x="9704691" y="1181860"/>
                    <a:ext cx="1217675" cy="446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7675" h="446722" extrusionOk="0">
                        <a:moveTo>
                          <a:pt x="1217676" y="446722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213866" y="435388"/>
                        </a:lnTo>
                        <a:cubicBezTo>
                          <a:pt x="1213961" y="436150"/>
                          <a:pt x="1214152" y="437007"/>
                          <a:pt x="1214342" y="437864"/>
                        </a:cubicBezTo>
                        <a:cubicBezTo>
                          <a:pt x="1215009" y="441293"/>
                          <a:pt x="1216533" y="443865"/>
                          <a:pt x="1217676" y="44672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29"/>
                  <p:cNvSpPr/>
                  <p:nvPr/>
                </p:nvSpPr>
                <p:spPr>
                  <a:xfrm rot="-4214982">
                    <a:off x="10271028" y="845490"/>
                    <a:ext cx="9322" cy="127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4" h="1273016" extrusionOk="0">
                        <a:moveTo>
                          <a:pt x="0" y="0"/>
                        </a:moveTo>
                        <a:lnTo>
                          <a:pt x="9335" y="0"/>
                        </a:lnTo>
                        <a:lnTo>
                          <a:pt x="9335" y="1273016"/>
                        </a:lnTo>
                        <a:lnTo>
                          <a:pt x="0" y="127301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29"/>
                  <p:cNvSpPr/>
                  <p:nvPr/>
                </p:nvSpPr>
                <p:spPr>
                  <a:xfrm>
                    <a:off x="9647065" y="1341975"/>
                    <a:ext cx="1207008" cy="442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008" h="442341" extrusionOk="0">
                        <a:moveTo>
                          <a:pt x="1205579" y="442341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207008" y="432911"/>
                        </a:lnTo>
                        <a:cubicBezTo>
                          <a:pt x="1207008" y="434150"/>
                          <a:pt x="1206341" y="435292"/>
                          <a:pt x="1203579" y="436340"/>
                        </a:cubicBezTo>
                        <a:cubicBezTo>
                          <a:pt x="1203770" y="438531"/>
                          <a:pt x="1204531" y="440436"/>
                          <a:pt x="1205579" y="4423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29"/>
                  <p:cNvSpPr/>
                  <p:nvPr/>
                </p:nvSpPr>
                <p:spPr>
                  <a:xfrm>
                    <a:off x="9618204" y="1422081"/>
                    <a:ext cx="1228058" cy="449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58" h="449199" extrusionOk="0">
                        <a:moveTo>
                          <a:pt x="1224820" y="449199"/>
                        </a:moveTo>
                        <a:lnTo>
                          <a:pt x="0" y="8763"/>
                        </a:lnTo>
                        <a:lnTo>
                          <a:pt x="3143" y="0"/>
                        </a:lnTo>
                        <a:lnTo>
                          <a:pt x="1228058" y="440531"/>
                        </a:lnTo>
                        <a:cubicBezTo>
                          <a:pt x="1227297" y="441769"/>
                          <a:pt x="1226534" y="443579"/>
                          <a:pt x="1225772" y="446056"/>
                        </a:cubicBezTo>
                        <a:cubicBezTo>
                          <a:pt x="1225391" y="447104"/>
                          <a:pt x="1225010" y="448151"/>
                          <a:pt x="1224725" y="44919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29"/>
                  <p:cNvSpPr/>
                  <p:nvPr/>
                </p:nvSpPr>
                <p:spPr>
                  <a:xfrm>
                    <a:off x="9590772" y="1502376"/>
                    <a:ext cx="1212532" cy="439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532" h="439197" extrusionOk="0">
                        <a:moveTo>
                          <a:pt x="1109377" y="402812"/>
                        </a:moveTo>
                        <a:lnTo>
                          <a:pt x="1038035" y="377190"/>
                        </a:lnTo>
                        <a:lnTo>
                          <a:pt x="1029176" y="374237"/>
                        </a:lnTo>
                        <a:lnTo>
                          <a:pt x="1029176" y="374047"/>
                        </a:lnTo>
                        <a:cubicBezTo>
                          <a:pt x="1029176" y="374047"/>
                          <a:pt x="958024" y="348425"/>
                          <a:pt x="958024" y="348425"/>
                        </a:cubicBezTo>
                        <a:lnTo>
                          <a:pt x="949166" y="345472"/>
                        </a:lnTo>
                        <a:lnTo>
                          <a:pt x="949166" y="345281"/>
                        </a:lnTo>
                        <a:cubicBezTo>
                          <a:pt x="949166" y="345281"/>
                          <a:pt x="877919" y="319659"/>
                          <a:pt x="877919" y="319659"/>
                        </a:cubicBezTo>
                        <a:lnTo>
                          <a:pt x="869061" y="316706"/>
                        </a:lnTo>
                        <a:lnTo>
                          <a:pt x="869061" y="316516"/>
                        </a:lnTo>
                        <a:cubicBezTo>
                          <a:pt x="869061" y="316516"/>
                          <a:pt x="797909" y="290894"/>
                          <a:pt x="797909" y="290894"/>
                        </a:cubicBezTo>
                        <a:lnTo>
                          <a:pt x="789051" y="287941"/>
                        </a:lnTo>
                        <a:lnTo>
                          <a:pt x="789051" y="287750"/>
                        </a:lnTo>
                        <a:cubicBezTo>
                          <a:pt x="789051" y="287750"/>
                          <a:pt x="717804" y="262128"/>
                          <a:pt x="717804" y="262128"/>
                        </a:cubicBezTo>
                        <a:lnTo>
                          <a:pt x="708946" y="259175"/>
                        </a:lnTo>
                        <a:lnTo>
                          <a:pt x="708946" y="258985"/>
                        </a:lnTo>
                        <a:cubicBezTo>
                          <a:pt x="708946" y="258985"/>
                          <a:pt x="637794" y="233363"/>
                          <a:pt x="637794" y="233363"/>
                        </a:cubicBezTo>
                        <a:lnTo>
                          <a:pt x="628936" y="230410"/>
                        </a:lnTo>
                        <a:lnTo>
                          <a:pt x="628936" y="230219"/>
                        </a:lnTo>
                        <a:cubicBezTo>
                          <a:pt x="628936" y="230219"/>
                          <a:pt x="557689" y="204597"/>
                          <a:pt x="557689" y="204597"/>
                        </a:cubicBezTo>
                        <a:lnTo>
                          <a:pt x="548830" y="201644"/>
                        </a:lnTo>
                        <a:lnTo>
                          <a:pt x="548830" y="201454"/>
                        </a:lnTo>
                        <a:cubicBezTo>
                          <a:pt x="548830" y="201454"/>
                          <a:pt x="477583" y="175832"/>
                          <a:pt x="477583" y="175832"/>
                        </a:cubicBezTo>
                        <a:lnTo>
                          <a:pt x="468725" y="172879"/>
                        </a:lnTo>
                        <a:lnTo>
                          <a:pt x="468725" y="172688"/>
                        </a:lnTo>
                        <a:cubicBezTo>
                          <a:pt x="468725" y="172688"/>
                          <a:pt x="397573" y="147066"/>
                          <a:pt x="397573" y="147066"/>
                        </a:cubicBezTo>
                        <a:lnTo>
                          <a:pt x="388715" y="144113"/>
                        </a:lnTo>
                        <a:lnTo>
                          <a:pt x="388715" y="143923"/>
                        </a:lnTo>
                        <a:cubicBezTo>
                          <a:pt x="388715" y="143923"/>
                          <a:pt x="317468" y="118300"/>
                          <a:pt x="317468" y="118300"/>
                        </a:cubicBezTo>
                        <a:lnTo>
                          <a:pt x="308610" y="115348"/>
                        </a:lnTo>
                        <a:lnTo>
                          <a:pt x="308610" y="115157"/>
                        </a:lnTo>
                        <a:cubicBezTo>
                          <a:pt x="308610" y="115157"/>
                          <a:pt x="237458" y="89535"/>
                          <a:pt x="237458" y="89535"/>
                        </a:cubicBezTo>
                        <a:lnTo>
                          <a:pt x="228600" y="86582"/>
                        </a:lnTo>
                        <a:lnTo>
                          <a:pt x="228600" y="86392"/>
                        </a:lnTo>
                        <a:cubicBezTo>
                          <a:pt x="228600" y="86392"/>
                          <a:pt x="157353" y="60770"/>
                          <a:pt x="157353" y="60770"/>
                        </a:cubicBezTo>
                        <a:lnTo>
                          <a:pt x="148495" y="57817"/>
                        </a:lnTo>
                        <a:lnTo>
                          <a:pt x="148495" y="57626"/>
                        </a:lnTo>
                        <a:cubicBezTo>
                          <a:pt x="148495" y="57626"/>
                          <a:pt x="77343" y="32004"/>
                          <a:pt x="77343" y="32004"/>
                        </a:cubicBezTo>
                        <a:lnTo>
                          <a:pt x="68485" y="29051"/>
                        </a:lnTo>
                        <a:lnTo>
                          <a:pt x="68485" y="28861"/>
                        </a:lnTo>
                        <a:cubicBezTo>
                          <a:pt x="68485" y="28861"/>
                          <a:pt x="0" y="4191"/>
                          <a:pt x="0" y="4191"/>
                        </a:cubicBezTo>
                        <a:lnTo>
                          <a:pt x="1524" y="0"/>
                        </a:lnTo>
                        <a:lnTo>
                          <a:pt x="1212532" y="435483"/>
                        </a:lnTo>
                        <a:cubicBezTo>
                          <a:pt x="1211580" y="437007"/>
                          <a:pt x="1210628" y="438150"/>
                          <a:pt x="1209675" y="439198"/>
                        </a:cubicBezTo>
                        <a:lnTo>
                          <a:pt x="1197864" y="434912"/>
                        </a:lnTo>
                        <a:lnTo>
                          <a:pt x="1189006" y="431959"/>
                        </a:lnTo>
                        <a:lnTo>
                          <a:pt x="1189006" y="431768"/>
                        </a:lnTo>
                        <a:cubicBezTo>
                          <a:pt x="1189006" y="431768"/>
                          <a:pt x="1117759" y="406146"/>
                          <a:pt x="1117759" y="406146"/>
                        </a:cubicBezTo>
                        <a:lnTo>
                          <a:pt x="1108900" y="403193"/>
                        </a:lnTo>
                        <a:lnTo>
                          <a:pt x="1108900" y="40300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5" name="Google Shape;445;p29"/>
                <p:cNvGrpSpPr/>
                <p:nvPr/>
              </p:nvGrpSpPr>
              <p:grpSpPr>
                <a:xfrm>
                  <a:off x="9659447" y="632648"/>
                  <a:ext cx="1420749" cy="1304449"/>
                  <a:chOff x="9659447" y="632648"/>
                  <a:chExt cx="1420749" cy="1304449"/>
                </a:xfrm>
              </p:grpSpPr>
              <p:grpSp>
                <p:nvGrpSpPr>
                  <p:cNvPr id="446" name="Google Shape;446;p29"/>
                  <p:cNvGrpSpPr/>
                  <p:nvPr/>
                </p:nvGrpSpPr>
                <p:grpSpPr>
                  <a:xfrm>
                    <a:off x="10780064" y="1100040"/>
                    <a:ext cx="300132" cy="837057"/>
                    <a:chOff x="10780064" y="1100040"/>
                    <a:chExt cx="300132" cy="837057"/>
                  </a:xfrm>
                </p:grpSpPr>
                <p:sp>
                  <p:nvSpPr>
                    <p:cNvPr id="447" name="Google Shape;447;p29"/>
                    <p:cNvSpPr/>
                    <p:nvPr/>
                  </p:nvSpPr>
                  <p:spPr>
                    <a:xfrm>
                      <a:off x="11004378" y="1100040"/>
                      <a:ext cx="75818" cy="2108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818" h="210883" extrusionOk="0">
                          <a:moveTo>
                            <a:pt x="10192" y="200120"/>
                          </a:moveTo>
                          <a:cubicBezTo>
                            <a:pt x="7239" y="204216"/>
                            <a:pt x="4096" y="207836"/>
                            <a:pt x="0" y="210884"/>
                          </a:cubicBezTo>
                          <a:lnTo>
                            <a:pt x="75819" y="0"/>
                          </a:lnTo>
                          <a:cubicBezTo>
                            <a:pt x="75533" y="2953"/>
                            <a:pt x="74581" y="6191"/>
                            <a:pt x="73152" y="10763"/>
                          </a:cubicBezTo>
                          <a:cubicBezTo>
                            <a:pt x="71438" y="16193"/>
                            <a:pt x="70580" y="23336"/>
                            <a:pt x="69532" y="30671"/>
                          </a:cubicBezTo>
                          <a:cubicBezTo>
                            <a:pt x="69056" y="33719"/>
                            <a:pt x="68580" y="36957"/>
                            <a:pt x="67913" y="39910"/>
                          </a:cubicBezTo>
                          <a:cubicBezTo>
                            <a:pt x="65913" y="49244"/>
                            <a:pt x="62579" y="57626"/>
                            <a:pt x="55436" y="61341"/>
                          </a:cubicBezTo>
                          <a:cubicBezTo>
                            <a:pt x="56959" y="62198"/>
                            <a:pt x="59626" y="63722"/>
                            <a:pt x="62198" y="65437"/>
                          </a:cubicBezTo>
                          <a:lnTo>
                            <a:pt x="16573" y="192310"/>
                          </a:lnTo>
                          <a:lnTo>
                            <a:pt x="16002" y="192119"/>
                          </a:lnTo>
                          <a:cubicBezTo>
                            <a:pt x="13906" y="194881"/>
                            <a:pt x="12097" y="197453"/>
                            <a:pt x="10192" y="19993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8" name="Google Shape;448;p29"/>
                    <p:cNvSpPr/>
                    <p:nvPr/>
                  </p:nvSpPr>
                  <p:spPr>
                    <a:xfrm>
                      <a:off x="10987613" y="1356834"/>
                      <a:ext cx="190" cy="2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" h="285" extrusionOk="0">
                          <a:moveTo>
                            <a:pt x="190" y="0"/>
                          </a:moveTo>
                          <a:cubicBezTo>
                            <a:pt x="190" y="0"/>
                            <a:pt x="190" y="191"/>
                            <a:pt x="190" y="286"/>
                          </a:cubicBezTo>
                          <a:cubicBezTo>
                            <a:pt x="190" y="286"/>
                            <a:pt x="124" y="286"/>
                            <a:pt x="0" y="286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9" name="Google Shape;449;p29"/>
                    <p:cNvSpPr/>
                    <p:nvPr/>
                  </p:nvSpPr>
                  <p:spPr>
                    <a:xfrm>
                      <a:off x="10858455" y="1484565"/>
                      <a:ext cx="90201" cy="232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01" h="232124" extrusionOk="0">
                          <a:moveTo>
                            <a:pt x="0" y="232124"/>
                          </a:moveTo>
                          <a:lnTo>
                            <a:pt x="83439" y="0"/>
                          </a:lnTo>
                          <a:cubicBezTo>
                            <a:pt x="86868" y="1810"/>
                            <a:pt x="89154" y="3810"/>
                            <a:pt x="90202" y="8763"/>
                          </a:cubicBezTo>
                          <a:lnTo>
                            <a:pt x="26575" y="185547"/>
                          </a:lnTo>
                          <a:lnTo>
                            <a:pt x="26384" y="185547"/>
                          </a:lnTo>
                          <a:cubicBezTo>
                            <a:pt x="21907" y="192119"/>
                            <a:pt x="20098" y="200120"/>
                            <a:pt x="18002" y="208026"/>
                          </a:cubicBezTo>
                          <a:lnTo>
                            <a:pt x="18479" y="208217"/>
                          </a:lnTo>
                          <a:lnTo>
                            <a:pt x="15335" y="216979"/>
                          </a:lnTo>
                          <a:lnTo>
                            <a:pt x="15335" y="216979"/>
                          </a:lnTo>
                          <a:cubicBezTo>
                            <a:pt x="14478" y="218884"/>
                            <a:pt x="13621" y="220885"/>
                            <a:pt x="12668" y="222695"/>
                          </a:cubicBezTo>
                          <a:cubicBezTo>
                            <a:pt x="9811" y="227647"/>
                            <a:pt x="10478" y="226314"/>
                            <a:pt x="6477" y="229076"/>
                          </a:cubicBezTo>
                          <a:cubicBezTo>
                            <a:pt x="5048" y="230124"/>
                            <a:pt x="2381" y="230981"/>
                            <a:pt x="95" y="232124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50" name="Google Shape;450;p29"/>
                    <p:cNvSpPr/>
                    <p:nvPr/>
                  </p:nvSpPr>
                  <p:spPr>
                    <a:xfrm>
                      <a:off x="10780064" y="1727738"/>
                      <a:ext cx="79152" cy="209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152" h="209359" extrusionOk="0">
                          <a:moveTo>
                            <a:pt x="95" y="206407"/>
                          </a:moveTo>
                          <a:lnTo>
                            <a:pt x="74295" y="0"/>
                          </a:lnTo>
                          <a:cubicBezTo>
                            <a:pt x="75724" y="4667"/>
                            <a:pt x="78391" y="9525"/>
                            <a:pt x="78962" y="13049"/>
                          </a:cubicBezTo>
                          <a:cubicBezTo>
                            <a:pt x="78962" y="13335"/>
                            <a:pt x="78962" y="13621"/>
                            <a:pt x="79153" y="14002"/>
                          </a:cubicBezTo>
                          <a:lnTo>
                            <a:pt x="8858" y="209359"/>
                          </a:lnTo>
                          <a:lnTo>
                            <a:pt x="0" y="206407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51" name="Google Shape;451;p29"/>
                  <p:cNvSpPr/>
                  <p:nvPr/>
                </p:nvSpPr>
                <p:spPr>
                  <a:xfrm>
                    <a:off x="10700149" y="955356"/>
                    <a:ext cx="350329" cy="953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329" h="953071" extrusionOk="0">
                        <a:moveTo>
                          <a:pt x="0" y="950023"/>
                        </a:moveTo>
                        <a:lnTo>
                          <a:pt x="341662" y="0"/>
                        </a:lnTo>
                        <a:cubicBezTo>
                          <a:pt x="344614" y="1143"/>
                          <a:pt x="347567" y="2476"/>
                          <a:pt x="350330" y="3429"/>
                        </a:cubicBezTo>
                        <a:lnTo>
                          <a:pt x="8858" y="953072"/>
                        </a:lnTo>
                        <a:lnTo>
                          <a:pt x="0" y="95011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29"/>
                  <p:cNvSpPr/>
                  <p:nvPr/>
                </p:nvSpPr>
                <p:spPr>
                  <a:xfrm>
                    <a:off x="10619948" y="933257"/>
                    <a:ext cx="347567" cy="946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567" h="946404" extrusionOk="0">
                        <a:moveTo>
                          <a:pt x="95" y="943356"/>
                        </a:moveTo>
                        <a:lnTo>
                          <a:pt x="339376" y="0"/>
                        </a:lnTo>
                        <a:cubicBezTo>
                          <a:pt x="340709" y="572"/>
                          <a:pt x="342043" y="1143"/>
                          <a:pt x="342995" y="1715"/>
                        </a:cubicBezTo>
                        <a:cubicBezTo>
                          <a:pt x="344519" y="2572"/>
                          <a:pt x="346043" y="3620"/>
                          <a:pt x="347567" y="4667"/>
                        </a:cubicBezTo>
                        <a:lnTo>
                          <a:pt x="8858" y="946404"/>
                        </a:lnTo>
                        <a:lnTo>
                          <a:pt x="0" y="94345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29"/>
                  <p:cNvSpPr/>
                  <p:nvPr/>
                </p:nvSpPr>
                <p:spPr>
                  <a:xfrm>
                    <a:off x="10539938" y="913731"/>
                    <a:ext cx="344900" cy="937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900" h="937069" extrusionOk="0">
                        <a:moveTo>
                          <a:pt x="95" y="934117"/>
                        </a:moveTo>
                        <a:lnTo>
                          <a:pt x="336042" y="0"/>
                        </a:lnTo>
                        <a:cubicBezTo>
                          <a:pt x="338804" y="1143"/>
                          <a:pt x="341471" y="2381"/>
                          <a:pt x="344234" y="2762"/>
                        </a:cubicBezTo>
                        <a:cubicBezTo>
                          <a:pt x="344424" y="2762"/>
                          <a:pt x="344710" y="2762"/>
                          <a:pt x="344900" y="2762"/>
                        </a:cubicBezTo>
                        <a:lnTo>
                          <a:pt x="8858" y="937070"/>
                        </a:lnTo>
                        <a:lnTo>
                          <a:pt x="0" y="93411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29"/>
                  <p:cNvSpPr/>
                  <p:nvPr/>
                </p:nvSpPr>
                <p:spPr>
                  <a:xfrm>
                    <a:off x="10459833" y="905540"/>
                    <a:ext cx="338423" cy="9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423" h="916400" extrusionOk="0">
                        <a:moveTo>
                          <a:pt x="95" y="913448"/>
                        </a:moveTo>
                        <a:lnTo>
                          <a:pt x="328422" y="381"/>
                        </a:lnTo>
                        <a:cubicBezTo>
                          <a:pt x="332327" y="1619"/>
                          <a:pt x="334137" y="1619"/>
                          <a:pt x="338423" y="0"/>
                        </a:cubicBezTo>
                        <a:lnTo>
                          <a:pt x="8858" y="916400"/>
                        </a:lnTo>
                        <a:lnTo>
                          <a:pt x="0" y="91344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29"/>
                  <p:cNvSpPr/>
                  <p:nvPr/>
                </p:nvSpPr>
                <p:spPr>
                  <a:xfrm>
                    <a:off x="10379823" y="861725"/>
                    <a:ext cx="338613" cy="931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13" h="931449" extrusionOk="0">
                        <a:moveTo>
                          <a:pt x="95" y="928497"/>
                        </a:moveTo>
                        <a:lnTo>
                          <a:pt x="334042" y="0"/>
                        </a:lnTo>
                        <a:cubicBezTo>
                          <a:pt x="333470" y="1619"/>
                          <a:pt x="332994" y="3238"/>
                          <a:pt x="333089" y="4763"/>
                        </a:cubicBezTo>
                        <a:cubicBezTo>
                          <a:pt x="333470" y="7620"/>
                          <a:pt x="335852" y="11144"/>
                          <a:pt x="338614" y="14573"/>
                        </a:cubicBezTo>
                        <a:lnTo>
                          <a:pt x="8858" y="931450"/>
                        </a:lnTo>
                        <a:lnTo>
                          <a:pt x="0" y="92849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29"/>
                  <p:cNvSpPr/>
                  <p:nvPr/>
                </p:nvSpPr>
                <p:spPr>
                  <a:xfrm>
                    <a:off x="10299908" y="826863"/>
                    <a:ext cx="344805" cy="937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805" h="937545" extrusionOk="0">
                        <a:moveTo>
                          <a:pt x="0" y="934593"/>
                        </a:moveTo>
                        <a:lnTo>
                          <a:pt x="336137" y="0"/>
                        </a:lnTo>
                        <a:cubicBezTo>
                          <a:pt x="338328" y="857"/>
                          <a:pt x="340614" y="1715"/>
                          <a:pt x="342900" y="2572"/>
                        </a:cubicBezTo>
                        <a:cubicBezTo>
                          <a:pt x="343472" y="2762"/>
                          <a:pt x="344138" y="3048"/>
                          <a:pt x="344805" y="3334"/>
                        </a:cubicBezTo>
                        <a:lnTo>
                          <a:pt x="8858" y="937546"/>
                        </a:lnTo>
                        <a:lnTo>
                          <a:pt x="0" y="9345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7" name="Google Shape;457;p29"/>
                  <p:cNvSpPr/>
                  <p:nvPr/>
                </p:nvSpPr>
                <p:spPr>
                  <a:xfrm>
                    <a:off x="10219803" y="822768"/>
                    <a:ext cx="334994" cy="912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994" h="912780" extrusionOk="0">
                        <a:moveTo>
                          <a:pt x="95" y="909923"/>
                        </a:moveTo>
                        <a:lnTo>
                          <a:pt x="327279" y="0"/>
                        </a:lnTo>
                        <a:cubicBezTo>
                          <a:pt x="327755" y="1905"/>
                          <a:pt x="328327" y="3619"/>
                          <a:pt x="330136" y="4763"/>
                        </a:cubicBezTo>
                        <a:cubicBezTo>
                          <a:pt x="331470" y="5620"/>
                          <a:pt x="333184" y="5905"/>
                          <a:pt x="334994" y="6001"/>
                        </a:cubicBezTo>
                        <a:lnTo>
                          <a:pt x="8858" y="912781"/>
                        </a:lnTo>
                        <a:lnTo>
                          <a:pt x="0" y="90982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29"/>
                  <p:cNvSpPr/>
                  <p:nvPr/>
                </p:nvSpPr>
                <p:spPr>
                  <a:xfrm>
                    <a:off x="10139793" y="787239"/>
                    <a:ext cx="338708" cy="919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708" h="919734" extrusionOk="0">
                        <a:moveTo>
                          <a:pt x="0" y="916686"/>
                        </a:moveTo>
                        <a:lnTo>
                          <a:pt x="329660" y="0"/>
                        </a:lnTo>
                        <a:cubicBezTo>
                          <a:pt x="332613" y="857"/>
                          <a:pt x="335661" y="1715"/>
                          <a:pt x="338709" y="2477"/>
                        </a:cubicBezTo>
                        <a:lnTo>
                          <a:pt x="8858" y="919734"/>
                        </a:lnTo>
                        <a:lnTo>
                          <a:pt x="0" y="916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9" name="Google Shape;459;p29"/>
                  <p:cNvSpPr/>
                  <p:nvPr/>
                </p:nvSpPr>
                <p:spPr>
                  <a:xfrm>
                    <a:off x="10059688" y="746568"/>
                    <a:ext cx="341471" cy="931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71" h="931544" extrusionOk="0">
                        <a:moveTo>
                          <a:pt x="0" y="928497"/>
                        </a:moveTo>
                        <a:lnTo>
                          <a:pt x="333946" y="0"/>
                        </a:lnTo>
                        <a:cubicBezTo>
                          <a:pt x="333946" y="0"/>
                          <a:pt x="334899" y="476"/>
                          <a:pt x="335375" y="667"/>
                        </a:cubicBezTo>
                        <a:cubicBezTo>
                          <a:pt x="340042" y="2762"/>
                          <a:pt x="339280" y="3810"/>
                          <a:pt x="341471" y="6572"/>
                        </a:cubicBezTo>
                        <a:lnTo>
                          <a:pt x="8858" y="931545"/>
                        </a:lnTo>
                        <a:lnTo>
                          <a:pt x="0" y="928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29"/>
                  <p:cNvSpPr/>
                  <p:nvPr/>
                </p:nvSpPr>
                <p:spPr>
                  <a:xfrm>
                    <a:off x="9979678" y="755712"/>
                    <a:ext cx="329279" cy="893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279" h="893635" extrusionOk="0">
                        <a:moveTo>
                          <a:pt x="0" y="890587"/>
                        </a:moveTo>
                        <a:lnTo>
                          <a:pt x="320326" y="0"/>
                        </a:lnTo>
                        <a:cubicBezTo>
                          <a:pt x="323374" y="762"/>
                          <a:pt x="326422" y="1715"/>
                          <a:pt x="329279" y="2572"/>
                        </a:cubicBezTo>
                        <a:lnTo>
                          <a:pt x="8858" y="893636"/>
                        </a:lnTo>
                        <a:lnTo>
                          <a:pt x="0" y="89068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1" name="Google Shape;461;p29"/>
                  <p:cNvSpPr/>
                  <p:nvPr/>
                </p:nvSpPr>
                <p:spPr>
                  <a:xfrm>
                    <a:off x="9899573" y="709039"/>
                    <a:ext cx="335089" cy="911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89" h="911447" extrusionOk="0">
                        <a:moveTo>
                          <a:pt x="95" y="908494"/>
                        </a:moveTo>
                        <a:lnTo>
                          <a:pt x="326803" y="0"/>
                        </a:lnTo>
                        <a:cubicBezTo>
                          <a:pt x="329565" y="1810"/>
                          <a:pt x="332327" y="3143"/>
                          <a:pt x="335090" y="4381"/>
                        </a:cubicBezTo>
                        <a:lnTo>
                          <a:pt x="8858" y="911447"/>
                        </a:lnTo>
                        <a:lnTo>
                          <a:pt x="0" y="9084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29"/>
                  <p:cNvSpPr/>
                  <p:nvPr/>
                </p:nvSpPr>
                <p:spPr>
                  <a:xfrm>
                    <a:off x="9819658" y="632648"/>
                    <a:ext cx="348995" cy="959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95" h="959167" extrusionOk="0">
                        <a:moveTo>
                          <a:pt x="0" y="956120"/>
                        </a:moveTo>
                        <a:lnTo>
                          <a:pt x="335852" y="22384"/>
                        </a:lnTo>
                        <a:cubicBezTo>
                          <a:pt x="337185" y="22670"/>
                          <a:pt x="338614" y="22955"/>
                          <a:pt x="339757" y="23241"/>
                        </a:cubicBezTo>
                        <a:cubicBezTo>
                          <a:pt x="341852" y="20383"/>
                          <a:pt x="340995" y="16002"/>
                          <a:pt x="339757" y="11621"/>
                        </a:cubicBezTo>
                        <a:lnTo>
                          <a:pt x="343948" y="0"/>
                        </a:lnTo>
                        <a:lnTo>
                          <a:pt x="346329" y="857"/>
                        </a:lnTo>
                        <a:cubicBezTo>
                          <a:pt x="345186" y="3905"/>
                          <a:pt x="343662" y="6001"/>
                          <a:pt x="345853" y="9811"/>
                        </a:cubicBezTo>
                        <a:cubicBezTo>
                          <a:pt x="346710" y="11049"/>
                          <a:pt x="347853" y="12287"/>
                          <a:pt x="348996" y="13430"/>
                        </a:cubicBezTo>
                        <a:lnTo>
                          <a:pt x="8858" y="959168"/>
                        </a:lnTo>
                        <a:lnTo>
                          <a:pt x="0" y="95621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63" name="Google Shape;463;p29"/>
                  <p:cNvGrpSpPr/>
                  <p:nvPr/>
                </p:nvGrpSpPr>
                <p:grpSpPr>
                  <a:xfrm>
                    <a:off x="9739553" y="749996"/>
                    <a:ext cx="301084" cy="812959"/>
                    <a:chOff x="9739553" y="749996"/>
                    <a:chExt cx="301084" cy="812959"/>
                  </a:xfrm>
                </p:grpSpPr>
                <p:sp>
                  <p:nvSpPr>
                    <p:cNvPr id="464" name="Google Shape;464;p29"/>
                    <p:cNvSpPr/>
                    <p:nvPr/>
                  </p:nvSpPr>
                  <p:spPr>
                    <a:xfrm>
                      <a:off x="10011924" y="749996"/>
                      <a:ext cx="28713" cy="78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13" h="78295" extrusionOk="0">
                          <a:moveTo>
                            <a:pt x="615" y="78296"/>
                          </a:moveTo>
                          <a:cubicBezTo>
                            <a:pt x="139" y="73819"/>
                            <a:pt x="-338" y="69247"/>
                            <a:pt x="329" y="66389"/>
                          </a:cubicBezTo>
                          <a:cubicBezTo>
                            <a:pt x="1948" y="59627"/>
                            <a:pt x="5282" y="54197"/>
                            <a:pt x="6711" y="47339"/>
                          </a:cubicBezTo>
                          <a:cubicBezTo>
                            <a:pt x="8520" y="37814"/>
                            <a:pt x="9759" y="24194"/>
                            <a:pt x="14140" y="13907"/>
                          </a:cubicBezTo>
                          <a:lnTo>
                            <a:pt x="13854" y="13907"/>
                          </a:lnTo>
                          <a:cubicBezTo>
                            <a:pt x="13854" y="13907"/>
                            <a:pt x="16998" y="5048"/>
                            <a:pt x="16998" y="5048"/>
                          </a:cubicBezTo>
                          <a:lnTo>
                            <a:pt x="19093" y="5810"/>
                          </a:lnTo>
                          <a:cubicBezTo>
                            <a:pt x="20712" y="4191"/>
                            <a:pt x="22427" y="4286"/>
                            <a:pt x="24523" y="2953"/>
                          </a:cubicBezTo>
                          <a:cubicBezTo>
                            <a:pt x="25951" y="2000"/>
                            <a:pt x="27380" y="1048"/>
                            <a:pt x="28714" y="0"/>
                          </a:cubicBezTo>
                          <a:lnTo>
                            <a:pt x="615" y="7820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5" name="Google Shape;465;p29"/>
                    <p:cNvSpPr/>
                    <p:nvPr/>
                  </p:nvSpPr>
                  <p:spPr>
                    <a:xfrm>
                      <a:off x="9739553" y="835055"/>
                      <a:ext cx="269462" cy="727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9462" h="727900" extrusionOk="0">
                          <a:moveTo>
                            <a:pt x="0" y="724853"/>
                          </a:moveTo>
                          <a:lnTo>
                            <a:pt x="260699" y="0"/>
                          </a:lnTo>
                          <a:lnTo>
                            <a:pt x="269462" y="3143"/>
                          </a:lnTo>
                          <a:lnTo>
                            <a:pt x="8858" y="727901"/>
                          </a:lnTo>
                          <a:lnTo>
                            <a:pt x="0" y="72485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66" name="Google Shape;466;p29"/>
                  <p:cNvSpPr/>
                  <p:nvPr/>
                </p:nvSpPr>
                <p:spPr>
                  <a:xfrm>
                    <a:off x="9659447" y="949440"/>
                    <a:ext cx="218884" cy="584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84" h="584654" extrusionOk="0">
                        <a:moveTo>
                          <a:pt x="95" y="581702"/>
                        </a:moveTo>
                        <a:lnTo>
                          <a:pt x="208693" y="1724"/>
                        </a:lnTo>
                        <a:cubicBezTo>
                          <a:pt x="210121" y="1153"/>
                          <a:pt x="211550" y="486"/>
                          <a:pt x="213074" y="105"/>
                        </a:cubicBezTo>
                        <a:cubicBezTo>
                          <a:pt x="215551" y="-276"/>
                          <a:pt x="217170" y="486"/>
                          <a:pt x="218885" y="677"/>
                        </a:cubicBezTo>
                        <a:lnTo>
                          <a:pt x="8858" y="584654"/>
                        </a:lnTo>
                        <a:lnTo>
                          <a:pt x="0" y="58170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subTitle" idx="1"/>
          </p:nvPr>
        </p:nvSpPr>
        <p:spPr>
          <a:xfrm>
            <a:off x="1112605" y="1928019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9"/>
          <p:cNvSpPr txBox="1">
            <a:spLocks noGrp="1"/>
          </p:cNvSpPr>
          <p:nvPr>
            <p:ph type="subTitle" idx="2"/>
          </p:nvPr>
        </p:nvSpPr>
        <p:spPr>
          <a:xfrm>
            <a:off x="3582450" y="1928019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3"/>
          </p:nvPr>
        </p:nvSpPr>
        <p:spPr>
          <a:xfrm>
            <a:off x="1112605" y="33615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4"/>
          </p:nvPr>
        </p:nvSpPr>
        <p:spPr>
          <a:xfrm>
            <a:off x="3582450" y="33615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5"/>
          </p:nvPr>
        </p:nvSpPr>
        <p:spPr>
          <a:xfrm>
            <a:off x="6052295" y="1928019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6"/>
          </p:nvPr>
        </p:nvSpPr>
        <p:spPr>
          <a:xfrm>
            <a:off x="6052295" y="33615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7"/>
          </p:nvPr>
        </p:nvSpPr>
        <p:spPr>
          <a:xfrm>
            <a:off x="1111105" y="16310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8"/>
          </p:nvPr>
        </p:nvSpPr>
        <p:spPr>
          <a:xfrm>
            <a:off x="3580950" y="16310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6" name="Google Shape;476;p29"/>
          <p:cNvSpPr txBox="1">
            <a:spLocks noGrp="1"/>
          </p:cNvSpPr>
          <p:nvPr>
            <p:ph type="subTitle" idx="9"/>
          </p:nvPr>
        </p:nvSpPr>
        <p:spPr>
          <a:xfrm>
            <a:off x="6050795" y="16310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29"/>
          <p:cNvSpPr txBox="1">
            <a:spLocks noGrp="1"/>
          </p:cNvSpPr>
          <p:nvPr>
            <p:ph type="subTitle" idx="13"/>
          </p:nvPr>
        </p:nvSpPr>
        <p:spPr>
          <a:xfrm>
            <a:off x="1111105" y="30606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8" name="Google Shape;478;p29"/>
          <p:cNvSpPr txBox="1">
            <a:spLocks noGrp="1"/>
          </p:cNvSpPr>
          <p:nvPr>
            <p:ph type="subTitle" idx="14"/>
          </p:nvPr>
        </p:nvSpPr>
        <p:spPr>
          <a:xfrm>
            <a:off x="3580950" y="30606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9" name="Google Shape;479;p29"/>
          <p:cNvSpPr txBox="1">
            <a:spLocks noGrp="1"/>
          </p:cNvSpPr>
          <p:nvPr>
            <p:ph type="subTitle" idx="15"/>
          </p:nvPr>
        </p:nvSpPr>
        <p:spPr>
          <a:xfrm>
            <a:off x="6050795" y="30606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30"/>
          <p:cNvGrpSpPr/>
          <p:nvPr/>
        </p:nvGrpSpPr>
        <p:grpSpPr>
          <a:xfrm>
            <a:off x="-76550" y="494175"/>
            <a:ext cx="8437150" cy="4649179"/>
            <a:chOff x="-76550" y="494175"/>
            <a:chExt cx="8437150" cy="4649179"/>
          </a:xfrm>
        </p:grpSpPr>
        <p:sp>
          <p:nvSpPr>
            <p:cNvPr id="482" name="Google Shape;482;p30"/>
            <p:cNvSpPr/>
            <p:nvPr/>
          </p:nvSpPr>
          <p:spPr>
            <a:xfrm>
              <a:off x="783414" y="494175"/>
              <a:ext cx="7577186" cy="4251120"/>
            </a:xfrm>
            <a:custGeom>
              <a:avLst/>
              <a:gdLst/>
              <a:ahLst/>
              <a:cxnLst/>
              <a:rect l="l" t="t" r="r" b="b"/>
              <a:pathLst>
                <a:path w="1648110" h="1027461" extrusionOk="0">
                  <a:moveTo>
                    <a:pt x="1648111" y="0"/>
                  </a:moveTo>
                  <a:lnTo>
                    <a:pt x="1648111" y="1027462"/>
                  </a:lnTo>
                  <a:cubicBezTo>
                    <a:pt x="1646206" y="1026986"/>
                    <a:pt x="1644396" y="1026890"/>
                    <a:pt x="1642396" y="1026890"/>
                  </a:cubicBezTo>
                  <a:cubicBezTo>
                    <a:pt x="1631537" y="1027271"/>
                    <a:pt x="1621727" y="1023461"/>
                    <a:pt x="1612678" y="1018984"/>
                  </a:cubicBezTo>
                  <a:cubicBezTo>
                    <a:pt x="1598581" y="1011936"/>
                    <a:pt x="1585722" y="983075"/>
                    <a:pt x="1571435" y="976408"/>
                  </a:cubicBezTo>
                  <a:cubicBezTo>
                    <a:pt x="1560767" y="971359"/>
                    <a:pt x="1550003" y="967264"/>
                    <a:pt x="1537240" y="966216"/>
                  </a:cubicBezTo>
                  <a:cubicBezTo>
                    <a:pt x="1527905" y="965549"/>
                    <a:pt x="1516856" y="957834"/>
                    <a:pt x="1508284" y="950690"/>
                  </a:cubicBezTo>
                  <a:cubicBezTo>
                    <a:pt x="1501616" y="945071"/>
                    <a:pt x="1494663" y="942404"/>
                    <a:pt x="1486662" y="941737"/>
                  </a:cubicBezTo>
                  <a:cubicBezTo>
                    <a:pt x="1480376" y="941165"/>
                    <a:pt x="1474184" y="941642"/>
                    <a:pt x="1468374" y="937546"/>
                  </a:cubicBezTo>
                  <a:cubicBezTo>
                    <a:pt x="1465326" y="935450"/>
                    <a:pt x="1460659" y="954881"/>
                    <a:pt x="1456658" y="956691"/>
                  </a:cubicBezTo>
                  <a:cubicBezTo>
                    <a:pt x="1445705" y="961263"/>
                    <a:pt x="1434560" y="964883"/>
                    <a:pt x="1422464" y="961549"/>
                  </a:cubicBezTo>
                  <a:cubicBezTo>
                    <a:pt x="1419701" y="960692"/>
                    <a:pt x="1416749" y="961454"/>
                    <a:pt x="1414367" y="962787"/>
                  </a:cubicBezTo>
                  <a:cubicBezTo>
                    <a:pt x="1404080" y="968883"/>
                    <a:pt x="1391698" y="993838"/>
                    <a:pt x="1381125" y="992410"/>
                  </a:cubicBezTo>
                  <a:cubicBezTo>
                    <a:pt x="1363980" y="990029"/>
                    <a:pt x="1348169" y="996696"/>
                    <a:pt x="1331214" y="995458"/>
                  </a:cubicBezTo>
                  <a:cubicBezTo>
                    <a:pt x="1315022" y="994220"/>
                    <a:pt x="1298448" y="987838"/>
                    <a:pt x="1282351" y="991362"/>
                  </a:cubicBezTo>
                  <a:cubicBezTo>
                    <a:pt x="1267015" y="994791"/>
                    <a:pt x="1253490" y="1003745"/>
                    <a:pt x="1239774" y="1000601"/>
                  </a:cubicBezTo>
                  <a:cubicBezTo>
                    <a:pt x="1230249" y="998506"/>
                    <a:pt x="1221200" y="1002316"/>
                    <a:pt x="1211390" y="999649"/>
                  </a:cubicBezTo>
                  <a:cubicBezTo>
                    <a:pt x="1204151" y="997744"/>
                    <a:pt x="1195483" y="1001173"/>
                    <a:pt x="1187958" y="1004983"/>
                  </a:cubicBezTo>
                  <a:cubicBezTo>
                    <a:pt x="1181195" y="1008221"/>
                    <a:pt x="1173385" y="1007936"/>
                    <a:pt x="1165860" y="1004125"/>
                  </a:cubicBezTo>
                  <a:cubicBezTo>
                    <a:pt x="1160145" y="1001458"/>
                    <a:pt x="1153763" y="993077"/>
                    <a:pt x="1147191" y="992219"/>
                  </a:cubicBezTo>
                  <a:cubicBezTo>
                    <a:pt x="1141095" y="991362"/>
                    <a:pt x="1133189" y="993743"/>
                    <a:pt x="1128903" y="988409"/>
                  </a:cubicBezTo>
                  <a:cubicBezTo>
                    <a:pt x="1118521" y="975836"/>
                    <a:pt x="1099471" y="984123"/>
                    <a:pt x="1089470" y="971359"/>
                  </a:cubicBezTo>
                  <a:cubicBezTo>
                    <a:pt x="1088517" y="970312"/>
                    <a:pt x="1085279" y="971264"/>
                    <a:pt x="1083088" y="971169"/>
                  </a:cubicBezTo>
                  <a:cubicBezTo>
                    <a:pt x="1080611" y="971074"/>
                    <a:pt x="1078040" y="971264"/>
                    <a:pt x="1075849" y="970502"/>
                  </a:cubicBezTo>
                  <a:cubicBezTo>
                    <a:pt x="1064609" y="966692"/>
                    <a:pt x="1053941" y="968788"/>
                    <a:pt x="1045845" y="976217"/>
                  </a:cubicBezTo>
                  <a:cubicBezTo>
                    <a:pt x="1032986" y="988219"/>
                    <a:pt x="1021366" y="985933"/>
                    <a:pt x="1007364" y="978313"/>
                  </a:cubicBezTo>
                  <a:cubicBezTo>
                    <a:pt x="995648" y="972026"/>
                    <a:pt x="982599" y="956786"/>
                    <a:pt x="968693" y="958882"/>
                  </a:cubicBezTo>
                  <a:cubicBezTo>
                    <a:pt x="946214" y="962120"/>
                    <a:pt x="923735" y="952024"/>
                    <a:pt x="901732" y="957739"/>
                  </a:cubicBezTo>
                  <a:cubicBezTo>
                    <a:pt x="893445" y="959929"/>
                    <a:pt x="884206" y="961168"/>
                    <a:pt x="876205" y="963454"/>
                  </a:cubicBezTo>
                  <a:cubicBezTo>
                    <a:pt x="860679" y="967931"/>
                    <a:pt x="847725" y="960787"/>
                    <a:pt x="833914" y="958215"/>
                  </a:cubicBezTo>
                  <a:cubicBezTo>
                    <a:pt x="826198" y="956786"/>
                    <a:pt x="819531" y="964883"/>
                    <a:pt x="810577" y="966597"/>
                  </a:cubicBezTo>
                  <a:cubicBezTo>
                    <a:pt x="805815" y="967454"/>
                    <a:pt x="800672" y="970121"/>
                    <a:pt x="795242" y="968121"/>
                  </a:cubicBezTo>
                  <a:cubicBezTo>
                    <a:pt x="789337" y="965740"/>
                    <a:pt x="783812" y="966502"/>
                    <a:pt x="777716" y="968978"/>
                  </a:cubicBezTo>
                  <a:cubicBezTo>
                    <a:pt x="769906" y="972121"/>
                    <a:pt x="761238" y="973646"/>
                    <a:pt x="752856" y="972788"/>
                  </a:cubicBezTo>
                  <a:cubicBezTo>
                    <a:pt x="745046" y="972121"/>
                    <a:pt x="737521" y="974884"/>
                    <a:pt x="732092" y="977932"/>
                  </a:cubicBezTo>
                  <a:cubicBezTo>
                    <a:pt x="722186" y="983647"/>
                    <a:pt x="713423" y="984599"/>
                    <a:pt x="703993" y="979361"/>
                  </a:cubicBezTo>
                  <a:cubicBezTo>
                    <a:pt x="687991" y="970598"/>
                    <a:pt x="673418" y="976694"/>
                    <a:pt x="659892" y="988504"/>
                  </a:cubicBezTo>
                  <a:cubicBezTo>
                    <a:pt x="657987" y="990124"/>
                    <a:pt x="656463" y="991457"/>
                    <a:pt x="653510" y="990600"/>
                  </a:cubicBezTo>
                  <a:cubicBezTo>
                    <a:pt x="641509" y="987076"/>
                    <a:pt x="629507" y="983456"/>
                    <a:pt x="616744" y="983456"/>
                  </a:cubicBezTo>
                  <a:cubicBezTo>
                    <a:pt x="598742" y="983552"/>
                    <a:pt x="580168" y="973455"/>
                    <a:pt x="562547" y="985552"/>
                  </a:cubicBezTo>
                  <a:cubicBezTo>
                    <a:pt x="561975" y="986028"/>
                    <a:pt x="560832" y="986028"/>
                    <a:pt x="559880" y="985933"/>
                  </a:cubicBezTo>
                  <a:cubicBezTo>
                    <a:pt x="541211" y="985552"/>
                    <a:pt x="522637" y="984790"/>
                    <a:pt x="503872" y="986981"/>
                  </a:cubicBezTo>
                  <a:cubicBezTo>
                    <a:pt x="487204" y="989076"/>
                    <a:pt x="470916" y="997649"/>
                    <a:pt x="456343" y="990886"/>
                  </a:cubicBezTo>
                  <a:cubicBezTo>
                    <a:pt x="439674" y="983075"/>
                    <a:pt x="425101" y="982504"/>
                    <a:pt x="409670" y="991076"/>
                  </a:cubicBezTo>
                  <a:cubicBezTo>
                    <a:pt x="405098" y="993553"/>
                    <a:pt x="401384" y="992600"/>
                    <a:pt x="397669" y="990124"/>
                  </a:cubicBezTo>
                  <a:cubicBezTo>
                    <a:pt x="391287" y="985933"/>
                    <a:pt x="384143" y="984504"/>
                    <a:pt x="376523" y="984409"/>
                  </a:cubicBezTo>
                  <a:cubicBezTo>
                    <a:pt x="363569" y="984218"/>
                    <a:pt x="348710" y="986409"/>
                    <a:pt x="336042" y="984409"/>
                  </a:cubicBezTo>
                  <a:cubicBezTo>
                    <a:pt x="318326" y="981266"/>
                    <a:pt x="307372" y="951833"/>
                    <a:pt x="288608" y="956024"/>
                  </a:cubicBezTo>
                  <a:cubicBezTo>
                    <a:pt x="287179" y="956215"/>
                    <a:pt x="285655" y="955072"/>
                    <a:pt x="284131" y="954881"/>
                  </a:cubicBezTo>
                  <a:cubicBezTo>
                    <a:pt x="264319" y="950881"/>
                    <a:pt x="244697" y="942499"/>
                    <a:pt x="224123" y="951929"/>
                  </a:cubicBezTo>
                  <a:cubicBezTo>
                    <a:pt x="220694" y="953453"/>
                    <a:pt x="216884" y="952119"/>
                    <a:pt x="213455" y="950309"/>
                  </a:cubicBezTo>
                  <a:cubicBezTo>
                    <a:pt x="188786" y="936974"/>
                    <a:pt x="159639" y="956500"/>
                    <a:pt x="134874" y="964692"/>
                  </a:cubicBezTo>
                  <a:cubicBezTo>
                    <a:pt x="126968" y="967264"/>
                    <a:pt x="117729" y="968312"/>
                    <a:pt x="111633" y="963740"/>
                  </a:cubicBezTo>
                  <a:cubicBezTo>
                    <a:pt x="99727" y="954881"/>
                    <a:pt x="87249" y="949262"/>
                    <a:pt x="72485" y="948404"/>
                  </a:cubicBezTo>
                  <a:cubicBezTo>
                    <a:pt x="71628" y="948404"/>
                    <a:pt x="70771" y="947833"/>
                    <a:pt x="70009" y="947261"/>
                  </a:cubicBezTo>
                  <a:cubicBezTo>
                    <a:pt x="65723" y="943832"/>
                    <a:pt x="61151" y="944213"/>
                    <a:pt x="56102" y="945833"/>
                  </a:cubicBezTo>
                  <a:cubicBezTo>
                    <a:pt x="44672" y="949547"/>
                    <a:pt x="33338" y="950309"/>
                    <a:pt x="23051" y="941832"/>
                  </a:cubicBezTo>
                  <a:cubicBezTo>
                    <a:pt x="21907" y="940784"/>
                    <a:pt x="19526" y="940594"/>
                    <a:pt x="17812" y="940784"/>
                  </a:cubicBezTo>
                  <a:cubicBezTo>
                    <a:pt x="13145" y="941356"/>
                    <a:pt x="10477" y="938594"/>
                    <a:pt x="7906" y="935260"/>
                  </a:cubicBezTo>
                  <a:cubicBezTo>
                    <a:pt x="5620" y="932117"/>
                    <a:pt x="2857" y="946499"/>
                    <a:pt x="0" y="944213"/>
                  </a:cubicBezTo>
                  <a:lnTo>
                    <a:pt x="0" y="0"/>
                  </a:lnTo>
                  <a:lnTo>
                    <a:pt x="1648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-76550" y="4696424"/>
              <a:ext cx="2908510" cy="446931"/>
            </a:xfrm>
            <a:custGeom>
              <a:avLst/>
              <a:gdLst/>
              <a:ahLst/>
              <a:cxnLst/>
              <a:rect l="l" t="t" r="r" b="b"/>
              <a:pathLst>
                <a:path w="2005869" h="308228" extrusionOk="0">
                  <a:moveTo>
                    <a:pt x="1999679" y="286893"/>
                  </a:moveTo>
                  <a:lnTo>
                    <a:pt x="2005870" y="308229"/>
                  </a:lnTo>
                  <a:lnTo>
                    <a:pt x="0" y="308229"/>
                  </a:lnTo>
                  <a:lnTo>
                    <a:pt x="0" y="0"/>
                  </a:lnTo>
                  <a:lnTo>
                    <a:pt x="1402937" y="0"/>
                  </a:lnTo>
                  <a:cubicBezTo>
                    <a:pt x="1402747" y="2476"/>
                    <a:pt x="1402747" y="4763"/>
                    <a:pt x="1403223" y="6287"/>
                  </a:cubicBezTo>
                  <a:cubicBezTo>
                    <a:pt x="1406081" y="6477"/>
                    <a:pt x="1407890" y="7239"/>
                    <a:pt x="1410653" y="7906"/>
                  </a:cubicBezTo>
                  <a:cubicBezTo>
                    <a:pt x="1413986" y="8763"/>
                    <a:pt x="1418177" y="7239"/>
                    <a:pt x="1421130" y="8572"/>
                  </a:cubicBezTo>
                  <a:cubicBezTo>
                    <a:pt x="1421702" y="16097"/>
                    <a:pt x="1425893" y="16192"/>
                    <a:pt x="1432655" y="18955"/>
                  </a:cubicBezTo>
                  <a:cubicBezTo>
                    <a:pt x="1437894" y="21146"/>
                    <a:pt x="1434846" y="30766"/>
                    <a:pt x="1440847" y="30289"/>
                  </a:cubicBezTo>
                  <a:cubicBezTo>
                    <a:pt x="1448372" y="29813"/>
                    <a:pt x="1450372" y="25527"/>
                    <a:pt x="1453325" y="34290"/>
                  </a:cubicBezTo>
                  <a:cubicBezTo>
                    <a:pt x="1454468" y="37624"/>
                    <a:pt x="1454753" y="40386"/>
                    <a:pt x="1456373" y="43434"/>
                  </a:cubicBezTo>
                  <a:cubicBezTo>
                    <a:pt x="1457897" y="46291"/>
                    <a:pt x="1459897" y="49339"/>
                    <a:pt x="1461707" y="52006"/>
                  </a:cubicBezTo>
                  <a:cubicBezTo>
                    <a:pt x="1465040" y="57055"/>
                    <a:pt x="1466279" y="54578"/>
                    <a:pt x="1471327" y="55912"/>
                  </a:cubicBezTo>
                  <a:cubicBezTo>
                    <a:pt x="1473327" y="56388"/>
                    <a:pt x="1474851" y="58483"/>
                    <a:pt x="1476661" y="59626"/>
                  </a:cubicBezTo>
                  <a:cubicBezTo>
                    <a:pt x="1480280" y="62008"/>
                    <a:pt x="1484471" y="63151"/>
                    <a:pt x="1488472" y="65246"/>
                  </a:cubicBezTo>
                  <a:cubicBezTo>
                    <a:pt x="1490472" y="66294"/>
                    <a:pt x="1492663" y="66580"/>
                    <a:pt x="1493520" y="68675"/>
                  </a:cubicBezTo>
                  <a:cubicBezTo>
                    <a:pt x="1494377" y="70961"/>
                    <a:pt x="1496949" y="71056"/>
                    <a:pt x="1496949" y="73533"/>
                  </a:cubicBezTo>
                  <a:cubicBezTo>
                    <a:pt x="1496949" y="80391"/>
                    <a:pt x="1500283" y="82772"/>
                    <a:pt x="1501997" y="89249"/>
                  </a:cubicBezTo>
                  <a:cubicBezTo>
                    <a:pt x="1502855" y="92107"/>
                    <a:pt x="1501712" y="95059"/>
                    <a:pt x="1502378" y="97822"/>
                  </a:cubicBezTo>
                  <a:cubicBezTo>
                    <a:pt x="1502759" y="99727"/>
                    <a:pt x="1503807" y="100298"/>
                    <a:pt x="1504379" y="102013"/>
                  </a:cubicBezTo>
                  <a:cubicBezTo>
                    <a:pt x="1505426" y="105346"/>
                    <a:pt x="1503045" y="109633"/>
                    <a:pt x="1504569" y="113062"/>
                  </a:cubicBezTo>
                  <a:cubicBezTo>
                    <a:pt x="1504950" y="113919"/>
                    <a:pt x="1507808" y="115729"/>
                    <a:pt x="1508474" y="117062"/>
                  </a:cubicBezTo>
                  <a:cubicBezTo>
                    <a:pt x="1509713" y="119539"/>
                    <a:pt x="1509713" y="121729"/>
                    <a:pt x="1510189" y="124301"/>
                  </a:cubicBezTo>
                  <a:cubicBezTo>
                    <a:pt x="1511332" y="126206"/>
                    <a:pt x="1511808" y="128206"/>
                    <a:pt x="1511618" y="130397"/>
                  </a:cubicBezTo>
                  <a:cubicBezTo>
                    <a:pt x="1511332" y="132302"/>
                    <a:pt x="1511427" y="134112"/>
                    <a:pt x="1511808" y="136017"/>
                  </a:cubicBezTo>
                  <a:cubicBezTo>
                    <a:pt x="1513713" y="140875"/>
                    <a:pt x="1520095" y="146495"/>
                    <a:pt x="1524762" y="146495"/>
                  </a:cubicBezTo>
                  <a:cubicBezTo>
                    <a:pt x="1530763" y="146495"/>
                    <a:pt x="1536954" y="145923"/>
                    <a:pt x="1542955" y="146495"/>
                  </a:cubicBezTo>
                  <a:cubicBezTo>
                    <a:pt x="1547146" y="146780"/>
                    <a:pt x="1549622" y="149352"/>
                    <a:pt x="1554290" y="148399"/>
                  </a:cubicBezTo>
                  <a:cubicBezTo>
                    <a:pt x="1561529" y="147066"/>
                    <a:pt x="1570768" y="150781"/>
                    <a:pt x="1577435" y="147447"/>
                  </a:cubicBezTo>
                  <a:cubicBezTo>
                    <a:pt x="1580864" y="145732"/>
                    <a:pt x="1582865" y="145828"/>
                    <a:pt x="1584960" y="142970"/>
                  </a:cubicBezTo>
                  <a:cubicBezTo>
                    <a:pt x="1588580" y="137922"/>
                    <a:pt x="1589246" y="130207"/>
                    <a:pt x="1594104" y="125825"/>
                  </a:cubicBezTo>
                  <a:cubicBezTo>
                    <a:pt x="1599914" y="128968"/>
                    <a:pt x="1619822" y="130969"/>
                    <a:pt x="1624870" y="125825"/>
                  </a:cubicBezTo>
                  <a:cubicBezTo>
                    <a:pt x="1625156" y="124396"/>
                    <a:pt x="1625822" y="123158"/>
                    <a:pt x="1626775" y="122015"/>
                  </a:cubicBezTo>
                  <a:cubicBezTo>
                    <a:pt x="1627918" y="120777"/>
                    <a:pt x="1629251" y="119729"/>
                    <a:pt x="1630680" y="118777"/>
                  </a:cubicBezTo>
                  <a:cubicBezTo>
                    <a:pt x="1632204" y="117253"/>
                    <a:pt x="1633157" y="116681"/>
                    <a:pt x="1634300" y="114395"/>
                  </a:cubicBezTo>
                  <a:cubicBezTo>
                    <a:pt x="1636490" y="110109"/>
                    <a:pt x="1635633" y="107442"/>
                    <a:pt x="1639729" y="105442"/>
                  </a:cubicBezTo>
                  <a:cubicBezTo>
                    <a:pt x="1642491" y="104013"/>
                    <a:pt x="1646301" y="102679"/>
                    <a:pt x="1649159" y="101441"/>
                  </a:cubicBezTo>
                  <a:cubicBezTo>
                    <a:pt x="1653445" y="99536"/>
                    <a:pt x="1655445" y="91726"/>
                    <a:pt x="1658874" y="88582"/>
                  </a:cubicBezTo>
                  <a:cubicBezTo>
                    <a:pt x="1660493" y="87058"/>
                    <a:pt x="1663351" y="89059"/>
                    <a:pt x="1664399" y="86868"/>
                  </a:cubicBezTo>
                  <a:cubicBezTo>
                    <a:pt x="1665256" y="84963"/>
                    <a:pt x="1667447" y="74676"/>
                    <a:pt x="1669542" y="73723"/>
                  </a:cubicBezTo>
                  <a:cubicBezTo>
                    <a:pt x="1672304" y="72485"/>
                    <a:pt x="1673924" y="74581"/>
                    <a:pt x="1676686" y="75629"/>
                  </a:cubicBezTo>
                  <a:cubicBezTo>
                    <a:pt x="1679734" y="76676"/>
                    <a:pt x="1682591" y="76962"/>
                    <a:pt x="1685735" y="76962"/>
                  </a:cubicBezTo>
                  <a:cubicBezTo>
                    <a:pt x="1689926" y="76962"/>
                    <a:pt x="1681829" y="66008"/>
                    <a:pt x="1685735" y="64579"/>
                  </a:cubicBezTo>
                  <a:cubicBezTo>
                    <a:pt x="1690211" y="62960"/>
                    <a:pt x="1693736" y="64389"/>
                    <a:pt x="1698117" y="64770"/>
                  </a:cubicBezTo>
                  <a:cubicBezTo>
                    <a:pt x="1701070" y="65056"/>
                    <a:pt x="1703261" y="64770"/>
                    <a:pt x="1706499" y="63437"/>
                  </a:cubicBezTo>
                  <a:cubicBezTo>
                    <a:pt x="1711166" y="61246"/>
                    <a:pt x="1712976" y="60198"/>
                    <a:pt x="1718215" y="60103"/>
                  </a:cubicBezTo>
                  <a:cubicBezTo>
                    <a:pt x="1723073" y="59912"/>
                    <a:pt x="1735455" y="57817"/>
                    <a:pt x="1739646" y="61436"/>
                  </a:cubicBezTo>
                  <a:cubicBezTo>
                    <a:pt x="1742123" y="63722"/>
                    <a:pt x="1740408" y="63341"/>
                    <a:pt x="1741456" y="65722"/>
                  </a:cubicBezTo>
                  <a:cubicBezTo>
                    <a:pt x="1742980" y="69151"/>
                    <a:pt x="1740503" y="68866"/>
                    <a:pt x="1745171" y="69437"/>
                  </a:cubicBezTo>
                  <a:cubicBezTo>
                    <a:pt x="1746599" y="69628"/>
                    <a:pt x="1749076" y="68580"/>
                    <a:pt x="1750314" y="69628"/>
                  </a:cubicBezTo>
                  <a:cubicBezTo>
                    <a:pt x="1752505" y="71247"/>
                    <a:pt x="1752695" y="78867"/>
                    <a:pt x="1755077" y="80391"/>
                  </a:cubicBezTo>
                  <a:cubicBezTo>
                    <a:pt x="1756886" y="81439"/>
                    <a:pt x="1760315" y="80677"/>
                    <a:pt x="1762220" y="80581"/>
                  </a:cubicBezTo>
                  <a:cubicBezTo>
                    <a:pt x="1767554" y="80581"/>
                    <a:pt x="1772888" y="80581"/>
                    <a:pt x="1778127" y="80581"/>
                  </a:cubicBezTo>
                  <a:cubicBezTo>
                    <a:pt x="1781556" y="80581"/>
                    <a:pt x="1784795" y="80296"/>
                    <a:pt x="1788033" y="80963"/>
                  </a:cubicBezTo>
                  <a:cubicBezTo>
                    <a:pt x="1788319" y="81820"/>
                    <a:pt x="1788890" y="82391"/>
                    <a:pt x="1789938" y="82582"/>
                  </a:cubicBezTo>
                  <a:cubicBezTo>
                    <a:pt x="1791748" y="82391"/>
                    <a:pt x="1793558" y="82391"/>
                    <a:pt x="1795367" y="82391"/>
                  </a:cubicBezTo>
                  <a:cubicBezTo>
                    <a:pt x="1797177" y="82963"/>
                    <a:pt x="1797558" y="84010"/>
                    <a:pt x="1799177" y="84391"/>
                  </a:cubicBezTo>
                  <a:cubicBezTo>
                    <a:pt x="1802130" y="85154"/>
                    <a:pt x="1805273" y="83439"/>
                    <a:pt x="1808226" y="84582"/>
                  </a:cubicBezTo>
                  <a:cubicBezTo>
                    <a:pt x="1808417" y="85439"/>
                    <a:pt x="1808893" y="86201"/>
                    <a:pt x="1809560" y="86868"/>
                  </a:cubicBezTo>
                  <a:cubicBezTo>
                    <a:pt x="1810131" y="87916"/>
                    <a:pt x="1811084" y="88297"/>
                    <a:pt x="1812417" y="88011"/>
                  </a:cubicBezTo>
                  <a:cubicBezTo>
                    <a:pt x="1816799" y="89725"/>
                    <a:pt x="1820228" y="87535"/>
                    <a:pt x="1824228" y="90297"/>
                  </a:cubicBezTo>
                  <a:cubicBezTo>
                    <a:pt x="1826705" y="92012"/>
                    <a:pt x="1827562" y="94202"/>
                    <a:pt x="1830610" y="95536"/>
                  </a:cubicBezTo>
                  <a:cubicBezTo>
                    <a:pt x="1836325" y="98203"/>
                    <a:pt x="1842135" y="96107"/>
                    <a:pt x="1847945" y="97536"/>
                  </a:cubicBezTo>
                  <a:cubicBezTo>
                    <a:pt x="1847945" y="98584"/>
                    <a:pt x="1848136" y="99536"/>
                    <a:pt x="1848326" y="100584"/>
                  </a:cubicBezTo>
                  <a:cubicBezTo>
                    <a:pt x="1849946" y="100774"/>
                    <a:pt x="1851565" y="100965"/>
                    <a:pt x="1853279" y="101155"/>
                  </a:cubicBezTo>
                  <a:cubicBezTo>
                    <a:pt x="1852994" y="108871"/>
                    <a:pt x="1862709" y="114490"/>
                    <a:pt x="1868805" y="114586"/>
                  </a:cubicBezTo>
                  <a:cubicBezTo>
                    <a:pt x="1875282" y="114776"/>
                    <a:pt x="1871377" y="115919"/>
                    <a:pt x="1873663" y="120205"/>
                  </a:cubicBezTo>
                  <a:cubicBezTo>
                    <a:pt x="1876235" y="125063"/>
                    <a:pt x="1880616" y="125635"/>
                    <a:pt x="1884617" y="126778"/>
                  </a:cubicBezTo>
                  <a:cubicBezTo>
                    <a:pt x="1884998" y="128968"/>
                    <a:pt x="1886712" y="133159"/>
                    <a:pt x="1888331" y="134588"/>
                  </a:cubicBezTo>
                  <a:cubicBezTo>
                    <a:pt x="1891379" y="137255"/>
                    <a:pt x="1895285" y="140017"/>
                    <a:pt x="1898999" y="141637"/>
                  </a:cubicBezTo>
                  <a:cubicBezTo>
                    <a:pt x="1897666" y="162877"/>
                    <a:pt x="1914144" y="169545"/>
                    <a:pt x="1915192" y="159163"/>
                  </a:cubicBezTo>
                  <a:cubicBezTo>
                    <a:pt x="1919573" y="160687"/>
                    <a:pt x="1921764" y="157448"/>
                    <a:pt x="1925384" y="161163"/>
                  </a:cubicBezTo>
                  <a:cubicBezTo>
                    <a:pt x="1927574" y="163449"/>
                    <a:pt x="1927574" y="172021"/>
                    <a:pt x="1927670" y="173546"/>
                  </a:cubicBezTo>
                  <a:cubicBezTo>
                    <a:pt x="1928241" y="180022"/>
                    <a:pt x="1926336" y="180213"/>
                    <a:pt x="1929003" y="186214"/>
                  </a:cubicBezTo>
                  <a:cubicBezTo>
                    <a:pt x="1931480" y="185547"/>
                    <a:pt x="1933194" y="187833"/>
                    <a:pt x="1935099" y="189071"/>
                  </a:cubicBezTo>
                  <a:cubicBezTo>
                    <a:pt x="1938433" y="191452"/>
                    <a:pt x="1946624" y="193834"/>
                    <a:pt x="1949291" y="197263"/>
                  </a:cubicBezTo>
                  <a:cubicBezTo>
                    <a:pt x="1951958" y="200692"/>
                    <a:pt x="1950720" y="207931"/>
                    <a:pt x="1950720" y="212122"/>
                  </a:cubicBezTo>
                  <a:cubicBezTo>
                    <a:pt x="1950720" y="219361"/>
                    <a:pt x="1949863" y="227171"/>
                    <a:pt x="1951101" y="234315"/>
                  </a:cubicBezTo>
                  <a:cubicBezTo>
                    <a:pt x="1952244" y="240982"/>
                    <a:pt x="1961198" y="237268"/>
                    <a:pt x="1962341" y="243745"/>
                  </a:cubicBezTo>
                  <a:cubicBezTo>
                    <a:pt x="1962912" y="247174"/>
                    <a:pt x="1962341" y="246793"/>
                    <a:pt x="1965008" y="249364"/>
                  </a:cubicBezTo>
                  <a:cubicBezTo>
                    <a:pt x="1969389" y="253460"/>
                    <a:pt x="1979771" y="254794"/>
                    <a:pt x="1981010" y="261747"/>
                  </a:cubicBezTo>
                  <a:cubicBezTo>
                    <a:pt x="1982343" y="268700"/>
                    <a:pt x="1976723" y="278987"/>
                    <a:pt x="1984343" y="282892"/>
                  </a:cubicBezTo>
                  <a:cubicBezTo>
                    <a:pt x="1986820" y="284131"/>
                    <a:pt x="1988344" y="284131"/>
                    <a:pt x="1991106" y="284702"/>
                  </a:cubicBezTo>
                  <a:cubicBezTo>
                    <a:pt x="1993773" y="285179"/>
                    <a:pt x="1996916" y="286226"/>
                    <a:pt x="1999393" y="286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30"/>
          <p:cNvSpPr txBox="1">
            <a:spLocks noGrp="1"/>
          </p:cNvSpPr>
          <p:nvPr>
            <p:ph type="title" hasCustomPrompt="1"/>
          </p:nvPr>
        </p:nvSpPr>
        <p:spPr>
          <a:xfrm>
            <a:off x="917167" y="1106675"/>
            <a:ext cx="3654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30"/>
          <p:cNvSpPr txBox="1">
            <a:spLocks noGrp="1"/>
          </p:cNvSpPr>
          <p:nvPr>
            <p:ph type="subTitle" idx="1"/>
          </p:nvPr>
        </p:nvSpPr>
        <p:spPr>
          <a:xfrm>
            <a:off x="917167" y="1788474"/>
            <a:ext cx="36549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title" idx="2" hasCustomPrompt="1"/>
          </p:nvPr>
        </p:nvSpPr>
        <p:spPr>
          <a:xfrm>
            <a:off x="4571933" y="1106679"/>
            <a:ext cx="3654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0"/>
          <p:cNvSpPr txBox="1">
            <a:spLocks noGrp="1"/>
          </p:cNvSpPr>
          <p:nvPr>
            <p:ph type="subTitle" idx="3"/>
          </p:nvPr>
        </p:nvSpPr>
        <p:spPr>
          <a:xfrm>
            <a:off x="4571933" y="1791050"/>
            <a:ext cx="36549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title" idx="4" hasCustomPrompt="1"/>
          </p:nvPr>
        </p:nvSpPr>
        <p:spPr>
          <a:xfrm>
            <a:off x="2660595" y="2729983"/>
            <a:ext cx="3654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30"/>
          <p:cNvSpPr txBox="1">
            <a:spLocks noGrp="1"/>
          </p:cNvSpPr>
          <p:nvPr>
            <p:ph type="subTitle" idx="5"/>
          </p:nvPr>
        </p:nvSpPr>
        <p:spPr>
          <a:xfrm>
            <a:off x="2660595" y="3416925"/>
            <a:ext cx="36549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32"/>
          <p:cNvGrpSpPr/>
          <p:nvPr/>
        </p:nvGrpSpPr>
        <p:grpSpPr>
          <a:xfrm>
            <a:off x="-76550" y="494175"/>
            <a:ext cx="8437150" cy="4649179"/>
            <a:chOff x="-76550" y="494175"/>
            <a:chExt cx="8437150" cy="4649179"/>
          </a:xfrm>
        </p:grpSpPr>
        <p:sp>
          <p:nvSpPr>
            <p:cNvPr id="515" name="Google Shape;515;p32"/>
            <p:cNvSpPr/>
            <p:nvPr/>
          </p:nvSpPr>
          <p:spPr>
            <a:xfrm>
              <a:off x="783414" y="494175"/>
              <a:ext cx="7577186" cy="4251120"/>
            </a:xfrm>
            <a:custGeom>
              <a:avLst/>
              <a:gdLst/>
              <a:ahLst/>
              <a:cxnLst/>
              <a:rect l="l" t="t" r="r" b="b"/>
              <a:pathLst>
                <a:path w="1648110" h="1027461" extrusionOk="0">
                  <a:moveTo>
                    <a:pt x="1648111" y="0"/>
                  </a:moveTo>
                  <a:lnTo>
                    <a:pt x="1648111" y="1027462"/>
                  </a:lnTo>
                  <a:cubicBezTo>
                    <a:pt x="1646206" y="1026986"/>
                    <a:pt x="1644396" y="1026890"/>
                    <a:pt x="1642396" y="1026890"/>
                  </a:cubicBezTo>
                  <a:cubicBezTo>
                    <a:pt x="1631537" y="1027271"/>
                    <a:pt x="1621727" y="1023461"/>
                    <a:pt x="1612678" y="1018984"/>
                  </a:cubicBezTo>
                  <a:cubicBezTo>
                    <a:pt x="1598581" y="1011936"/>
                    <a:pt x="1585722" y="983075"/>
                    <a:pt x="1571435" y="976408"/>
                  </a:cubicBezTo>
                  <a:cubicBezTo>
                    <a:pt x="1560767" y="971359"/>
                    <a:pt x="1550003" y="967264"/>
                    <a:pt x="1537240" y="966216"/>
                  </a:cubicBezTo>
                  <a:cubicBezTo>
                    <a:pt x="1527905" y="965549"/>
                    <a:pt x="1516856" y="957834"/>
                    <a:pt x="1508284" y="950690"/>
                  </a:cubicBezTo>
                  <a:cubicBezTo>
                    <a:pt x="1501616" y="945071"/>
                    <a:pt x="1494663" y="942404"/>
                    <a:pt x="1486662" y="941737"/>
                  </a:cubicBezTo>
                  <a:cubicBezTo>
                    <a:pt x="1480376" y="941165"/>
                    <a:pt x="1474184" y="941642"/>
                    <a:pt x="1468374" y="937546"/>
                  </a:cubicBezTo>
                  <a:cubicBezTo>
                    <a:pt x="1465326" y="935450"/>
                    <a:pt x="1460659" y="954881"/>
                    <a:pt x="1456658" y="956691"/>
                  </a:cubicBezTo>
                  <a:cubicBezTo>
                    <a:pt x="1445705" y="961263"/>
                    <a:pt x="1434560" y="964883"/>
                    <a:pt x="1422464" y="961549"/>
                  </a:cubicBezTo>
                  <a:cubicBezTo>
                    <a:pt x="1419701" y="960692"/>
                    <a:pt x="1416749" y="961454"/>
                    <a:pt x="1414367" y="962787"/>
                  </a:cubicBezTo>
                  <a:cubicBezTo>
                    <a:pt x="1404080" y="968883"/>
                    <a:pt x="1391698" y="993838"/>
                    <a:pt x="1381125" y="992410"/>
                  </a:cubicBezTo>
                  <a:cubicBezTo>
                    <a:pt x="1363980" y="990029"/>
                    <a:pt x="1348169" y="996696"/>
                    <a:pt x="1331214" y="995458"/>
                  </a:cubicBezTo>
                  <a:cubicBezTo>
                    <a:pt x="1315022" y="994220"/>
                    <a:pt x="1298448" y="987838"/>
                    <a:pt x="1282351" y="991362"/>
                  </a:cubicBezTo>
                  <a:cubicBezTo>
                    <a:pt x="1267015" y="994791"/>
                    <a:pt x="1253490" y="1003745"/>
                    <a:pt x="1239774" y="1000601"/>
                  </a:cubicBezTo>
                  <a:cubicBezTo>
                    <a:pt x="1230249" y="998506"/>
                    <a:pt x="1221200" y="1002316"/>
                    <a:pt x="1211390" y="999649"/>
                  </a:cubicBezTo>
                  <a:cubicBezTo>
                    <a:pt x="1204151" y="997744"/>
                    <a:pt x="1195483" y="1001173"/>
                    <a:pt x="1187958" y="1004983"/>
                  </a:cubicBezTo>
                  <a:cubicBezTo>
                    <a:pt x="1181195" y="1008221"/>
                    <a:pt x="1173385" y="1007936"/>
                    <a:pt x="1165860" y="1004125"/>
                  </a:cubicBezTo>
                  <a:cubicBezTo>
                    <a:pt x="1160145" y="1001458"/>
                    <a:pt x="1153763" y="993077"/>
                    <a:pt x="1147191" y="992219"/>
                  </a:cubicBezTo>
                  <a:cubicBezTo>
                    <a:pt x="1141095" y="991362"/>
                    <a:pt x="1133189" y="993743"/>
                    <a:pt x="1128903" y="988409"/>
                  </a:cubicBezTo>
                  <a:cubicBezTo>
                    <a:pt x="1118521" y="975836"/>
                    <a:pt x="1099471" y="984123"/>
                    <a:pt x="1089470" y="971359"/>
                  </a:cubicBezTo>
                  <a:cubicBezTo>
                    <a:pt x="1088517" y="970312"/>
                    <a:pt x="1085279" y="971264"/>
                    <a:pt x="1083088" y="971169"/>
                  </a:cubicBezTo>
                  <a:cubicBezTo>
                    <a:pt x="1080611" y="971074"/>
                    <a:pt x="1078040" y="971264"/>
                    <a:pt x="1075849" y="970502"/>
                  </a:cubicBezTo>
                  <a:cubicBezTo>
                    <a:pt x="1064609" y="966692"/>
                    <a:pt x="1053941" y="968788"/>
                    <a:pt x="1045845" y="976217"/>
                  </a:cubicBezTo>
                  <a:cubicBezTo>
                    <a:pt x="1032986" y="988219"/>
                    <a:pt x="1021366" y="985933"/>
                    <a:pt x="1007364" y="978313"/>
                  </a:cubicBezTo>
                  <a:cubicBezTo>
                    <a:pt x="995648" y="972026"/>
                    <a:pt x="982599" y="956786"/>
                    <a:pt x="968693" y="958882"/>
                  </a:cubicBezTo>
                  <a:cubicBezTo>
                    <a:pt x="946214" y="962120"/>
                    <a:pt x="923735" y="952024"/>
                    <a:pt x="901732" y="957739"/>
                  </a:cubicBezTo>
                  <a:cubicBezTo>
                    <a:pt x="893445" y="959929"/>
                    <a:pt x="884206" y="961168"/>
                    <a:pt x="876205" y="963454"/>
                  </a:cubicBezTo>
                  <a:cubicBezTo>
                    <a:pt x="860679" y="967931"/>
                    <a:pt x="847725" y="960787"/>
                    <a:pt x="833914" y="958215"/>
                  </a:cubicBezTo>
                  <a:cubicBezTo>
                    <a:pt x="826198" y="956786"/>
                    <a:pt x="819531" y="964883"/>
                    <a:pt x="810577" y="966597"/>
                  </a:cubicBezTo>
                  <a:cubicBezTo>
                    <a:pt x="805815" y="967454"/>
                    <a:pt x="800672" y="970121"/>
                    <a:pt x="795242" y="968121"/>
                  </a:cubicBezTo>
                  <a:cubicBezTo>
                    <a:pt x="789337" y="965740"/>
                    <a:pt x="783812" y="966502"/>
                    <a:pt x="777716" y="968978"/>
                  </a:cubicBezTo>
                  <a:cubicBezTo>
                    <a:pt x="769906" y="972121"/>
                    <a:pt x="761238" y="973646"/>
                    <a:pt x="752856" y="972788"/>
                  </a:cubicBezTo>
                  <a:cubicBezTo>
                    <a:pt x="745046" y="972121"/>
                    <a:pt x="737521" y="974884"/>
                    <a:pt x="732092" y="977932"/>
                  </a:cubicBezTo>
                  <a:cubicBezTo>
                    <a:pt x="722186" y="983647"/>
                    <a:pt x="713423" y="984599"/>
                    <a:pt x="703993" y="979361"/>
                  </a:cubicBezTo>
                  <a:cubicBezTo>
                    <a:pt x="687991" y="970598"/>
                    <a:pt x="673418" y="976694"/>
                    <a:pt x="659892" y="988504"/>
                  </a:cubicBezTo>
                  <a:cubicBezTo>
                    <a:pt x="657987" y="990124"/>
                    <a:pt x="656463" y="991457"/>
                    <a:pt x="653510" y="990600"/>
                  </a:cubicBezTo>
                  <a:cubicBezTo>
                    <a:pt x="641509" y="987076"/>
                    <a:pt x="629507" y="983456"/>
                    <a:pt x="616744" y="983456"/>
                  </a:cubicBezTo>
                  <a:cubicBezTo>
                    <a:pt x="598742" y="983552"/>
                    <a:pt x="580168" y="973455"/>
                    <a:pt x="562547" y="985552"/>
                  </a:cubicBezTo>
                  <a:cubicBezTo>
                    <a:pt x="561975" y="986028"/>
                    <a:pt x="560832" y="986028"/>
                    <a:pt x="559880" y="985933"/>
                  </a:cubicBezTo>
                  <a:cubicBezTo>
                    <a:pt x="541211" y="985552"/>
                    <a:pt x="522637" y="984790"/>
                    <a:pt x="503872" y="986981"/>
                  </a:cubicBezTo>
                  <a:cubicBezTo>
                    <a:pt x="487204" y="989076"/>
                    <a:pt x="470916" y="997649"/>
                    <a:pt x="456343" y="990886"/>
                  </a:cubicBezTo>
                  <a:cubicBezTo>
                    <a:pt x="439674" y="983075"/>
                    <a:pt x="425101" y="982504"/>
                    <a:pt x="409670" y="991076"/>
                  </a:cubicBezTo>
                  <a:cubicBezTo>
                    <a:pt x="405098" y="993553"/>
                    <a:pt x="401384" y="992600"/>
                    <a:pt x="397669" y="990124"/>
                  </a:cubicBezTo>
                  <a:cubicBezTo>
                    <a:pt x="391287" y="985933"/>
                    <a:pt x="384143" y="984504"/>
                    <a:pt x="376523" y="984409"/>
                  </a:cubicBezTo>
                  <a:cubicBezTo>
                    <a:pt x="363569" y="984218"/>
                    <a:pt x="348710" y="986409"/>
                    <a:pt x="336042" y="984409"/>
                  </a:cubicBezTo>
                  <a:cubicBezTo>
                    <a:pt x="318326" y="981266"/>
                    <a:pt x="307372" y="951833"/>
                    <a:pt x="288608" y="956024"/>
                  </a:cubicBezTo>
                  <a:cubicBezTo>
                    <a:pt x="287179" y="956215"/>
                    <a:pt x="285655" y="955072"/>
                    <a:pt x="284131" y="954881"/>
                  </a:cubicBezTo>
                  <a:cubicBezTo>
                    <a:pt x="264319" y="950881"/>
                    <a:pt x="244697" y="942499"/>
                    <a:pt x="224123" y="951929"/>
                  </a:cubicBezTo>
                  <a:cubicBezTo>
                    <a:pt x="220694" y="953453"/>
                    <a:pt x="216884" y="952119"/>
                    <a:pt x="213455" y="950309"/>
                  </a:cubicBezTo>
                  <a:cubicBezTo>
                    <a:pt x="188786" y="936974"/>
                    <a:pt x="159639" y="956500"/>
                    <a:pt x="134874" y="964692"/>
                  </a:cubicBezTo>
                  <a:cubicBezTo>
                    <a:pt x="126968" y="967264"/>
                    <a:pt x="117729" y="968312"/>
                    <a:pt x="111633" y="963740"/>
                  </a:cubicBezTo>
                  <a:cubicBezTo>
                    <a:pt x="99727" y="954881"/>
                    <a:pt x="87249" y="949262"/>
                    <a:pt x="72485" y="948404"/>
                  </a:cubicBezTo>
                  <a:cubicBezTo>
                    <a:pt x="71628" y="948404"/>
                    <a:pt x="70771" y="947833"/>
                    <a:pt x="70009" y="947261"/>
                  </a:cubicBezTo>
                  <a:cubicBezTo>
                    <a:pt x="65723" y="943832"/>
                    <a:pt x="61151" y="944213"/>
                    <a:pt x="56102" y="945833"/>
                  </a:cubicBezTo>
                  <a:cubicBezTo>
                    <a:pt x="44672" y="949547"/>
                    <a:pt x="33338" y="950309"/>
                    <a:pt x="23051" y="941832"/>
                  </a:cubicBezTo>
                  <a:cubicBezTo>
                    <a:pt x="21907" y="940784"/>
                    <a:pt x="19526" y="940594"/>
                    <a:pt x="17812" y="940784"/>
                  </a:cubicBezTo>
                  <a:cubicBezTo>
                    <a:pt x="13145" y="941356"/>
                    <a:pt x="10477" y="938594"/>
                    <a:pt x="7906" y="935260"/>
                  </a:cubicBezTo>
                  <a:cubicBezTo>
                    <a:pt x="5620" y="932117"/>
                    <a:pt x="2857" y="946499"/>
                    <a:pt x="0" y="944213"/>
                  </a:cubicBezTo>
                  <a:lnTo>
                    <a:pt x="0" y="0"/>
                  </a:lnTo>
                  <a:lnTo>
                    <a:pt x="1648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-76550" y="4696424"/>
              <a:ext cx="2908510" cy="446931"/>
            </a:xfrm>
            <a:custGeom>
              <a:avLst/>
              <a:gdLst/>
              <a:ahLst/>
              <a:cxnLst/>
              <a:rect l="l" t="t" r="r" b="b"/>
              <a:pathLst>
                <a:path w="2005869" h="308228" extrusionOk="0">
                  <a:moveTo>
                    <a:pt x="1999679" y="286893"/>
                  </a:moveTo>
                  <a:lnTo>
                    <a:pt x="2005870" y="308229"/>
                  </a:lnTo>
                  <a:lnTo>
                    <a:pt x="0" y="308229"/>
                  </a:lnTo>
                  <a:lnTo>
                    <a:pt x="0" y="0"/>
                  </a:lnTo>
                  <a:lnTo>
                    <a:pt x="1402937" y="0"/>
                  </a:lnTo>
                  <a:cubicBezTo>
                    <a:pt x="1402747" y="2476"/>
                    <a:pt x="1402747" y="4763"/>
                    <a:pt x="1403223" y="6287"/>
                  </a:cubicBezTo>
                  <a:cubicBezTo>
                    <a:pt x="1406081" y="6477"/>
                    <a:pt x="1407890" y="7239"/>
                    <a:pt x="1410653" y="7906"/>
                  </a:cubicBezTo>
                  <a:cubicBezTo>
                    <a:pt x="1413986" y="8763"/>
                    <a:pt x="1418177" y="7239"/>
                    <a:pt x="1421130" y="8572"/>
                  </a:cubicBezTo>
                  <a:cubicBezTo>
                    <a:pt x="1421702" y="16097"/>
                    <a:pt x="1425893" y="16192"/>
                    <a:pt x="1432655" y="18955"/>
                  </a:cubicBezTo>
                  <a:cubicBezTo>
                    <a:pt x="1437894" y="21146"/>
                    <a:pt x="1434846" y="30766"/>
                    <a:pt x="1440847" y="30289"/>
                  </a:cubicBezTo>
                  <a:cubicBezTo>
                    <a:pt x="1448372" y="29813"/>
                    <a:pt x="1450372" y="25527"/>
                    <a:pt x="1453325" y="34290"/>
                  </a:cubicBezTo>
                  <a:cubicBezTo>
                    <a:pt x="1454468" y="37624"/>
                    <a:pt x="1454753" y="40386"/>
                    <a:pt x="1456373" y="43434"/>
                  </a:cubicBezTo>
                  <a:cubicBezTo>
                    <a:pt x="1457897" y="46291"/>
                    <a:pt x="1459897" y="49339"/>
                    <a:pt x="1461707" y="52006"/>
                  </a:cubicBezTo>
                  <a:cubicBezTo>
                    <a:pt x="1465040" y="57055"/>
                    <a:pt x="1466279" y="54578"/>
                    <a:pt x="1471327" y="55912"/>
                  </a:cubicBezTo>
                  <a:cubicBezTo>
                    <a:pt x="1473327" y="56388"/>
                    <a:pt x="1474851" y="58483"/>
                    <a:pt x="1476661" y="59626"/>
                  </a:cubicBezTo>
                  <a:cubicBezTo>
                    <a:pt x="1480280" y="62008"/>
                    <a:pt x="1484471" y="63151"/>
                    <a:pt x="1488472" y="65246"/>
                  </a:cubicBezTo>
                  <a:cubicBezTo>
                    <a:pt x="1490472" y="66294"/>
                    <a:pt x="1492663" y="66580"/>
                    <a:pt x="1493520" y="68675"/>
                  </a:cubicBezTo>
                  <a:cubicBezTo>
                    <a:pt x="1494377" y="70961"/>
                    <a:pt x="1496949" y="71056"/>
                    <a:pt x="1496949" y="73533"/>
                  </a:cubicBezTo>
                  <a:cubicBezTo>
                    <a:pt x="1496949" y="80391"/>
                    <a:pt x="1500283" y="82772"/>
                    <a:pt x="1501997" y="89249"/>
                  </a:cubicBezTo>
                  <a:cubicBezTo>
                    <a:pt x="1502855" y="92107"/>
                    <a:pt x="1501712" y="95059"/>
                    <a:pt x="1502378" y="97822"/>
                  </a:cubicBezTo>
                  <a:cubicBezTo>
                    <a:pt x="1502759" y="99727"/>
                    <a:pt x="1503807" y="100298"/>
                    <a:pt x="1504379" y="102013"/>
                  </a:cubicBezTo>
                  <a:cubicBezTo>
                    <a:pt x="1505426" y="105346"/>
                    <a:pt x="1503045" y="109633"/>
                    <a:pt x="1504569" y="113062"/>
                  </a:cubicBezTo>
                  <a:cubicBezTo>
                    <a:pt x="1504950" y="113919"/>
                    <a:pt x="1507808" y="115729"/>
                    <a:pt x="1508474" y="117062"/>
                  </a:cubicBezTo>
                  <a:cubicBezTo>
                    <a:pt x="1509713" y="119539"/>
                    <a:pt x="1509713" y="121729"/>
                    <a:pt x="1510189" y="124301"/>
                  </a:cubicBezTo>
                  <a:cubicBezTo>
                    <a:pt x="1511332" y="126206"/>
                    <a:pt x="1511808" y="128206"/>
                    <a:pt x="1511618" y="130397"/>
                  </a:cubicBezTo>
                  <a:cubicBezTo>
                    <a:pt x="1511332" y="132302"/>
                    <a:pt x="1511427" y="134112"/>
                    <a:pt x="1511808" y="136017"/>
                  </a:cubicBezTo>
                  <a:cubicBezTo>
                    <a:pt x="1513713" y="140875"/>
                    <a:pt x="1520095" y="146495"/>
                    <a:pt x="1524762" y="146495"/>
                  </a:cubicBezTo>
                  <a:cubicBezTo>
                    <a:pt x="1530763" y="146495"/>
                    <a:pt x="1536954" y="145923"/>
                    <a:pt x="1542955" y="146495"/>
                  </a:cubicBezTo>
                  <a:cubicBezTo>
                    <a:pt x="1547146" y="146780"/>
                    <a:pt x="1549622" y="149352"/>
                    <a:pt x="1554290" y="148399"/>
                  </a:cubicBezTo>
                  <a:cubicBezTo>
                    <a:pt x="1561529" y="147066"/>
                    <a:pt x="1570768" y="150781"/>
                    <a:pt x="1577435" y="147447"/>
                  </a:cubicBezTo>
                  <a:cubicBezTo>
                    <a:pt x="1580864" y="145732"/>
                    <a:pt x="1582865" y="145828"/>
                    <a:pt x="1584960" y="142970"/>
                  </a:cubicBezTo>
                  <a:cubicBezTo>
                    <a:pt x="1588580" y="137922"/>
                    <a:pt x="1589246" y="130207"/>
                    <a:pt x="1594104" y="125825"/>
                  </a:cubicBezTo>
                  <a:cubicBezTo>
                    <a:pt x="1599914" y="128968"/>
                    <a:pt x="1619822" y="130969"/>
                    <a:pt x="1624870" y="125825"/>
                  </a:cubicBezTo>
                  <a:cubicBezTo>
                    <a:pt x="1625156" y="124396"/>
                    <a:pt x="1625822" y="123158"/>
                    <a:pt x="1626775" y="122015"/>
                  </a:cubicBezTo>
                  <a:cubicBezTo>
                    <a:pt x="1627918" y="120777"/>
                    <a:pt x="1629251" y="119729"/>
                    <a:pt x="1630680" y="118777"/>
                  </a:cubicBezTo>
                  <a:cubicBezTo>
                    <a:pt x="1632204" y="117253"/>
                    <a:pt x="1633157" y="116681"/>
                    <a:pt x="1634300" y="114395"/>
                  </a:cubicBezTo>
                  <a:cubicBezTo>
                    <a:pt x="1636490" y="110109"/>
                    <a:pt x="1635633" y="107442"/>
                    <a:pt x="1639729" y="105442"/>
                  </a:cubicBezTo>
                  <a:cubicBezTo>
                    <a:pt x="1642491" y="104013"/>
                    <a:pt x="1646301" y="102679"/>
                    <a:pt x="1649159" y="101441"/>
                  </a:cubicBezTo>
                  <a:cubicBezTo>
                    <a:pt x="1653445" y="99536"/>
                    <a:pt x="1655445" y="91726"/>
                    <a:pt x="1658874" y="88582"/>
                  </a:cubicBezTo>
                  <a:cubicBezTo>
                    <a:pt x="1660493" y="87058"/>
                    <a:pt x="1663351" y="89059"/>
                    <a:pt x="1664399" y="86868"/>
                  </a:cubicBezTo>
                  <a:cubicBezTo>
                    <a:pt x="1665256" y="84963"/>
                    <a:pt x="1667447" y="74676"/>
                    <a:pt x="1669542" y="73723"/>
                  </a:cubicBezTo>
                  <a:cubicBezTo>
                    <a:pt x="1672304" y="72485"/>
                    <a:pt x="1673924" y="74581"/>
                    <a:pt x="1676686" y="75629"/>
                  </a:cubicBezTo>
                  <a:cubicBezTo>
                    <a:pt x="1679734" y="76676"/>
                    <a:pt x="1682591" y="76962"/>
                    <a:pt x="1685735" y="76962"/>
                  </a:cubicBezTo>
                  <a:cubicBezTo>
                    <a:pt x="1689926" y="76962"/>
                    <a:pt x="1681829" y="66008"/>
                    <a:pt x="1685735" y="64579"/>
                  </a:cubicBezTo>
                  <a:cubicBezTo>
                    <a:pt x="1690211" y="62960"/>
                    <a:pt x="1693736" y="64389"/>
                    <a:pt x="1698117" y="64770"/>
                  </a:cubicBezTo>
                  <a:cubicBezTo>
                    <a:pt x="1701070" y="65056"/>
                    <a:pt x="1703261" y="64770"/>
                    <a:pt x="1706499" y="63437"/>
                  </a:cubicBezTo>
                  <a:cubicBezTo>
                    <a:pt x="1711166" y="61246"/>
                    <a:pt x="1712976" y="60198"/>
                    <a:pt x="1718215" y="60103"/>
                  </a:cubicBezTo>
                  <a:cubicBezTo>
                    <a:pt x="1723073" y="59912"/>
                    <a:pt x="1735455" y="57817"/>
                    <a:pt x="1739646" y="61436"/>
                  </a:cubicBezTo>
                  <a:cubicBezTo>
                    <a:pt x="1742123" y="63722"/>
                    <a:pt x="1740408" y="63341"/>
                    <a:pt x="1741456" y="65722"/>
                  </a:cubicBezTo>
                  <a:cubicBezTo>
                    <a:pt x="1742980" y="69151"/>
                    <a:pt x="1740503" y="68866"/>
                    <a:pt x="1745171" y="69437"/>
                  </a:cubicBezTo>
                  <a:cubicBezTo>
                    <a:pt x="1746599" y="69628"/>
                    <a:pt x="1749076" y="68580"/>
                    <a:pt x="1750314" y="69628"/>
                  </a:cubicBezTo>
                  <a:cubicBezTo>
                    <a:pt x="1752505" y="71247"/>
                    <a:pt x="1752695" y="78867"/>
                    <a:pt x="1755077" y="80391"/>
                  </a:cubicBezTo>
                  <a:cubicBezTo>
                    <a:pt x="1756886" y="81439"/>
                    <a:pt x="1760315" y="80677"/>
                    <a:pt x="1762220" y="80581"/>
                  </a:cubicBezTo>
                  <a:cubicBezTo>
                    <a:pt x="1767554" y="80581"/>
                    <a:pt x="1772888" y="80581"/>
                    <a:pt x="1778127" y="80581"/>
                  </a:cubicBezTo>
                  <a:cubicBezTo>
                    <a:pt x="1781556" y="80581"/>
                    <a:pt x="1784795" y="80296"/>
                    <a:pt x="1788033" y="80963"/>
                  </a:cubicBezTo>
                  <a:cubicBezTo>
                    <a:pt x="1788319" y="81820"/>
                    <a:pt x="1788890" y="82391"/>
                    <a:pt x="1789938" y="82582"/>
                  </a:cubicBezTo>
                  <a:cubicBezTo>
                    <a:pt x="1791748" y="82391"/>
                    <a:pt x="1793558" y="82391"/>
                    <a:pt x="1795367" y="82391"/>
                  </a:cubicBezTo>
                  <a:cubicBezTo>
                    <a:pt x="1797177" y="82963"/>
                    <a:pt x="1797558" y="84010"/>
                    <a:pt x="1799177" y="84391"/>
                  </a:cubicBezTo>
                  <a:cubicBezTo>
                    <a:pt x="1802130" y="85154"/>
                    <a:pt x="1805273" y="83439"/>
                    <a:pt x="1808226" y="84582"/>
                  </a:cubicBezTo>
                  <a:cubicBezTo>
                    <a:pt x="1808417" y="85439"/>
                    <a:pt x="1808893" y="86201"/>
                    <a:pt x="1809560" y="86868"/>
                  </a:cubicBezTo>
                  <a:cubicBezTo>
                    <a:pt x="1810131" y="87916"/>
                    <a:pt x="1811084" y="88297"/>
                    <a:pt x="1812417" y="88011"/>
                  </a:cubicBezTo>
                  <a:cubicBezTo>
                    <a:pt x="1816799" y="89725"/>
                    <a:pt x="1820228" y="87535"/>
                    <a:pt x="1824228" y="90297"/>
                  </a:cubicBezTo>
                  <a:cubicBezTo>
                    <a:pt x="1826705" y="92012"/>
                    <a:pt x="1827562" y="94202"/>
                    <a:pt x="1830610" y="95536"/>
                  </a:cubicBezTo>
                  <a:cubicBezTo>
                    <a:pt x="1836325" y="98203"/>
                    <a:pt x="1842135" y="96107"/>
                    <a:pt x="1847945" y="97536"/>
                  </a:cubicBezTo>
                  <a:cubicBezTo>
                    <a:pt x="1847945" y="98584"/>
                    <a:pt x="1848136" y="99536"/>
                    <a:pt x="1848326" y="100584"/>
                  </a:cubicBezTo>
                  <a:cubicBezTo>
                    <a:pt x="1849946" y="100774"/>
                    <a:pt x="1851565" y="100965"/>
                    <a:pt x="1853279" y="101155"/>
                  </a:cubicBezTo>
                  <a:cubicBezTo>
                    <a:pt x="1852994" y="108871"/>
                    <a:pt x="1862709" y="114490"/>
                    <a:pt x="1868805" y="114586"/>
                  </a:cubicBezTo>
                  <a:cubicBezTo>
                    <a:pt x="1875282" y="114776"/>
                    <a:pt x="1871377" y="115919"/>
                    <a:pt x="1873663" y="120205"/>
                  </a:cubicBezTo>
                  <a:cubicBezTo>
                    <a:pt x="1876235" y="125063"/>
                    <a:pt x="1880616" y="125635"/>
                    <a:pt x="1884617" y="126778"/>
                  </a:cubicBezTo>
                  <a:cubicBezTo>
                    <a:pt x="1884998" y="128968"/>
                    <a:pt x="1886712" y="133159"/>
                    <a:pt x="1888331" y="134588"/>
                  </a:cubicBezTo>
                  <a:cubicBezTo>
                    <a:pt x="1891379" y="137255"/>
                    <a:pt x="1895285" y="140017"/>
                    <a:pt x="1898999" y="141637"/>
                  </a:cubicBezTo>
                  <a:cubicBezTo>
                    <a:pt x="1897666" y="162877"/>
                    <a:pt x="1914144" y="169545"/>
                    <a:pt x="1915192" y="159163"/>
                  </a:cubicBezTo>
                  <a:cubicBezTo>
                    <a:pt x="1919573" y="160687"/>
                    <a:pt x="1921764" y="157448"/>
                    <a:pt x="1925384" y="161163"/>
                  </a:cubicBezTo>
                  <a:cubicBezTo>
                    <a:pt x="1927574" y="163449"/>
                    <a:pt x="1927574" y="172021"/>
                    <a:pt x="1927670" y="173546"/>
                  </a:cubicBezTo>
                  <a:cubicBezTo>
                    <a:pt x="1928241" y="180022"/>
                    <a:pt x="1926336" y="180213"/>
                    <a:pt x="1929003" y="186214"/>
                  </a:cubicBezTo>
                  <a:cubicBezTo>
                    <a:pt x="1931480" y="185547"/>
                    <a:pt x="1933194" y="187833"/>
                    <a:pt x="1935099" y="189071"/>
                  </a:cubicBezTo>
                  <a:cubicBezTo>
                    <a:pt x="1938433" y="191452"/>
                    <a:pt x="1946624" y="193834"/>
                    <a:pt x="1949291" y="197263"/>
                  </a:cubicBezTo>
                  <a:cubicBezTo>
                    <a:pt x="1951958" y="200692"/>
                    <a:pt x="1950720" y="207931"/>
                    <a:pt x="1950720" y="212122"/>
                  </a:cubicBezTo>
                  <a:cubicBezTo>
                    <a:pt x="1950720" y="219361"/>
                    <a:pt x="1949863" y="227171"/>
                    <a:pt x="1951101" y="234315"/>
                  </a:cubicBezTo>
                  <a:cubicBezTo>
                    <a:pt x="1952244" y="240982"/>
                    <a:pt x="1961198" y="237268"/>
                    <a:pt x="1962341" y="243745"/>
                  </a:cubicBezTo>
                  <a:cubicBezTo>
                    <a:pt x="1962912" y="247174"/>
                    <a:pt x="1962341" y="246793"/>
                    <a:pt x="1965008" y="249364"/>
                  </a:cubicBezTo>
                  <a:cubicBezTo>
                    <a:pt x="1969389" y="253460"/>
                    <a:pt x="1979771" y="254794"/>
                    <a:pt x="1981010" y="261747"/>
                  </a:cubicBezTo>
                  <a:cubicBezTo>
                    <a:pt x="1982343" y="268700"/>
                    <a:pt x="1976723" y="278987"/>
                    <a:pt x="1984343" y="282892"/>
                  </a:cubicBezTo>
                  <a:cubicBezTo>
                    <a:pt x="1986820" y="284131"/>
                    <a:pt x="1988344" y="284131"/>
                    <a:pt x="1991106" y="284702"/>
                  </a:cubicBezTo>
                  <a:cubicBezTo>
                    <a:pt x="1993773" y="285179"/>
                    <a:pt x="1996916" y="286226"/>
                    <a:pt x="1999393" y="286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3"/>
          <p:cNvGrpSpPr/>
          <p:nvPr/>
        </p:nvGrpSpPr>
        <p:grpSpPr>
          <a:xfrm>
            <a:off x="295800" y="295800"/>
            <a:ext cx="8578967" cy="4556925"/>
            <a:chOff x="295800" y="295800"/>
            <a:chExt cx="8578967" cy="4556925"/>
          </a:xfrm>
        </p:grpSpPr>
        <p:grpSp>
          <p:nvGrpSpPr>
            <p:cNvPr id="519" name="Google Shape;519;p33"/>
            <p:cNvGrpSpPr/>
            <p:nvPr/>
          </p:nvGrpSpPr>
          <p:grpSpPr>
            <a:xfrm>
              <a:off x="295800" y="295800"/>
              <a:ext cx="8578967" cy="4556925"/>
              <a:chOff x="295800" y="295800"/>
              <a:chExt cx="8578967" cy="4556925"/>
            </a:xfrm>
          </p:grpSpPr>
          <p:sp>
            <p:nvSpPr>
              <p:cNvPr id="520" name="Google Shape;520;p33"/>
              <p:cNvSpPr/>
              <p:nvPr/>
            </p:nvSpPr>
            <p:spPr>
              <a:xfrm>
                <a:off x="295800" y="295800"/>
                <a:ext cx="3082745" cy="1851185"/>
              </a:xfrm>
              <a:custGeom>
                <a:avLst/>
                <a:gdLst/>
                <a:ahLst/>
                <a:cxnLst/>
                <a:rect l="l" t="t" r="r" b="b"/>
                <a:pathLst>
                  <a:path w="1840445" h="1105185" extrusionOk="0">
                    <a:moveTo>
                      <a:pt x="0" y="1105186"/>
                    </a:moveTo>
                    <a:lnTo>
                      <a:pt x="0" y="1060323"/>
                    </a:lnTo>
                    <a:lnTo>
                      <a:pt x="66580" y="1060323"/>
                    </a:lnTo>
                    <a:cubicBezTo>
                      <a:pt x="70009" y="1072896"/>
                      <a:pt x="81534" y="1082040"/>
                      <a:pt x="95155" y="1082040"/>
                    </a:cubicBezTo>
                    <a:cubicBezTo>
                      <a:pt x="111633" y="1082040"/>
                      <a:pt x="124873" y="1068705"/>
                      <a:pt x="124873" y="1052322"/>
                    </a:cubicBezTo>
                    <a:cubicBezTo>
                      <a:pt x="124873" y="1035939"/>
                      <a:pt x="111538" y="1022509"/>
                      <a:pt x="95155" y="1022509"/>
                    </a:cubicBezTo>
                    <a:cubicBezTo>
                      <a:pt x="81439" y="1022509"/>
                      <a:pt x="70009" y="1031748"/>
                      <a:pt x="66580" y="1044226"/>
                    </a:cubicBezTo>
                    <a:lnTo>
                      <a:pt x="0" y="1044226"/>
                    </a:lnTo>
                    <a:lnTo>
                      <a:pt x="0" y="959453"/>
                    </a:lnTo>
                    <a:lnTo>
                      <a:pt x="66580" y="959453"/>
                    </a:lnTo>
                    <a:cubicBezTo>
                      <a:pt x="70009" y="972026"/>
                      <a:pt x="81534" y="981170"/>
                      <a:pt x="95155" y="981170"/>
                    </a:cubicBezTo>
                    <a:cubicBezTo>
                      <a:pt x="111633" y="981170"/>
                      <a:pt x="124873" y="967835"/>
                      <a:pt x="124873" y="951452"/>
                    </a:cubicBezTo>
                    <a:cubicBezTo>
                      <a:pt x="124873" y="935069"/>
                      <a:pt x="111538" y="921734"/>
                      <a:pt x="95155" y="921734"/>
                    </a:cubicBezTo>
                    <a:cubicBezTo>
                      <a:pt x="81439" y="921734"/>
                      <a:pt x="70009" y="930878"/>
                      <a:pt x="66580" y="943451"/>
                    </a:cubicBezTo>
                    <a:lnTo>
                      <a:pt x="0" y="943451"/>
                    </a:lnTo>
                    <a:lnTo>
                      <a:pt x="0" y="858679"/>
                    </a:lnTo>
                    <a:lnTo>
                      <a:pt x="66580" y="858679"/>
                    </a:lnTo>
                    <a:cubicBezTo>
                      <a:pt x="70009" y="871252"/>
                      <a:pt x="81534" y="880491"/>
                      <a:pt x="95155" y="880491"/>
                    </a:cubicBezTo>
                    <a:cubicBezTo>
                      <a:pt x="111633" y="880491"/>
                      <a:pt x="124873" y="867156"/>
                      <a:pt x="124873" y="850678"/>
                    </a:cubicBezTo>
                    <a:cubicBezTo>
                      <a:pt x="124873" y="834200"/>
                      <a:pt x="111538" y="820960"/>
                      <a:pt x="95155" y="820960"/>
                    </a:cubicBezTo>
                    <a:cubicBezTo>
                      <a:pt x="81439" y="820960"/>
                      <a:pt x="70009" y="830199"/>
                      <a:pt x="66580" y="842677"/>
                    </a:cubicBezTo>
                    <a:lnTo>
                      <a:pt x="0" y="842677"/>
                    </a:lnTo>
                    <a:lnTo>
                      <a:pt x="0" y="757904"/>
                    </a:lnTo>
                    <a:lnTo>
                      <a:pt x="66580" y="757904"/>
                    </a:lnTo>
                    <a:cubicBezTo>
                      <a:pt x="70009" y="770477"/>
                      <a:pt x="81534" y="779621"/>
                      <a:pt x="95155" y="779621"/>
                    </a:cubicBezTo>
                    <a:cubicBezTo>
                      <a:pt x="111633" y="779621"/>
                      <a:pt x="124873" y="766286"/>
                      <a:pt x="124873" y="749808"/>
                    </a:cubicBezTo>
                    <a:cubicBezTo>
                      <a:pt x="124873" y="733330"/>
                      <a:pt x="111538" y="720090"/>
                      <a:pt x="95155" y="720090"/>
                    </a:cubicBezTo>
                    <a:cubicBezTo>
                      <a:pt x="81439" y="720090"/>
                      <a:pt x="70009" y="729329"/>
                      <a:pt x="66580" y="741807"/>
                    </a:cubicBezTo>
                    <a:lnTo>
                      <a:pt x="0" y="741807"/>
                    </a:lnTo>
                    <a:lnTo>
                      <a:pt x="0" y="657034"/>
                    </a:lnTo>
                    <a:lnTo>
                      <a:pt x="66580" y="657034"/>
                    </a:lnTo>
                    <a:cubicBezTo>
                      <a:pt x="70009" y="669608"/>
                      <a:pt x="81534" y="678751"/>
                      <a:pt x="95155" y="678751"/>
                    </a:cubicBezTo>
                    <a:cubicBezTo>
                      <a:pt x="111633" y="678751"/>
                      <a:pt x="124873" y="665417"/>
                      <a:pt x="124873" y="649034"/>
                    </a:cubicBezTo>
                    <a:cubicBezTo>
                      <a:pt x="124873" y="632651"/>
                      <a:pt x="111538" y="619220"/>
                      <a:pt x="95155" y="619220"/>
                    </a:cubicBezTo>
                    <a:cubicBezTo>
                      <a:pt x="81439" y="619220"/>
                      <a:pt x="70009" y="628459"/>
                      <a:pt x="66580" y="640937"/>
                    </a:cubicBezTo>
                    <a:lnTo>
                      <a:pt x="0" y="640937"/>
                    </a:lnTo>
                    <a:lnTo>
                      <a:pt x="0" y="556165"/>
                    </a:lnTo>
                    <a:lnTo>
                      <a:pt x="66580" y="556165"/>
                    </a:lnTo>
                    <a:cubicBezTo>
                      <a:pt x="70009" y="568738"/>
                      <a:pt x="81534" y="577882"/>
                      <a:pt x="95155" y="577882"/>
                    </a:cubicBezTo>
                    <a:cubicBezTo>
                      <a:pt x="111633" y="577882"/>
                      <a:pt x="124873" y="564547"/>
                      <a:pt x="124873" y="548164"/>
                    </a:cubicBezTo>
                    <a:cubicBezTo>
                      <a:pt x="124873" y="531781"/>
                      <a:pt x="111538" y="518446"/>
                      <a:pt x="95155" y="518446"/>
                    </a:cubicBezTo>
                    <a:cubicBezTo>
                      <a:pt x="81439" y="518446"/>
                      <a:pt x="70009" y="527685"/>
                      <a:pt x="66580" y="540163"/>
                    </a:cubicBezTo>
                    <a:lnTo>
                      <a:pt x="0" y="540163"/>
                    </a:lnTo>
                    <a:lnTo>
                      <a:pt x="0" y="455390"/>
                    </a:lnTo>
                    <a:lnTo>
                      <a:pt x="66580" y="455390"/>
                    </a:lnTo>
                    <a:cubicBezTo>
                      <a:pt x="70009" y="467963"/>
                      <a:pt x="81534" y="477107"/>
                      <a:pt x="95155" y="477107"/>
                    </a:cubicBezTo>
                    <a:cubicBezTo>
                      <a:pt x="111633" y="477107"/>
                      <a:pt x="124873" y="463772"/>
                      <a:pt x="124873" y="447294"/>
                    </a:cubicBezTo>
                    <a:cubicBezTo>
                      <a:pt x="124873" y="430816"/>
                      <a:pt x="111538" y="417576"/>
                      <a:pt x="95155" y="417576"/>
                    </a:cubicBezTo>
                    <a:cubicBezTo>
                      <a:pt x="81439" y="417576"/>
                      <a:pt x="70009" y="426815"/>
                      <a:pt x="66580" y="439293"/>
                    </a:cubicBezTo>
                    <a:lnTo>
                      <a:pt x="0" y="439293"/>
                    </a:lnTo>
                    <a:lnTo>
                      <a:pt x="0" y="354521"/>
                    </a:lnTo>
                    <a:lnTo>
                      <a:pt x="66580" y="354521"/>
                    </a:lnTo>
                    <a:cubicBezTo>
                      <a:pt x="70009" y="367093"/>
                      <a:pt x="81534" y="376238"/>
                      <a:pt x="95155" y="376238"/>
                    </a:cubicBezTo>
                    <a:cubicBezTo>
                      <a:pt x="111633" y="376238"/>
                      <a:pt x="124873" y="362902"/>
                      <a:pt x="124873" y="346519"/>
                    </a:cubicBezTo>
                    <a:cubicBezTo>
                      <a:pt x="124873" y="330136"/>
                      <a:pt x="111538" y="316706"/>
                      <a:pt x="95155" y="316706"/>
                    </a:cubicBezTo>
                    <a:cubicBezTo>
                      <a:pt x="81439" y="316706"/>
                      <a:pt x="70009" y="325946"/>
                      <a:pt x="66580" y="338423"/>
                    </a:cubicBezTo>
                    <a:lnTo>
                      <a:pt x="0" y="338423"/>
                    </a:lnTo>
                    <a:lnTo>
                      <a:pt x="0" y="253651"/>
                    </a:lnTo>
                    <a:lnTo>
                      <a:pt x="66580" y="253651"/>
                    </a:lnTo>
                    <a:cubicBezTo>
                      <a:pt x="70009" y="266224"/>
                      <a:pt x="81534" y="275368"/>
                      <a:pt x="95155" y="275368"/>
                    </a:cubicBezTo>
                    <a:cubicBezTo>
                      <a:pt x="111633" y="275368"/>
                      <a:pt x="124873" y="262033"/>
                      <a:pt x="124873" y="245650"/>
                    </a:cubicBezTo>
                    <a:cubicBezTo>
                      <a:pt x="124873" y="229267"/>
                      <a:pt x="111538" y="215932"/>
                      <a:pt x="95155" y="215932"/>
                    </a:cubicBezTo>
                    <a:cubicBezTo>
                      <a:pt x="81439" y="215932"/>
                      <a:pt x="70009" y="225171"/>
                      <a:pt x="66580" y="237649"/>
                    </a:cubicBezTo>
                    <a:lnTo>
                      <a:pt x="0" y="237649"/>
                    </a:lnTo>
                    <a:lnTo>
                      <a:pt x="0" y="152876"/>
                    </a:lnTo>
                    <a:lnTo>
                      <a:pt x="66580" y="152876"/>
                    </a:lnTo>
                    <a:cubicBezTo>
                      <a:pt x="70009" y="165449"/>
                      <a:pt x="81534" y="174688"/>
                      <a:pt x="95155" y="174688"/>
                    </a:cubicBezTo>
                    <a:cubicBezTo>
                      <a:pt x="111633" y="174688"/>
                      <a:pt x="124873" y="161353"/>
                      <a:pt x="124873" y="144875"/>
                    </a:cubicBezTo>
                    <a:cubicBezTo>
                      <a:pt x="124873" y="128397"/>
                      <a:pt x="111538" y="115157"/>
                      <a:pt x="95155" y="115157"/>
                    </a:cubicBezTo>
                    <a:cubicBezTo>
                      <a:pt x="81439" y="115157"/>
                      <a:pt x="70009" y="124301"/>
                      <a:pt x="66580" y="136874"/>
                    </a:cubicBezTo>
                    <a:lnTo>
                      <a:pt x="0" y="136874"/>
                    </a:lnTo>
                    <a:lnTo>
                      <a:pt x="0" y="52102"/>
                    </a:lnTo>
                    <a:lnTo>
                      <a:pt x="66580" y="52102"/>
                    </a:lnTo>
                    <a:cubicBezTo>
                      <a:pt x="70009" y="64675"/>
                      <a:pt x="81534" y="73819"/>
                      <a:pt x="95155" y="73819"/>
                    </a:cubicBezTo>
                    <a:cubicBezTo>
                      <a:pt x="111633" y="73819"/>
                      <a:pt x="124873" y="60484"/>
                      <a:pt x="124873" y="44005"/>
                    </a:cubicBezTo>
                    <a:cubicBezTo>
                      <a:pt x="124873" y="27527"/>
                      <a:pt x="111538" y="14288"/>
                      <a:pt x="95155" y="14288"/>
                    </a:cubicBezTo>
                    <a:cubicBezTo>
                      <a:pt x="81439" y="14288"/>
                      <a:pt x="70009" y="23527"/>
                      <a:pt x="66580" y="36004"/>
                    </a:cubicBezTo>
                    <a:lnTo>
                      <a:pt x="0" y="36004"/>
                    </a:lnTo>
                    <a:lnTo>
                      <a:pt x="0" y="0"/>
                    </a:lnTo>
                    <a:lnTo>
                      <a:pt x="1838897" y="0"/>
                    </a:lnTo>
                    <a:cubicBezTo>
                      <a:pt x="1835467" y="0"/>
                      <a:pt x="1834706" y="1905"/>
                      <a:pt x="1834420" y="4572"/>
                    </a:cubicBezTo>
                    <a:cubicBezTo>
                      <a:pt x="1834229" y="6477"/>
                      <a:pt x="1834039" y="8477"/>
                      <a:pt x="1834420" y="10382"/>
                    </a:cubicBezTo>
                    <a:cubicBezTo>
                      <a:pt x="1835658" y="16573"/>
                      <a:pt x="1835086" y="22479"/>
                      <a:pt x="1833277" y="28480"/>
                    </a:cubicBezTo>
                    <a:cubicBezTo>
                      <a:pt x="1832705" y="30575"/>
                      <a:pt x="1832800" y="33242"/>
                      <a:pt x="1833943" y="35338"/>
                    </a:cubicBezTo>
                    <a:cubicBezTo>
                      <a:pt x="1837468" y="42100"/>
                      <a:pt x="1835753" y="50006"/>
                      <a:pt x="1838420" y="56864"/>
                    </a:cubicBezTo>
                    <a:cubicBezTo>
                      <a:pt x="1838611" y="57436"/>
                      <a:pt x="1838611" y="58293"/>
                      <a:pt x="1838420" y="58864"/>
                    </a:cubicBezTo>
                    <a:cubicBezTo>
                      <a:pt x="1837944" y="60484"/>
                      <a:pt x="1837944" y="62008"/>
                      <a:pt x="1838230" y="63436"/>
                    </a:cubicBezTo>
                    <a:cubicBezTo>
                      <a:pt x="1838420" y="64770"/>
                      <a:pt x="1838801" y="66199"/>
                      <a:pt x="1839277" y="67437"/>
                    </a:cubicBezTo>
                    <a:cubicBezTo>
                      <a:pt x="1839658" y="68580"/>
                      <a:pt x="1839944" y="69818"/>
                      <a:pt x="1840230" y="70961"/>
                    </a:cubicBezTo>
                    <a:cubicBezTo>
                      <a:pt x="1840706" y="73819"/>
                      <a:pt x="1840421" y="76581"/>
                      <a:pt x="1839087" y="78867"/>
                    </a:cubicBezTo>
                    <a:cubicBezTo>
                      <a:pt x="1836325" y="83820"/>
                      <a:pt x="1834991" y="89630"/>
                      <a:pt x="1831562" y="94297"/>
                    </a:cubicBezTo>
                    <a:cubicBezTo>
                      <a:pt x="1829943" y="96583"/>
                      <a:pt x="1828419" y="99917"/>
                      <a:pt x="1828800" y="102584"/>
                    </a:cubicBezTo>
                    <a:cubicBezTo>
                      <a:pt x="1829657" y="107918"/>
                      <a:pt x="1827848" y="112871"/>
                      <a:pt x="1827752" y="118110"/>
                    </a:cubicBezTo>
                    <a:cubicBezTo>
                      <a:pt x="1827752" y="119825"/>
                      <a:pt x="1828800" y="121444"/>
                      <a:pt x="1827943" y="123349"/>
                    </a:cubicBezTo>
                    <a:cubicBezTo>
                      <a:pt x="1824228" y="131159"/>
                      <a:pt x="1822418" y="138970"/>
                      <a:pt x="1826323" y="147542"/>
                    </a:cubicBezTo>
                    <a:cubicBezTo>
                      <a:pt x="1828324" y="152209"/>
                      <a:pt x="1830133" y="156877"/>
                      <a:pt x="1831181" y="162115"/>
                    </a:cubicBezTo>
                    <a:cubicBezTo>
                      <a:pt x="1831181" y="162496"/>
                      <a:pt x="1831372" y="162973"/>
                      <a:pt x="1831372" y="163354"/>
                    </a:cubicBezTo>
                    <a:cubicBezTo>
                      <a:pt x="1831753" y="165449"/>
                      <a:pt x="1832419" y="167545"/>
                      <a:pt x="1833086" y="169640"/>
                    </a:cubicBezTo>
                    <a:cubicBezTo>
                      <a:pt x="1834039" y="172498"/>
                      <a:pt x="1834991" y="175450"/>
                      <a:pt x="1835086" y="178498"/>
                    </a:cubicBezTo>
                    <a:cubicBezTo>
                      <a:pt x="1835086" y="179070"/>
                      <a:pt x="1835658" y="179451"/>
                      <a:pt x="1835848" y="180022"/>
                    </a:cubicBezTo>
                    <a:cubicBezTo>
                      <a:pt x="1838897" y="186785"/>
                      <a:pt x="1839277" y="193357"/>
                      <a:pt x="1834229" y="199549"/>
                    </a:cubicBezTo>
                    <a:cubicBezTo>
                      <a:pt x="1832515" y="201739"/>
                      <a:pt x="1831753" y="204502"/>
                      <a:pt x="1832229" y="207740"/>
                    </a:cubicBezTo>
                    <a:cubicBezTo>
                      <a:pt x="1832705" y="211264"/>
                      <a:pt x="1832800" y="215170"/>
                      <a:pt x="1830133" y="217932"/>
                    </a:cubicBezTo>
                    <a:cubicBezTo>
                      <a:pt x="1827371" y="220885"/>
                      <a:pt x="1829372" y="225076"/>
                      <a:pt x="1826990" y="227933"/>
                    </a:cubicBezTo>
                    <a:cubicBezTo>
                      <a:pt x="1829943" y="233934"/>
                      <a:pt x="1829181" y="239459"/>
                      <a:pt x="1824514" y="244316"/>
                    </a:cubicBezTo>
                    <a:cubicBezTo>
                      <a:pt x="1824514" y="244507"/>
                      <a:pt x="1824514" y="244602"/>
                      <a:pt x="1824514" y="244792"/>
                    </a:cubicBezTo>
                    <a:cubicBezTo>
                      <a:pt x="1824514" y="250126"/>
                      <a:pt x="1823942" y="255460"/>
                      <a:pt x="1823275" y="260699"/>
                    </a:cubicBezTo>
                    <a:cubicBezTo>
                      <a:pt x="1823275" y="261556"/>
                      <a:pt x="1823085" y="262318"/>
                      <a:pt x="1822990" y="263080"/>
                    </a:cubicBezTo>
                    <a:cubicBezTo>
                      <a:pt x="1822799" y="264700"/>
                      <a:pt x="1822514" y="266509"/>
                      <a:pt x="1822418" y="268224"/>
                    </a:cubicBezTo>
                    <a:cubicBezTo>
                      <a:pt x="1822037" y="271843"/>
                      <a:pt x="1821656" y="275558"/>
                      <a:pt x="1821371" y="279178"/>
                    </a:cubicBezTo>
                    <a:cubicBezTo>
                      <a:pt x="1821180" y="282035"/>
                      <a:pt x="1821371" y="285750"/>
                      <a:pt x="1818894" y="288417"/>
                    </a:cubicBezTo>
                    <a:cubicBezTo>
                      <a:pt x="1816227" y="291179"/>
                      <a:pt x="1814417" y="293275"/>
                      <a:pt x="1815846" y="298228"/>
                    </a:cubicBezTo>
                    <a:cubicBezTo>
                      <a:pt x="1818227" y="306419"/>
                      <a:pt x="1815846" y="314420"/>
                      <a:pt x="1808607" y="320230"/>
                    </a:cubicBezTo>
                    <a:cubicBezTo>
                      <a:pt x="1805273" y="322897"/>
                      <a:pt x="1802321" y="325850"/>
                      <a:pt x="1800415" y="329851"/>
                    </a:cubicBezTo>
                    <a:cubicBezTo>
                      <a:pt x="1798415" y="334327"/>
                      <a:pt x="1796986" y="338995"/>
                      <a:pt x="1793462" y="342805"/>
                    </a:cubicBezTo>
                    <a:cubicBezTo>
                      <a:pt x="1789081" y="347472"/>
                      <a:pt x="1788033" y="353187"/>
                      <a:pt x="1789938" y="359283"/>
                    </a:cubicBezTo>
                    <a:cubicBezTo>
                      <a:pt x="1789938" y="359473"/>
                      <a:pt x="1789938" y="359664"/>
                      <a:pt x="1790129" y="359855"/>
                    </a:cubicBezTo>
                    <a:cubicBezTo>
                      <a:pt x="1790509" y="360997"/>
                      <a:pt x="1790700" y="362236"/>
                      <a:pt x="1789652" y="362902"/>
                    </a:cubicBezTo>
                    <a:cubicBezTo>
                      <a:pt x="1788033" y="363855"/>
                      <a:pt x="1786890" y="365284"/>
                      <a:pt x="1785842" y="366808"/>
                    </a:cubicBezTo>
                    <a:cubicBezTo>
                      <a:pt x="1784414" y="368998"/>
                      <a:pt x="1783175" y="371380"/>
                      <a:pt x="1781270" y="373189"/>
                    </a:cubicBezTo>
                    <a:cubicBezTo>
                      <a:pt x="1779460" y="374809"/>
                      <a:pt x="1777365" y="377190"/>
                      <a:pt x="1778508" y="379952"/>
                    </a:cubicBezTo>
                    <a:cubicBezTo>
                      <a:pt x="1779746" y="383096"/>
                      <a:pt x="1779270" y="386143"/>
                      <a:pt x="1779651" y="389287"/>
                    </a:cubicBezTo>
                    <a:cubicBezTo>
                      <a:pt x="1779841" y="390525"/>
                      <a:pt x="1780032" y="392335"/>
                      <a:pt x="1778413" y="392811"/>
                    </a:cubicBezTo>
                    <a:cubicBezTo>
                      <a:pt x="1775650" y="393668"/>
                      <a:pt x="1775269" y="395478"/>
                      <a:pt x="1775365" y="397859"/>
                    </a:cubicBezTo>
                    <a:cubicBezTo>
                      <a:pt x="1775365" y="398907"/>
                      <a:pt x="1775555" y="400050"/>
                      <a:pt x="1774793" y="401002"/>
                    </a:cubicBezTo>
                    <a:cubicBezTo>
                      <a:pt x="1768792" y="407956"/>
                      <a:pt x="1767459" y="417100"/>
                      <a:pt x="1763554" y="424910"/>
                    </a:cubicBezTo>
                    <a:cubicBezTo>
                      <a:pt x="1762697" y="426530"/>
                      <a:pt x="1762601" y="428244"/>
                      <a:pt x="1763173" y="429768"/>
                    </a:cubicBezTo>
                    <a:cubicBezTo>
                      <a:pt x="1764982" y="435007"/>
                      <a:pt x="1765840" y="440150"/>
                      <a:pt x="1763649" y="445484"/>
                    </a:cubicBezTo>
                    <a:cubicBezTo>
                      <a:pt x="1762030" y="449389"/>
                      <a:pt x="1762315" y="453866"/>
                      <a:pt x="1760220" y="457771"/>
                    </a:cubicBezTo>
                    <a:cubicBezTo>
                      <a:pt x="1760220" y="457962"/>
                      <a:pt x="1760030" y="458152"/>
                      <a:pt x="1759934" y="458343"/>
                    </a:cubicBezTo>
                    <a:cubicBezTo>
                      <a:pt x="1758696" y="460534"/>
                      <a:pt x="1757363" y="462915"/>
                      <a:pt x="1756410" y="465296"/>
                    </a:cubicBezTo>
                    <a:cubicBezTo>
                      <a:pt x="1755743" y="466915"/>
                      <a:pt x="1755172" y="468725"/>
                      <a:pt x="1754791" y="470440"/>
                    </a:cubicBezTo>
                    <a:cubicBezTo>
                      <a:pt x="1752695" y="481013"/>
                      <a:pt x="1747933" y="490538"/>
                      <a:pt x="1742980" y="499777"/>
                    </a:cubicBezTo>
                    <a:cubicBezTo>
                      <a:pt x="1740027" y="505111"/>
                      <a:pt x="1740217" y="509206"/>
                      <a:pt x="1743170" y="513874"/>
                    </a:cubicBezTo>
                    <a:cubicBezTo>
                      <a:pt x="1746314" y="518636"/>
                      <a:pt x="1747456" y="524351"/>
                      <a:pt x="1746885" y="529495"/>
                    </a:cubicBezTo>
                    <a:cubicBezTo>
                      <a:pt x="1746314" y="534638"/>
                      <a:pt x="1746314" y="539305"/>
                      <a:pt x="1747361" y="544259"/>
                    </a:cubicBezTo>
                    <a:cubicBezTo>
                      <a:pt x="1748218" y="548164"/>
                      <a:pt x="1748599" y="552259"/>
                      <a:pt x="1749457" y="556165"/>
                    </a:cubicBezTo>
                    <a:cubicBezTo>
                      <a:pt x="1750028" y="558736"/>
                      <a:pt x="1750695" y="561308"/>
                      <a:pt x="1751838" y="563689"/>
                    </a:cubicBezTo>
                    <a:cubicBezTo>
                      <a:pt x="1752219" y="564547"/>
                      <a:pt x="1752695" y="565309"/>
                      <a:pt x="1753076" y="566071"/>
                    </a:cubicBezTo>
                    <a:cubicBezTo>
                      <a:pt x="1754029" y="567500"/>
                      <a:pt x="1753267" y="568166"/>
                      <a:pt x="1752886" y="569214"/>
                    </a:cubicBezTo>
                    <a:cubicBezTo>
                      <a:pt x="1750409" y="575215"/>
                      <a:pt x="1749552" y="581692"/>
                      <a:pt x="1750028" y="587978"/>
                    </a:cubicBezTo>
                    <a:cubicBezTo>
                      <a:pt x="1750314" y="592360"/>
                      <a:pt x="1751648" y="596646"/>
                      <a:pt x="1754410" y="600456"/>
                    </a:cubicBezTo>
                    <a:cubicBezTo>
                      <a:pt x="1755839" y="602456"/>
                      <a:pt x="1755839" y="604456"/>
                      <a:pt x="1753457" y="606647"/>
                    </a:cubicBezTo>
                    <a:cubicBezTo>
                      <a:pt x="1750981" y="608933"/>
                      <a:pt x="1749171" y="612362"/>
                      <a:pt x="1750790" y="615982"/>
                    </a:cubicBezTo>
                    <a:cubicBezTo>
                      <a:pt x="1751933" y="618363"/>
                      <a:pt x="1751457" y="620744"/>
                      <a:pt x="1752029" y="623030"/>
                    </a:cubicBezTo>
                    <a:cubicBezTo>
                      <a:pt x="1752790" y="626173"/>
                      <a:pt x="1749266" y="628459"/>
                      <a:pt x="1751171" y="631507"/>
                    </a:cubicBezTo>
                    <a:cubicBezTo>
                      <a:pt x="1753362" y="634936"/>
                      <a:pt x="1752124" y="638175"/>
                      <a:pt x="1750219" y="641128"/>
                    </a:cubicBezTo>
                    <a:cubicBezTo>
                      <a:pt x="1747361" y="645414"/>
                      <a:pt x="1746028" y="649986"/>
                      <a:pt x="1746409" y="654748"/>
                    </a:cubicBezTo>
                    <a:cubicBezTo>
                      <a:pt x="1746409" y="656368"/>
                      <a:pt x="1746790" y="657987"/>
                      <a:pt x="1747266" y="659701"/>
                    </a:cubicBezTo>
                    <a:cubicBezTo>
                      <a:pt x="1747456" y="660559"/>
                      <a:pt x="1747552" y="661416"/>
                      <a:pt x="1747552" y="662368"/>
                    </a:cubicBezTo>
                    <a:cubicBezTo>
                      <a:pt x="1747552" y="663607"/>
                      <a:pt x="1747171" y="664750"/>
                      <a:pt x="1746694" y="665798"/>
                    </a:cubicBezTo>
                    <a:cubicBezTo>
                      <a:pt x="1745742" y="667607"/>
                      <a:pt x="1745742" y="669512"/>
                      <a:pt x="1745551" y="671417"/>
                    </a:cubicBezTo>
                    <a:cubicBezTo>
                      <a:pt x="1744980" y="675894"/>
                      <a:pt x="1743647" y="680085"/>
                      <a:pt x="1741170" y="683990"/>
                    </a:cubicBezTo>
                    <a:cubicBezTo>
                      <a:pt x="1738884" y="687419"/>
                      <a:pt x="1736026" y="690848"/>
                      <a:pt x="1734883" y="694753"/>
                    </a:cubicBezTo>
                    <a:cubicBezTo>
                      <a:pt x="1732598" y="702088"/>
                      <a:pt x="1733740" y="709708"/>
                      <a:pt x="1734693" y="717137"/>
                    </a:cubicBezTo>
                    <a:cubicBezTo>
                      <a:pt x="1734883" y="719137"/>
                      <a:pt x="1735264" y="720947"/>
                      <a:pt x="1736407" y="722852"/>
                    </a:cubicBezTo>
                    <a:cubicBezTo>
                      <a:pt x="1738027" y="725519"/>
                      <a:pt x="1740408" y="728567"/>
                      <a:pt x="1738217" y="731806"/>
                    </a:cubicBezTo>
                    <a:cubicBezTo>
                      <a:pt x="1733740" y="738473"/>
                      <a:pt x="1737265" y="744760"/>
                      <a:pt x="1738789" y="750951"/>
                    </a:cubicBezTo>
                    <a:cubicBezTo>
                      <a:pt x="1738979" y="751713"/>
                      <a:pt x="1739074" y="752475"/>
                      <a:pt x="1739265" y="753237"/>
                    </a:cubicBezTo>
                    <a:cubicBezTo>
                      <a:pt x="1739551" y="754856"/>
                      <a:pt x="1739836" y="756380"/>
                      <a:pt x="1740503" y="757809"/>
                    </a:cubicBezTo>
                    <a:cubicBezTo>
                      <a:pt x="1741075" y="758761"/>
                      <a:pt x="1741456" y="759809"/>
                      <a:pt x="1741932" y="760857"/>
                    </a:cubicBezTo>
                    <a:cubicBezTo>
                      <a:pt x="1743932" y="765334"/>
                      <a:pt x="1745361" y="769906"/>
                      <a:pt x="1744504" y="775049"/>
                    </a:cubicBezTo>
                    <a:cubicBezTo>
                      <a:pt x="1744313" y="776383"/>
                      <a:pt x="1744694" y="777907"/>
                      <a:pt x="1744980" y="779335"/>
                    </a:cubicBezTo>
                    <a:cubicBezTo>
                      <a:pt x="1745932" y="783717"/>
                      <a:pt x="1748885" y="787718"/>
                      <a:pt x="1747552" y="792575"/>
                    </a:cubicBezTo>
                    <a:cubicBezTo>
                      <a:pt x="1747171" y="793718"/>
                      <a:pt x="1748123" y="794480"/>
                      <a:pt x="1748599" y="795147"/>
                    </a:cubicBezTo>
                    <a:cubicBezTo>
                      <a:pt x="1752600" y="800386"/>
                      <a:pt x="1752886" y="806386"/>
                      <a:pt x="1753457" y="812578"/>
                    </a:cubicBezTo>
                    <a:cubicBezTo>
                      <a:pt x="1754029" y="820007"/>
                      <a:pt x="1754314" y="827627"/>
                      <a:pt x="1759744" y="833723"/>
                    </a:cubicBezTo>
                    <a:cubicBezTo>
                      <a:pt x="1761173" y="835343"/>
                      <a:pt x="1761268" y="837724"/>
                      <a:pt x="1760982" y="840105"/>
                    </a:cubicBezTo>
                    <a:cubicBezTo>
                      <a:pt x="1760696" y="842486"/>
                      <a:pt x="1759172" y="846010"/>
                      <a:pt x="1761173" y="847344"/>
                    </a:cubicBezTo>
                    <a:cubicBezTo>
                      <a:pt x="1763077" y="848582"/>
                      <a:pt x="1764316" y="850201"/>
                      <a:pt x="1765268" y="851916"/>
                    </a:cubicBezTo>
                    <a:cubicBezTo>
                      <a:pt x="1766506" y="854297"/>
                      <a:pt x="1766983" y="856869"/>
                      <a:pt x="1767364" y="859441"/>
                    </a:cubicBezTo>
                    <a:cubicBezTo>
                      <a:pt x="1767649" y="861632"/>
                      <a:pt x="1767935" y="863918"/>
                      <a:pt x="1768411" y="866013"/>
                    </a:cubicBezTo>
                    <a:cubicBezTo>
                      <a:pt x="1770126" y="872776"/>
                      <a:pt x="1774984" y="876776"/>
                      <a:pt x="1778413" y="881825"/>
                    </a:cubicBezTo>
                    <a:cubicBezTo>
                      <a:pt x="1780508" y="884968"/>
                      <a:pt x="1783747" y="886682"/>
                      <a:pt x="1783842" y="891350"/>
                    </a:cubicBezTo>
                    <a:cubicBezTo>
                      <a:pt x="1783842" y="898493"/>
                      <a:pt x="1784699" y="905732"/>
                      <a:pt x="1788033" y="912304"/>
                    </a:cubicBezTo>
                    <a:cubicBezTo>
                      <a:pt x="1789938" y="916115"/>
                      <a:pt x="1790224" y="920401"/>
                      <a:pt x="1792319" y="924116"/>
                    </a:cubicBezTo>
                    <a:cubicBezTo>
                      <a:pt x="1793081" y="925544"/>
                      <a:pt x="1792700" y="927544"/>
                      <a:pt x="1791557" y="929259"/>
                    </a:cubicBezTo>
                    <a:cubicBezTo>
                      <a:pt x="1788509" y="933450"/>
                      <a:pt x="1790033" y="938212"/>
                      <a:pt x="1791367" y="942213"/>
                    </a:cubicBezTo>
                    <a:cubicBezTo>
                      <a:pt x="1792224" y="944880"/>
                      <a:pt x="1792605" y="947642"/>
                      <a:pt x="1792224" y="950404"/>
                    </a:cubicBezTo>
                    <a:cubicBezTo>
                      <a:pt x="1792033" y="953167"/>
                      <a:pt x="1791081" y="955643"/>
                      <a:pt x="1789462" y="957929"/>
                    </a:cubicBezTo>
                    <a:cubicBezTo>
                      <a:pt x="1789271" y="958120"/>
                      <a:pt x="1789176" y="958405"/>
                      <a:pt x="1788985" y="958596"/>
                    </a:cubicBezTo>
                    <a:cubicBezTo>
                      <a:pt x="1783461" y="965454"/>
                      <a:pt x="1777460" y="972217"/>
                      <a:pt x="1781937" y="982313"/>
                    </a:cubicBezTo>
                    <a:cubicBezTo>
                      <a:pt x="1782985" y="984599"/>
                      <a:pt x="1782699" y="987552"/>
                      <a:pt x="1784223" y="990124"/>
                    </a:cubicBezTo>
                    <a:cubicBezTo>
                      <a:pt x="1788414" y="996982"/>
                      <a:pt x="1787081" y="1004887"/>
                      <a:pt x="1788128" y="1012412"/>
                    </a:cubicBezTo>
                    <a:cubicBezTo>
                      <a:pt x="1788509" y="1014793"/>
                      <a:pt x="1788985" y="1017746"/>
                      <a:pt x="1787271" y="1020032"/>
                    </a:cubicBezTo>
                    <a:cubicBezTo>
                      <a:pt x="1785652" y="1022413"/>
                      <a:pt x="1786509" y="1024033"/>
                      <a:pt x="1788700" y="1024985"/>
                    </a:cubicBezTo>
                    <a:cubicBezTo>
                      <a:pt x="1791557" y="1026224"/>
                      <a:pt x="1793462" y="1028986"/>
                      <a:pt x="1793653" y="1031462"/>
                    </a:cubicBezTo>
                    <a:cubicBezTo>
                      <a:pt x="1794034" y="1034510"/>
                      <a:pt x="1795653" y="1036796"/>
                      <a:pt x="1796701" y="1039368"/>
                    </a:cubicBezTo>
                    <a:cubicBezTo>
                      <a:pt x="1797367" y="1040892"/>
                      <a:pt x="1797939" y="1042416"/>
                      <a:pt x="1798320" y="1044035"/>
                    </a:cubicBezTo>
                    <a:cubicBezTo>
                      <a:pt x="1798606" y="1045654"/>
                      <a:pt x="1798891" y="1047274"/>
                      <a:pt x="1798891" y="1048988"/>
                    </a:cubicBezTo>
                    <a:cubicBezTo>
                      <a:pt x="1799082" y="1051465"/>
                      <a:pt x="1799082" y="1054036"/>
                      <a:pt x="1799273" y="1056513"/>
                    </a:cubicBezTo>
                    <a:cubicBezTo>
                      <a:pt x="1799273" y="1058323"/>
                      <a:pt x="1799463" y="1060133"/>
                      <a:pt x="1799654" y="1061847"/>
                    </a:cubicBezTo>
                    <a:cubicBezTo>
                      <a:pt x="1800892" y="1069943"/>
                      <a:pt x="1799463" y="1078897"/>
                      <a:pt x="1804988" y="1086231"/>
                    </a:cubicBezTo>
                    <a:cubicBezTo>
                      <a:pt x="1806892" y="1088708"/>
                      <a:pt x="1804988" y="1091565"/>
                      <a:pt x="1804416" y="1094042"/>
                    </a:cubicBezTo>
                    <a:cubicBezTo>
                      <a:pt x="1803178" y="1100900"/>
                      <a:pt x="1805749" y="1104424"/>
                      <a:pt x="1812417" y="11044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295800" y="1646161"/>
                <a:ext cx="3082745" cy="1851185"/>
              </a:xfrm>
              <a:custGeom>
                <a:avLst/>
                <a:gdLst/>
                <a:ahLst/>
                <a:cxnLst/>
                <a:rect l="l" t="t" r="r" b="b"/>
                <a:pathLst>
                  <a:path w="1840445" h="1105185" extrusionOk="0">
                    <a:moveTo>
                      <a:pt x="0" y="1105186"/>
                    </a:moveTo>
                    <a:lnTo>
                      <a:pt x="0" y="1060323"/>
                    </a:lnTo>
                    <a:lnTo>
                      <a:pt x="66580" y="1060323"/>
                    </a:lnTo>
                    <a:cubicBezTo>
                      <a:pt x="70009" y="1072896"/>
                      <a:pt x="81534" y="1082040"/>
                      <a:pt x="95155" y="1082040"/>
                    </a:cubicBezTo>
                    <a:cubicBezTo>
                      <a:pt x="111633" y="1082040"/>
                      <a:pt x="124873" y="1068705"/>
                      <a:pt x="124873" y="1052322"/>
                    </a:cubicBezTo>
                    <a:cubicBezTo>
                      <a:pt x="124873" y="1035939"/>
                      <a:pt x="111538" y="1022509"/>
                      <a:pt x="95155" y="1022509"/>
                    </a:cubicBezTo>
                    <a:cubicBezTo>
                      <a:pt x="81439" y="1022509"/>
                      <a:pt x="70009" y="1031748"/>
                      <a:pt x="66580" y="1044226"/>
                    </a:cubicBezTo>
                    <a:lnTo>
                      <a:pt x="0" y="1044226"/>
                    </a:lnTo>
                    <a:lnTo>
                      <a:pt x="0" y="959453"/>
                    </a:lnTo>
                    <a:lnTo>
                      <a:pt x="66580" y="959453"/>
                    </a:lnTo>
                    <a:cubicBezTo>
                      <a:pt x="70009" y="972026"/>
                      <a:pt x="81534" y="981170"/>
                      <a:pt x="95155" y="981170"/>
                    </a:cubicBezTo>
                    <a:cubicBezTo>
                      <a:pt x="111633" y="981170"/>
                      <a:pt x="124873" y="967835"/>
                      <a:pt x="124873" y="951452"/>
                    </a:cubicBezTo>
                    <a:cubicBezTo>
                      <a:pt x="124873" y="935069"/>
                      <a:pt x="111538" y="921734"/>
                      <a:pt x="95155" y="921734"/>
                    </a:cubicBezTo>
                    <a:cubicBezTo>
                      <a:pt x="81439" y="921734"/>
                      <a:pt x="70009" y="930878"/>
                      <a:pt x="66580" y="943451"/>
                    </a:cubicBezTo>
                    <a:lnTo>
                      <a:pt x="0" y="943451"/>
                    </a:lnTo>
                    <a:lnTo>
                      <a:pt x="0" y="858679"/>
                    </a:lnTo>
                    <a:lnTo>
                      <a:pt x="66580" y="858679"/>
                    </a:lnTo>
                    <a:cubicBezTo>
                      <a:pt x="70009" y="871252"/>
                      <a:pt x="81534" y="880491"/>
                      <a:pt x="95155" y="880491"/>
                    </a:cubicBezTo>
                    <a:cubicBezTo>
                      <a:pt x="111633" y="880491"/>
                      <a:pt x="124873" y="867156"/>
                      <a:pt x="124873" y="850678"/>
                    </a:cubicBezTo>
                    <a:cubicBezTo>
                      <a:pt x="124873" y="834200"/>
                      <a:pt x="111538" y="820960"/>
                      <a:pt x="95155" y="820960"/>
                    </a:cubicBezTo>
                    <a:cubicBezTo>
                      <a:pt x="81439" y="820960"/>
                      <a:pt x="70009" y="830199"/>
                      <a:pt x="66580" y="842677"/>
                    </a:cubicBezTo>
                    <a:lnTo>
                      <a:pt x="0" y="842677"/>
                    </a:lnTo>
                    <a:lnTo>
                      <a:pt x="0" y="757904"/>
                    </a:lnTo>
                    <a:lnTo>
                      <a:pt x="66580" y="757904"/>
                    </a:lnTo>
                    <a:cubicBezTo>
                      <a:pt x="70009" y="770477"/>
                      <a:pt x="81534" y="779621"/>
                      <a:pt x="95155" y="779621"/>
                    </a:cubicBezTo>
                    <a:cubicBezTo>
                      <a:pt x="111633" y="779621"/>
                      <a:pt x="124873" y="766286"/>
                      <a:pt x="124873" y="749808"/>
                    </a:cubicBezTo>
                    <a:cubicBezTo>
                      <a:pt x="124873" y="733330"/>
                      <a:pt x="111538" y="720090"/>
                      <a:pt x="95155" y="720090"/>
                    </a:cubicBezTo>
                    <a:cubicBezTo>
                      <a:pt x="81439" y="720090"/>
                      <a:pt x="70009" y="729329"/>
                      <a:pt x="66580" y="741807"/>
                    </a:cubicBezTo>
                    <a:lnTo>
                      <a:pt x="0" y="741807"/>
                    </a:lnTo>
                    <a:lnTo>
                      <a:pt x="0" y="657034"/>
                    </a:lnTo>
                    <a:lnTo>
                      <a:pt x="66580" y="657034"/>
                    </a:lnTo>
                    <a:cubicBezTo>
                      <a:pt x="70009" y="669608"/>
                      <a:pt x="81534" y="678751"/>
                      <a:pt x="95155" y="678751"/>
                    </a:cubicBezTo>
                    <a:cubicBezTo>
                      <a:pt x="111633" y="678751"/>
                      <a:pt x="124873" y="665417"/>
                      <a:pt x="124873" y="649034"/>
                    </a:cubicBezTo>
                    <a:cubicBezTo>
                      <a:pt x="124873" y="632651"/>
                      <a:pt x="111538" y="619220"/>
                      <a:pt x="95155" y="619220"/>
                    </a:cubicBezTo>
                    <a:cubicBezTo>
                      <a:pt x="81439" y="619220"/>
                      <a:pt x="70009" y="628459"/>
                      <a:pt x="66580" y="640937"/>
                    </a:cubicBezTo>
                    <a:lnTo>
                      <a:pt x="0" y="640937"/>
                    </a:lnTo>
                    <a:lnTo>
                      <a:pt x="0" y="556165"/>
                    </a:lnTo>
                    <a:lnTo>
                      <a:pt x="66580" y="556165"/>
                    </a:lnTo>
                    <a:cubicBezTo>
                      <a:pt x="70009" y="568738"/>
                      <a:pt x="81534" y="577882"/>
                      <a:pt x="95155" y="577882"/>
                    </a:cubicBezTo>
                    <a:cubicBezTo>
                      <a:pt x="111633" y="577882"/>
                      <a:pt x="124873" y="564547"/>
                      <a:pt x="124873" y="548164"/>
                    </a:cubicBezTo>
                    <a:cubicBezTo>
                      <a:pt x="124873" y="531781"/>
                      <a:pt x="111538" y="518446"/>
                      <a:pt x="95155" y="518446"/>
                    </a:cubicBezTo>
                    <a:cubicBezTo>
                      <a:pt x="81439" y="518446"/>
                      <a:pt x="70009" y="527685"/>
                      <a:pt x="66580" y="540163"/>
                    </a:cubicBezTo>
                    <a:lnTo>
                      <a:pt x="0" y="540163"/>
                    </a:lnTo>
                    <a:lnTo>
                      <a:pt x="0" y="455390"/>
                    </a:lnTo>
                    <a:lnTo>
                      <a:pt x="66580" y="455390"/>
                    </a:lnTo>
                    <a:cubicBezTo>
                      <a:pt x="70009" y="467963"/>
                      <a:pt x="81534" y="477107"/>
                      <a:pt x="95155" y="477107"/>
                    </a:cubicBezTo>
                    <a:cubicBezTo>
                      <a:pt x="111633" y="477107"/>
                      <a:pt x="124873" y="463772"/>
                      <a:pt x="124873" y="447294"/>
                    </a:cubicBezTo>
                    <a:cubicBezTo>
                      <a:pt x="124873" y="430816"/>
                      <a:pt x="111538" y="417576"/>
                      <a:pt x="95155" y="417576"/>
                    </a:cubicBezTo>
                    <a:cubicBezTo>
                      <a:pt x="81439" y="417576"/>
                      <a:pt x="70009" y="426815"/>
                      <a:pt x="66580" y="439293"/>
                    </a:cubicBezTo>
                    <a:lnTo>
                      <a:pt x="0" y="439293"/>
                    </a:lnTo>
                    <a:lnTo>
                      <a:pt x="0" y="354521"/>
                    </a:lnTo>
                    <a:lnTo>
                      <a:pt x="66580" y="354521"/>
                    </a:lnTo>
                    <a:cubicBezTo>
                      <a:pt x="70009" y="367093"/>
                      <a:pt x="81534" y="376238"/>
                      <a:pt x="95155" y="376238"/>
                    </a:cubicBezTo>
                    <a:cubicBezTo>
                      <a:pt x="111633" y="376238"/>
                      <a:pt x="124873" y="362902"/>
                      <a:pt x="124873" y="346519"/>
                    </a:cubicBezTo>
                    <a:cubicBezTo>
                      <a:pt x="124873" y="330136"/>
                      <a:pt x="111538" y="316706"/>
                      <a:pt x="95155" y="316706"/>
                    </a:cubicBezTo>
                    <a:cubicBezTo>
                      <a:pt x="81439" y="316706"/>
                      <a:pt x="70009" y="325946"/>
                      <a:pt x="66580" y="338423"/>
                    </a:cubicBezTo>
                    <a:lnTo>
                      <a:pt x="0" y="338423"/>
                    </a:lnTo>
                    <a:lnTo>
                      <a:pt x="0" y="253651"/>
                    </a:lnTo>
                    <a:lnTo>
                      <a:pt x="66580" y="253651"/>
                    </a:lnTo>
                    <a:cubicBezTo>
                      <a:pt x="70009" y="266224"/>
                      <a:pt x="81534" y="275368"/>
                      <a:pt x="95155" y="275368"/>
                    </a:cubicBezTo>
                    <a:cubicBezTo>
                      <a:pt x="111633" y="275368"/>
                      <a:pt x="124873" y="262033"/>
                      <a:pt x="124873" y="245650"/>
                    </a:cubicBezTo>
                    <a:cubicBezTo>
                      <a:pt x="124873" y="229267"/>
                      <a:pt x="111538" y="215932"/>
                      <a:pt x="95155" y="215932"/>
                    </a:cubicBezTo>
                    <a:cubicBezTo>
                      <a:pt x="81439" y="215932"/>
                      <a:pt x="70009" y="225171"/>
                      <a:pt x="66580" y="237649"/>
                    </a:cubicBezTo>
                    <a:lnTo>
                      <a:pt x="0" y="237649"/>
                    </a:lnTo>
                    <a:lnTo>
                      <a:pt x="0" y="152876"/>
                    </a:lnTo>
                    <a:lnTo>
                      <a:pt x="66580" y="152876"/>
                    </a:lnTo>
                    <a:cubicBezTo>
                      <a:pt x="70009" y="165449"/>
                      <a:pt x="81534" y="174688"/>
                      <a:pt x="95155" y="174688"/>
                    </a:cubicBezTo>
                    <a:cubicBezTo>
                      <a:pt x="111633" y="174688"/>
                      <a:pt x="124873" y="161353"/>
                      <a:pt x="124873" y="144875"/>
                    </a:cubicBezTo>
                    <a:cubicBezTo>
                      <a:pt x="124873" y="128397"/>
                      <a:pt x="111538" y="115157"/>
                      <a:pt x="95155" y="115157"/>
                    </a:cubicBezTo>
                    <a:cubicBezTo>
                      <a:pt x="81439" y="115157"/>
                      <a:pt x="70009" y="124301"/>
                      <a:pt x="66580" y="136874"/>
                    </a:cubicBezTo>
                    <a:lnTo>
                      <a:pt x="0" y="136874"/>
                    </a:lnTo>
                    <a:lnTo>
                      <a:pt x="0" y="52102"/>
                    </a:lnTo>
                    <a:lnTo>
                      <a:pt x="66580" y="52102"/>
                    </a:lnTo>
                    <a:cubicBezTo>
                      <a:pt x="70009" y="64675"/>
                      <a:pt x="81534" y="73819"/>
                      <a:pt x="95155" y="73819"/>
                    </a:cubicBezTo>
                    <a:cubicBezTo>
                      <a:pt x="111633" y="73819"/>
                      <a:pt x="124873" y="60484"/>
                      <a:pt x="124873" y="44005"/>
                    </a:cubicBezTo>
                    <a:cubicBezTo>
                      <a:pt x="124873" y="27527"/>
                      <a:pt x="111538" y="14288"/>
                      <a:pt x="95155" y="14288"/>
                    </a:cubicBezTo>
                    <a:cubicBezTo>
                      <a:pt x="81439" y="14288"/>
                      <a:pt x="70009" y="23527"/>
                      <a:pt x="66580" y="36004"/>
                    </a:cubicBezTo>
                    <a:lnTo>
                      <a:pt x="0" y="36004"/>
                    </a:lnTo>
                    <a:lnTo>
                      <a:pt x="0" y="0"/>
                    </a:lnTo>
                    <a:lnTo>
                      <a:pt x="1838897" y="0"/>
                    </a:lnTo>
                    <a:cubicBezTo>
                      <a:pt x="1835467" y="0"/>
                      <a:pt x="1834706" y="1905"/>
                      <a:pt x="1834420" y="4572"/>
                    </a:cubicBezTo>
                    <a:cubicBezTo>
                      <a:pt x="1834229" y="6477"/>
                      <a:pt x="1834039" y="8477"/>
                      <a:pt x="1834420" y="10382"/>
                    </a:cubicBezTo>
                    <a:cubicBezTo>
                      <a:pt x="1835658" y="16573"/>
                      <a:pt x="1835086" y="22479"/>
                      <a:pt x="1833277" y="28480"/>
                    </a:cubicBezTo>
                    <a:cubicBezTo>
                      <a:pt x="1832705" y="30575"/>
                      <a:pt x="1832800" y="33242"/>
                      <a:pt x="1833943" y="35338"/>
                    </a:cubicBezTo>
                    <a:cubicBezTo>
                      <a:pt x="1837468" y="42100"/>
                      <a:pt x="1835753" y="50006"/>
                      <a:pt x="1838420" y="56864"/>
                    </a:cubicBezTo>
                    <a:cubicBezTo>
                      <a:pt x="1838611" y="57436"/>
                      <a:pt x="1838611" y="58293"/>
                      <a:pt x="1838420" y="58864"/>
                    </a:cubicBezTo>
                    <a:cubicBezTo>
                      <a:pt x="1837944" y="60484"/>
                      <a:pt x="1837944" y="62008"/>
                      <a:pt x="1838230" y="63436"/>
                    </a:cubicBezTo>
                    <a:cubicBezTo>
                      <a:pt x="1838420" y="64770"/>
                      <a:pt x="1838801" y="66199"/>
                      <a:pt x="1839277" y="67437"/>
                    </a:cubicBezTo>
                    <a:cubicBezTo>
                      <a:pt x="1839658" y="68580"/>
                      <a:pt x="1839944" y="69818"/>
                      <a:pt x="1840230" y="70961"/>
                    </a:cubicBezTo>
                    <a:cubicBezTo>
                      <a:pt x="1840706" y="73819"/>
                      <a:pt x="1840421" y="76581"/>
                      <a:pt x="1839087" y="78867"/>
                    </a:cubicBezTo>
                    <a:cubicBezTo>
                      <a:pt x="1836325" y="83820"/>
                      <a:pt x="1834991" y="89630"/>
                      <a:pt x="1831562" y="94297"/>
                    </a:cubicBezTo>
                    <a:cubicBezTo>
                      <a:pt x="1829943" y="96583"/>
                      <a:pt x="1828419" y="99917"/>
                      <a:pt x="1828800" y="102584"/>
                    </a:cubicBezTo>
                    <a:cubicBezTo>
                      <a:pt x="1829657" y="107918"/>
                      <a:pt x="1827848" y="112871"/>
                      <a:pt x="1827752" y="118110"/>
                    </a:cubicBezTo>
                    <a:cubicBezTo>
                      <a:pt x="1827752" y="119825"/>
                      <a:pt x="1828800" y="121444"/>
                      <a:pt x="1827943" y="123349"/>
                    </a:cubicBezTo>
                    <a:cubicBezTo>
                      <a:pt x="1824228" y="131159"/>
                      <a:pt x="1822418" y="138970"/>
                      <a:pt x="1826323" y="147542"/>
                    </a:cubicBezTo>
                    <a:cubicBezTo>
                      <a:pt x="1828324" y="152209"/>
                      <a:pt x="1830133" y="156877"/>
                      <a:pt x="1831181" y="162115"/>
                    </a:cubicBezTo>
                    <a:cubicBezTo>
                      <a:pt x="1831181" y="162496"/>
                      <a:pt x="1831372" y="162973"/>
                      <a:pt x="1831372" y="163354"/>
                    </a:cubicBezTo>
                    <a:cubicBezTo>
                      <a:pt x="1831753" y="165449"/>
                      <a:pt x="1832419" y="167545"/>
                      <a:pt x="1833086" y="169640"/>
                    </a:cubicBezTo>
                    <a:cubicBezTo>
                      <a:pt x="1834039" y="172498"/>
                      <a:pt x="1834991" y="175450"/>
                      <a:pt x="1835086" y="178498"/>
                    </a:cubicBezTo>
                    <a:cubicBezTo>
                      <a:pt x="1835086" y="179070"/>
                      <a:pt x="1835658" y="179451"/>
                      <a:pt x="1835848" y="180022"/>
                    </a:cubicBezTo>
                    <a:cubicBezTo>
                      <a:pt x="1838897" y="186785"/>
                      <a:pt x="1839277" y="193357"/>
                      <a:pt x="1834229" y="199549"/>
                    </a:cubicBezTo>
                    <a:cubicBezTo>
                      <a:pt x="1832515" y="201739"/>
                      <a:pt x="1831753" y="204502"/>
                      <a:pt x="1832229" y="207740"/>
                    </a:cubicBezTo>
                    <a:cubicBezTo>
                      <a:pt x="1832705" y="211264"/>
                      <a:pt x="1832800" y="215170"/>
                      <a:pt x="1830133" y="217932"/>
                    </a:cubicBezTo>
                    <a:cubicBezTo>
                      <a:pt x="1827371" y="220885"/>
                      <a:pt x="1829372" y="225076"/>
                      <a:pt x="1826990" y="227933"/>
                    </a:cubicBezTo>
                    <a:cubicBezTo>
                      <a:pt x="1829943" y="233934"/>
                      <a:pt x="1829181" y="239459"/>
                      <a:pt x="1824514" y="244316"/>
                    </a:cubicBezTo>
                    <a:cubicBezTo>
                      <a:pt x="1824514" y="244507"/>
                      <a:pt x="1824514" y="244602"/>
                      <a:pt x="1824514" y="244792"/>
                    </a:cubicBezTo>
                    <a:cubicBezTo>
                      <a:pt x="1824514" y="250126"/>
                      <a:pt x="1823942" y="255460"/>
                      <a:pt x="1823275" y="260699"/>
                    </a:cubicBezTo>
                    <a:cubicBezTo>
                      <a:pt x="1823275" y="261556"/>
                      <a:pt x="1823085" y="262318"/>
                      <a:pt x="1822990" y="263080"/>
                    </a:cubicBezTo>
                    <a:cubicBezTo>
                      <a:pt x="1822799" y="264700"/>
                      <a:pt x="1822514" y="266509"/>
                      <a:pt x="1822418" y="268224"/>
                    </a:cubicBezTo>
                    <a:cubicBezTo>
                      <a:pt x="1822037" y="271843"/>
                      <a:pt x="1821656" y="275558"/>
                      <a:pt x="1821371" y="279178"/>
                    </a:cubicBezTo>
                    <a:cubicBezTo>
                      <a:pt x="1821180" y="282035"/>
                      <a:pt x="1821371" y="285750"/>
                      <a:pt x="1818894" y="288417"/>
                    </a:cubicBezTo>
                    <a:cubicBezTo>
                      <a:pt x="1816227" y="291179"/>
                      <a:pt x="1814417" y="293275"/>
                      <a:pt x="1815846" y="298228"/>
                    </a:cubicBezTo>
                    <a:cubicBezTo>
                      <a:pt x="1818227" y="306419"/>
                      <a:pt x="1815846" y="314420"/>
                      <a:pt x="1808607" y="320230"/>
                    </a:cubicBezTo>
                    <a:cubicBezTo>
                      <a:pt x="1805273" y="322897"/>
                      <a:pt x="1802321" y="325850"/>
                      <a:pt x="1800415" y="329851"/>
                    </a:cubicBezTo>
                    <a:cubicBezTo>
                      <a:pt x="1798415" y="334327"/>
                      <a:pt x="1796986" y="338995"/>
                      <a:pt x="1793462" y="342805"/>
                    </a:cubicBezTo>
                    <a:cubicBezTo>
                      <a:pt x="1789081" y="347472"/>
                      <a:pt x="1788033" y="353187"/>
                      <a:pt x="1789938" y="359283"/>
                    </a:cubicBezTo>
                    <a:cubicBezTo>
                      <a:pt x="1789938" y="359473"/>
                      <a:pt x="1789938" y="359664"/>
                      <a:pt x="1790129" y="359855"/>
                    </a:cubicBezTo>
                    <a:cubicBezTo>
                      <a:pt x="1790509" y="360997"/>
                      <a:pt x="1790700" y="362236"/>
                      <a:pt x="1789652" y="362902"/>
                    </a:cubicBezTo>
                    <a:cubicBezTo>
                      <a:pt x="1788033" y="363855"/>
                      <a:pt x="1786890" y="365284"/>
                      <a:pt x="1785842" y="366808"/>
                    </a:cubicBezTo>
                    <a:cubicBezTo>
                      <a:pt x="1784414" y="368998"/>
                      <a:pt x="1783175" y="371380"/>
                      <a:pt x="1781270" y="373189"/>
                    </a:cubicBezTo>
                    <a:cubicBezTo>
                      <a:pt x="1779460" y="374809"/>
                      <a:pt x="1777365" y="377190"/>
                      <a:pt x="1778508" y="379952"/>
                    </a:cubicBezTo>
                    <a:cubicBezTo>
                      <a:pt x="1779746" y="383096"/>
                      <a:pt x="1779270" y="386143"/>
                      <a:pt x="1779651" y="389287"/>
                    </a:cubicBezTo>
                    <a:cubicBezTo>
                      <a:pt x="1779841" y="390525"/>
                      <a:pt x="1780032" y="392335"/>
                      <a:pt x="1778413" y="392811"/>
                    </a:cubicBezTo>
                    <a:cubicBezTo>
                      <a:pt x="1775650" y="393668"/>
                      <a:pt x="1775269" y="395478"/>
                      <a:pt x="1775365" y="397859"/>
                    </a:cubicBezTo>
                    <a:cubicBezTo>
                      <a:pt x="1775365" y="398907"/>
                      <a:pt x="1775555" y="400050"/>
                      <a:pt x="1774793" y="401002"/>
                    </a:cubicBezTo>
                    <a:cubicBezTo>
                      <a:pt x="1768792" y="407956"/>
                      <a:pt x="1767459" y="417100"/>
                      <a:pt x="1763554" y="424910"/>
                    </a:cubicBezTo>
                    <a:cubicBezTo>
                      <a:pt x="1762697" y="426530"/>
                      <a:pt x="1762601" y="428244"/>
                      <a:pt x="1763173" y="429768"/>
                    </a:cubicBezTo>
                    <a:cubicBezTo>
                      <a:pt x="1764982" y="435007"/>
                      <a:pt x="1765840" y="440150"/>
                      <a:pt x="1763649" y="445484"/>
                    </a:cubicBezTo>
                    <a:cubicBezTo>
                      <a:pt x="1762030" y="449389"/>
                      <a:pt x="1762315" y="453866"/>
                      <a:pt x="1760220" y="457771"/>
                    </a:cubicBezTo>
                    <a:cubicBezTo>
                      <a:pt x="1760220" y="457962"/>
                      <a:pt x="1760030" y="458152"/>
                      <a:pt x="1759934" y="458343"/>
                    </a:cubicBezTo>
                    <a:cubicBezTo>
                      <a:pt x="1758696" y="460534"/>
                      <a:pt x="1757363" y="462915"/>
                      <a:pt x="1756410" y="465296"/>
                    </a:cubicBezTo>
                    <a:cubicBezTo>
                      <a:pt x="1755743" y="466915"/>
                      <a:pt x="1755172" y="468725"/>
                      <a:pt x="1754791" y="470440"/>
                    </a:cubicBezTo>
                    <a:cubicBezTo>
                      <a:pt x="1752695" y="481013"/>
                      <a:pt x="1747933" y="490538"/>
                      <a:pt x="1742980" y="499777"/>
                    </a:cubicBezTo>
                    <a:cubicBezTo>
                      <a:pt x="1740027" y="505111"/>
                      <a:pt x="1740217" y="509206"/>
                      <a:pt x="1743170" y="513874"/>
                    </a:cubicBezTo>
                    <a:cubicBezTo>
                      <a:pt x="1746314" y="518636"/>
                      <a:pt x="1747456" y="524351"/>
                      <a:pt x="1746885" y="529495"/>
                    </a:cubicBezTo>
                    <a:cubicBezTo>
                      <a:pt x="1746314" y="534638"/>
                      <a:pt x="1746314" y="539305"/>
                      <a:pt x="1747361" y="544259"/>
                    </a:cubicBezTo>
                    <a:cubicBezTo>
                      <a:pt x="1748218" y="548164"/>
                      <a:pt x="1748599" y="552259"/>
                      <a:pt x="1749457" y="556165"/>
                    </a:cubicBezTo>
                    <a:cubicBezTo>
                      <a:pt x="1750028" y="558736"/>
                      <a:pt x="1750695" y="561308"/>
                      <a:pt x="1751838" y="563689"/>
                    </a:cubicBezTo>
                    <a:cubicBezTo>
                      <a:pt x="1752219" y="564547"/>
                      <a:pt x="1752695" y="565309"/>
                      <a:pt x="1753076" y="566071"/>
                    </a:cubicBezTo>
                    <a:cubicBezTo>
                      <a:pt x="1754029" y="567500"/>
                      <a:pt x="1753267" y="568166"/>
                      <a:pt x="1752886" y="569214"/>
                    </a:cubicBezTo>
                    <a:cubicBezTo>
                      <a:pt x="1750409" y="575215"/>
                      <a:pt x="1749552" y="581692"/>
                      <a:pt x="1750028" y="587978"/>
                    </a:cubicBezTo>
                    <a:cubicBezTo>
                      <a:pt x="1750314" y="592360"/>
                      <a:pt x="1751648" y="596646"/>
                      <a:pt x="1754410" y="600456"/>
                    </a:cubicBezTo>
                    <a:cubicBezTo>
                      <a:pt x="1755839" y="602456"/>
                      <a:pt x="1755839" y="604456"/>
                      <a:pt x="1753457" y="606647"/>
                    </a:cubicBezTo>
                    <a:cubicBezTo>
                      <a:pt x="1750981" y="608933"/>
                      <a:pt x="1749171" y="612362"/>
                      <a:pt x="1750790" y="615982"/>
                    </a:cubicBezTo>
                    <a:cubicBezTo>
                      <a:pt x="1751933" y="618363"/>
                      <a:pt x="1751457" y="620744"/>
                      <a:pt x="1752029" y="623030"/>
                    </a:cubicBezTo>
                    <a:cubicBezTo>
                      <a:pt x="1752790" y="626173"/>
                      <a:pt x="1749266" y="628459"/>
                      <a:pt x="1751171" y="631507"/>
                    </a:cubicBezTo>
                    <a:cubicBezTo>
                      <a:pt x="1753362" y="634936"/>
                      <a:pt x="1752124" y="638175"/>
                      <a:pt x="1750219" y="641128"/>
                    </a:cubicBezTo>
                    <a:cubicBezTo>
                      <a:pt x="1747361" y="645414"/>
                      <a:pt x="1746028" y="649986"/>
                      <a:pt x="1746409" y="654748"/>
                    </a:cubicBezTo>
                    <a:cubicBezTo>
                      <a:pt x="1746409" y="656368"/>
                      <a:pt x="1746790" y="657987"/>
                      <a:pt x="1747266" y="659701"/>
                    </a:cubicBezTo>
                    <a:cubicBezTo>
                      <a:pt x="1747456" y="660559"/>
                      <a:pt x="1747552" y="661416"/>
                      <a:pt x="1747552" y="662368"/>
                    </a:cubicBezTo>
                    <a:cubicBezTo>
                      <a:pt x="1747552" y="663607"/>
                      <a:pt x="1747171" y="664750"/>
                      <a:pt x="1746694" y="665798"/>
                    </a:cubicBezTo>
                    <a:cubicBezTo>
                      <a:pt x="1745742" y="667607"/>
                      <a:pt x="1745742" y="669512"/>
                      <a:pt x="1745551" y="671417"/>
                    </a:cubicBezTo>
                    <a:cubicBezTo>
                      <a:pt x="1744980" y="675894"/>
                      <a:pt x="1743647" y="680085"/>
                      <a:pt x="1741170" y="683990"/>
                    </a:cubicBezTo>
                    <a:cubicBezTo>
                      <a:pt x="1738884" y="687419"/>
                      <a:pt x="1736026" y="690848"/>
                      <a:pt x="1734883" y="694753"/>
                    </a:cubicBezTo>
                    <a:cubicBezTo>
                      <a:pt x="1732598" y="702088"/>
                      <a:pt x="1733740" y="709708"/>
                      <a:pt x="1734693" y="717137"/>
                    </a:cubicBezTo>
                    <a:cubicBezTo>
                      <a:pt x="1734883" y="719137"/>
                      <a:pt x="1735264" y="720947"/>
                      <a:pt x="1736407" y="722852"/>
                    </a:cubicBezTo>
                    <a:cubicBezTo>
                      <a:pt x="1738027" y="725519"/>
                      <a:pt x="1740408" y="728567"/>
                      <a:pt x="1738217" y="731806"/>
                    </a:cubicBezTo>
                    <a:cubicBezTo>
                      <a:pt x="1733740" y="738473"/>
                      <a:pt x="1737265" y="744760"/>
                      <a:pt x="1738789" y="750951"/>
                    </a:cubicBezTo>
                    <a:cubicBezTo>
                      <a:pt x="1738979" y="751713"/>
                      <a:pt x="1739074" y="752475"/>
                      <a:pt x="1739265" y="753237"/>
                    </a:cubicBezTo>
                    <a:cubicBezTo>
                      <a:pt x="1739551" y="754856"/>
                      <a:pt x="1739836" y="756380"/>
                      <a:pt x="1740503" y="757809"/>
                    </a:cubicBezTo>
                    <a:cubicBezTo>
                      <a:pt x="1741075" y="758761"/>
                      <a:pt x="1741456" y="759809"/>
                      <a:pt x="1741932" y="760857"/>
                    </a:cubicBezTo>
                    <a:cubicBezTo>
                      <a:pt x="1743932" y="765334"/>
                      <a:pt x="1745361" y="769906"/>
                      <a:pt x="1744504" y="775049"/>
                    </a:cubicBezTo>
                    <a:cubicBezTo>
                      <a:pt x="1744313" y="776383"/>
                      <a:pt x="1744694" y="777907"/>
                      <a:pt x="1744980" y="779335"/>
                    </a:cubicBezTo>
                    <a:cubicBezTo>
                      <a:pt x="1745932" y="783717"/>
                      <a:pt x="1748885" y="787718"/>
                      <a:pt x="1747552" y="792575"/>
                    </a:cubicBezTo>
                    <a:cubicBezTo>
                      <a:pt x="1747171" y="793718"/>
                      <a:pt x="1748123" y="794480"/>
                      <a:pt x="1748599" y="795147"/>
                    </a:cubicBezTo>
                    <a:cubicBezTo>
                      <a:pt x="1752600" y="800386"/>
                      <a:pt x="1752886" y="806386"/>
                      <a:pt x="1753457" y="812578"/>
                    </a:cubicBezTo>
                    <a:cubicBezTo>
                      <a:pt x="1754029" y="820007"/>
                      <a:pt x="1754314" y="827627"/>
                      <a:pt x="1759744" y="833723"/>
                    </a:cubicBezTo>
                    <a:cubicBezTo>
                      <a:pt x="1761173" y="835343"/>
                      <a:pt x="1761268" y="837724"/>
                      <a:pt x="1760982" y="840105"/>
                    </a:cubicBezTo>
                    <a:cubicBezTo>
                      <a:pt x="1760696" y="842486"/>
                      <a:pt x="1759172" y="846010"/>
                      <a:pt x="1761173" y="847344"/>
                    </a:cubicBezTo>
                    <a:cubicBezTo>
                      <a:pt x="1763077" y="848582"/>
                      <a:pt x="1764316" y="850201"/>
                      <a:pt x="1765268" y="851916"/>
                    </a:cubicBezTo>
                    <a:cubicBezTo>
                      <a:pt x="1766506" y="854297"/>
                      <a:pt x="1766983" y="856869"/>
                      <a:pt x="1767364" y="859441"/>
                    </a:cubicBezTo>
                    <a:cubicBezTo>
                      <a:pt x="1767649" y="861632"/>
                      <a:pt x="1767935" y="863918"/>
                      <a:pt x="1768411" y="866013"/>
                    </a:cubicBezTo>
                    <a:cubicBezTo>
                      <a:pt x="1770126" y="872776"/>
                      <a:pt x="1774984" y="876776"/>
                      <a:pt x="1778413" y="881825"/>
                    </a:cubicBezTo>
                    <a:cubicBezTo>
                      <a:pt x="1780508" y="884968"/>
                      <a:pt x="1783747" y="886682"/>
                      <a:pt x="1783842" y="891350"/>
                    </a:cubicBezTo>
                    <a:cubicBezTo>
                      <a:pt x="1783842" y="898493"/>
                      <a:pt x="1784699" y="905732"/>
                      <a:pt x="1788033" y="912304"/>
                    </a:cubicBezTo>
                    <a:cubicBezTo>
                      <a:pt x="1789938" y="916115"/>
                      <a:pt x="1790224" y="920401"/>
                      <a:pt x="1792319" y="924116"/>
                    </a:cubicBezTo>
                    <a:cubicBezTo>
                      <a:pt x="1793081" y="925544"/>
                      <a:pt x="1792700" y="927544"/>
                      <a:pt x="1791557" y="929259"/>
                    </a:cubicBezTo>
                    <a:cubicBezTo>
                      <a:pt x="1788509" y="933450"/>
                      <a:pt x="1790033" y="938212"/>
                      <a:pt x="1791367" y="942213"/>
                    </a:cubicBezTo>
                    <a:cubicBezTo>
                      <a:pt x="1792224" y="944880"/>
                      <a:pt x="1792605" y="947642"/>
                      <a:pt x="1792224" y="950404"/>
                    </a:cubicBezTo>
                    <a:cubicBezTo>
                      <a:pt x="1792033" y="953167"/>
                      <a:pt x="1791081" y="955643"/>
                      <a:pt x="1789462" y="957929"/>
                    </a:cubicBezTo>
                    <a:cubicBezTo>
                      <a:pt x="1789271" y="958120"/>
                      <a:pt x="1789176" y="958405"/>
                      <a:pt x="1788985" y="958596"/>
                    </a:cubicBezTo>
                    <a:cubicBezTo>
                      <a:pt x="1783461" y="965454"/>
                      <a:pt x="1777460" y="972217"/>
                      <a:pt x="1781937" y="982313"/>
                    </a:cubicBezTo>
                    <a:cubicBezTo>
                      <a:pt x="1782985" y="984599"/>
                      <a:pt x="1782699" y="987552"/>
                      <a:pt x="1784223" y="990124"/>
                    </a:cubicBezTo>
                    <a:cubicBezTo>
                      <a:pt x="1788414" y="996982"/>
                      <a:pt x="1787081" y="1004887"/>
                      <a:pt x="1788128" y="1012412"/>
                    </a:cubicBezTo>
                    <a:cubicBezTo>
                      <a:pt x="1788509" y="1014793"/>
                      <a:pt x="1788985" y="1017746"/>
                      <a:pt x="1787271" y="1020032"/>
                    </a:cubicBezTo>
                    <a:cubicBezTo>
                      <a:pt x="1785652" y="1022413"/>
                      <a:pt x="1786509" y="1024033"/>
                      <a:pt x="1788700" y="1024985"/>
                    </a:cubicBezTo>
                    <a:cubicBezTo>
                      <a:pt x="1791557" y="1026224"/>
                      <a:pt x="1793462" y="1028986"/>
                      <a:pt x="1793653" y="1031462"/>
                    </a:cubicBezTo>
                    <a:cubicBezTo>
                      <a:pt x="1794034" y="1034510"/>
                      <a:pt x="1795653" y="1036796"/>
                      <a:pt x="1796701" y="1039368"/>
                    </a:cubicBezTo>
                    <a:cubicBezTo>
                      <a:pt x="1797367" y="1040892"/>
                      <a:pt x="1797939" y="1042416"/>
                      <a:pt x="1798320" y="1044035"/>
                    </a:cubicBezTo>
                    <a:cubicBezTo>
                      <a:pt x="1798606" y="1045654"/>
                      <a:pt x="1798891" y="1047274"/>
                      <a:pt x="1798891" y="1048988"/>
                    </a:cubicBezTo>
                    <a:cubicBezTo>
                      <a:pt x="1799082" y="1051465"/>
                      <a:pt x="1799082" y="1054036"/>
                      <a:pt x="1799273" y="1056513"/>
                    </a:cubicBezTo>
                    <a:cubicBezTo>
                      <a:pt x="1799273" y="1058323"/>
                      <a:pt x="1799463" y="1060133"/>
                      <a:pt x="1799654" y="1061847"/>
                    </a:cubicBezTo>
                    <a:cubicBezTo>
                      <a:pt x="1800892" y="1069943"/>
                      <a:pt x="1799463" y="1078897"/>
                      <a:pt x="1804988" y="1086231"/>
                    </a:cubicBezTo>
                    <a:cubicBezTo>
                      <a:pt x="1806892" y="1088708"/>
                      <a:pt x="1804988" y="1091565"/>
                      <a:pt x="1804416" y="1094042"/>
                    </a:cubicBezTo>
                    <a:cubicBezTo>
                      <a:pt x="1803178" y="1100900"/>
                      <a:pt x="1805749" y="1104424"/>
                      <a:pt x="1812417" y="11044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 rot="-5400000">
                <a:off x="3678874" y="-343168"/>
                <a:ext cx="4554744" cy="5837042"/>
              </a:xfrm>
              <a:custGeom>
                <a:avLst/>
                <a:gdLst/>
                <a:ahLst/>
                <a:cxnLst/>
                <a:rect l="l" t="t" r="r" b="b"/>
                <a:pathLst>
                  <a:path w="1832895" h="1191233" extrusionOk="0">
                    <a:moveTo>
                      <a:pt x="1832896" y="0"/>
                    </a:moveTo>
                    <a:lnTo>
                      <a:pt x="0" y="0"/>
                    </a:lnTo>
                    <a:lnTo>
                      <a:pt x="0" y="1164812"/>
                    </a:lnTo>
                    <a:cubicBezTo>
                      <a:pt x="1715" y="1163860"/>
                      <a:pt x="3524" y="1163288"/>
                      <a:pt x="5525" y="1163098"/>
                    </a:cubicBezTo>
                    <a:cubicBezTo>
                      <a:pt x="21241" y="1161859"/>
                      <a:pt x="23622" y="1192435"/>
                      <a:pt x="39433" y="1191197"/>
                    </a:cubicBezTo>
                    <a:cubicBezTo>
                      <a:pt x="55150" y="1189958"/>
                      <a:pt x="54578" y="1182719"/>
                      <a:pt x="70295" y="1181481"/>
                    </a:cubicBezTo>
                    <a:cubicBezTo>
                      <a:pt x="86011" y="1180243"/>
                      <a:pt x="84868" y="1165955"/>
                      <a:pt x="100584" y="1164717"/>
                    </a:cubicBezTo>
                    <a:cubicBezTo>
                      <a:pt x="116300" y="1163479"/>
                      <a:pt x="115824" y="1158240"/>
                      <a:pt x="131540" y="1157002"/>
                    </a:cubicBezTo>
                    <a:cubicBezTo>
                      <a:pt x="147256" y="1155764"/>
                      <a:pt x="148685" y="1174051"/>
                      <a:pt x="164306" y="1172813"/>
                    </a:cubicBezTo>
                    <a:cubicBezTo>
                      <a:pt x="180023" y="1171575"/>
                      <a:pt x="179356" y="1163764"/>
                      <a:pt x="195072" y="1162526"/>
                    </a:cubicBezTo>
                    <a:cubicBezTo>
                      <a:pt x="210788" y="1161288"/>
                      <a:pt x="210407" y="1157192"/>
                      <a:pt x="226124" y="1155954"/>
                    </a:cubicBezTo>
                    <a:cubicBezTo>
                      <a:pt x="241840" y="1154716"/>
                      <a:pt x="241649" y="1152430"/>
                      <a:pt x="257270" y="1151191"/>
                    </a:cubicBezTo>
                    <a:cubicBezTo>
                      <a:pt x="272987" y="1149953"/>
                      <a:pt x="274701" y="1172528"/>
                      <a:pt x="290417" y="1171289"/>
                    </a:cubicBezTo>
                    <a:cubicBezTo>
                      <a:pt x="306134" y="1170051"/>
                      <a:pt x="303371" y="1136142"/>
                      <a:pt x="319088" y="1134808"/>
                    </a:cubicBezTo>
                    <a:cubicBezTo>
                      <a:pt x="334804" y="1133570"/>
                      <a:pt x="337376" y="1166908"/>
                      <a:pt x="353092" y="1165670"/>
                    </a:cubicBezTo>
                    <a:cubicBezTo>
                      <a:pt x="368808" y="1164431"/>
                      <a:pt x="366236" y="1131856"/>
                      <a:pt x="381857" y="1130617"/>
                    </a:cubicBezTo>
                    <a:cubicBezTo>
                      <a:pt x="397478" y="1129379"/>
                      <a:pt x="399383" y="1153192"/>
                      <a:pt x="415099" y="1151954"/>
                    </a:cubicBezTo>
                    <a:cubicBezTo>
                      <a:pt x="430816" y="1150715"/>
                      <a:pt x="429387" y="1133094"/>
                      <a:pt x="445103" y="1131856"/>
                    </a:cubicBezTo>
                    <a:cubicBezTo>
                      <a:pt x="460724" y="1130617"/>
                      <a:pt x="460915" y="1132046"/>
                      <a:pt x="476536" y="1130808"/>
                    </a:cubicBezTo>
                    <a:cubicBezTo>
                      <a:pt x="492157" y="1129570"/>
                      <a:pt x="491585" y="1121378"/>
                      <a:pt x="507206" y="1120140"/>
                    </a:cubicBezTo>
                    <a:cubicBezTo>
                      <a:pt x="522922" y="1118902"/>
                      <a:pt x="522827" y="1117759"/>
                      <a:pt x="538448" y="1116521"/>
                    </a:cubicBezTo>
                    <a:cubicBezTo>
                      <a:pt x="554165" y="1115282"/>
                      <a:pt x="556260" y="1142143"/>
                      <a:pt x="571976" y="1140905"/>
                    </a:cubicBezTo>
                    <a:cubicBezTo>
                      <a:pt x="587693" y="1139666"/>
                      <a:pt x="586931" y="1130713"/>
                      <a:pt x="602647" y="1129474"/>
                    </a:cubicBezTo>
                    <a:cubicBezTo>
                      <a:pt x="618363" y="1128236"/>
                      <a:pt x="617315" y="1115378"/>
                      <a:pt x="633032" y="1114139"/>
                    </a:cubicBezTo>
                    <a:cubicBezTo>
                      <a:pt x="648748" y="1112901"/>
                      <a:pt x="649986" y="1128808"/>
                      <a:pt x="665607" y="1127570"/>
                    </a:cubicBezTo>
                    <a:cubicBezTo>
                      <a:pt x="681323" y="1126331"/>
                      <a:pt x="680466" y="1115663"/>
                      <a:pt x="696087" y="1114425"/>
                    </a:cubicBezTo>
                    <a:cubicBezTo>
                      <a:pt x="711803" y="1113187"/>
                      <a:pt x="711422" y="1108900"/>
                      <a:pt x="727043" y="1107662"/>
                    </a:cubicBezTo>
                    <a:cubicBezTo>
                      <a:pt x="742664" y="1106424"/>
                      <a:pt x="744950" y="1134713"/>
                      <a:pt x="760667" y="1133475"/>
                    </a:cubicBezTo>
                    <a:cubicBezTo>
                      <a:pt x="776383" y="1132237"/>
                      <a:pt x="776288" y="1131856"/>
                      <a:pt x="792004" y="1130617"/>
                    </a:cubicBezTo>
                    <a:cubicBezTo>
                      <a:pt x="807720" y="1129379"/>
                      <a:pt x="805815" y="1105757"/>
                      <a:pt x="821436" y="1104519"/>
                    </a:cubicBezTo>
                    <a:cubicBezTo>
                      <a:pt x="837057" y="1103281"/>
                      <a:pt x="838295" y="1118616"/>
                      <a:pt x="854012" y="1117378"/>
                    </a:cubicBezTo>
                    <a:cubicBezTo>
                      <a:pt x="869633" y="1116139"/>
                      <a:pt x="869061" y="1108139"/>
                      <a:pt x="884682" y="1106805"/>
                    </a:cubicBezTo>
                    <a:cubicBezTo>
                      <a:pt x="900398" y="1105567"/>
                      <a:pt x="899255" y="1091756"/>
                      <a:pt x="914972" y="1090517"/>
                    </a:cubicBezTo>
                    <a:cubicBezTo>
                      <a:pt x="930593" y="1089279"/>
                      <a:pt x="932974" y="1118330"/>
                      <a:pt x="948595" y="1117092"/>
                    </a:cubicBezTo>
                    <a:cubicBezTo>
                      <a:pt x="964216" y="1115854"/>
                      <a:pt x="962882" y="1099090"/>
                      <a:pt x="978598" y="1097851"/>
                    </a:cubicBezTo>
                    <a:cubicBezTo>
                      <a:pt x="994219" y="1096613"/>
                      <a:pt x="993362" y="1085183"/>
                      <a:pt x="1008983" y="1083945"/>
                    </a:cubicBezTo>
                    <a:cubicBezTo>
                      <a:pt x="1024700" y="1082707"/>
                      <a:pt x="1024700" y="1083564"/>
                      <a:pt x="1040416" y="1082326"/>
                    </a:cubicBezTo>
                    <a:cubicBezTo>
                      <a:pt x="1056132" y="1081088"/>
                      <a:pt x="1056704" y="1088231"/>
                      <a:pt x="1072325" y="1086993"/>
                    </a:cubicBezTo>
                    <a:cubicBezTo>
                      <a:pt x="1087946" y="1085755"/>
                      <a:pt x="1087755" y="1082897"/>
                      <a:pt x="1103376" y="1081659"/>
                    </a:cubicBezTo>
                    <a:cubicBezTo>
                      <a:pt x="1118997" y="1080421"/>
                      <a:pt x="1120807" y="1102900"/>
                      <a:pt x="1136428" y="1101662"/>
                    </a:cubicBezTo>
                    <a:cubicBezTo>
                      <a:pt x="1152049" y="1100423"/>
                      <a:pt x="1152430" y="1104995"/>
                      <a:pt x="1168146" y="1103757"/>
                    </a:cubicBezTo>
                    <a:cubicBezTo>
                      <a:pt x="1183767" y="1102519"/>
                      <a:pt x="1183386" y="1096708"/>
                      <a:pt x="1199007" y="1095470"/>
                    </a:cubicBezTo>
                    <a:cubicBezTo>
                      <a:pt x="1214628" y="1094232"/>
                      <a:pt x="1213771" y="1082707"/>
                      <a:pt x="1229392" y="1081468"/>
                    </a:cubicBezTo>
                    <a:cubicBezTo>
                      <a:pt x="1245013" y="1080230"/>
                      <a:pt x="1243584" y="1061942"/>
                      <a:pt x="1259300" y="1060704"/>
                    </a:cubicBezTo>
                    <a:cubicBezTo>
                      <a:pt x="1274921" y="1059466"/>
                      <a:pt x="1276255" y="1075658"/>
                      <a:pt x="1291876" y="1074420"/>
                    </a:cubicBezTo>
                    <a:cubicBezTo>
                      <a:pt x="1307497" y="1073182"/>
                      <a:pt x="1307306" y="1070229"/>
                      <a:pt x="1322927" y="1068991"/>
                    </a:cubicBezTo>
                    <a:cubicBezTo>
                      <a:pt x="1338548" y="1067753"/>
                      <a:pt x="1337596" y="1055180"/>
                      <a:pt x="1353217" y="1053941"/>
                    </a:cubicBezTo>
                    <a:cubicBezTo>
                      <a:pt x="1368838" y="1052703"/>
                      <a:pt x="1369505" y="1061180"/>
                      <a:pt x="1385221" y="1059942"/>
                    </a:cubicBezTo>
                    <a:cubicBezTo>
                      <a:pt x="1400842" y="1058704"/>
                      <a:pt x="1400366" y="1052131"/>
                      <a:pt x="1415987" y="1050893"/>
                    </a:cubicBezTo>
                    <a:cubicBezTo>
                      <a:pt x="1431608" y="1049655"/>
                      <a:pt x="1432179" y="1056704"/>
                      <a:pt x="1447895" y="1055465"/>
                    </a:cubicBezTo>
                    <a:cubicBezTo>
                      <a:pt x="1463612" y="1054227"/>
                      <a:pt x="1463802" y="1057751"/>
                      <a:pt x="1479518" y="1056513"/>
                    </a:cubicBezTo>
                    <a:cubicBezTo>
                      <a:pt x="1495139" y="1055275"/>
                      <a:pt x="1494473" y="1045940"/>
                      <a:pt x="1510094" y="1044702"/>
                    </a:cubicBezTo>
                    <a:cubicBezTo>
                      <a:pt x="1525715" y="1043464"/>
                      <a:pt x="1528191" y="1074611"/>
                      <a:pt x="1543812" y="1073372"/>
                    </a:cubicBezTo>
                    <a:cubicBezTo>
                      <a:pt x="1559433" y="1072134"/>
                      <a:pt x="1558195" y="1056418"/>
                      <a:pt x="1573816" y="1055180"/>
                    </a:cubicBezTo>
                    <a:cubicBezTo>
                      <a:pt x="1589437" y="1053941"/>
                      <a:pt x="1589818" y="1058989"/>
                      <a:pt x="1605534" y="1057751"/>
                    </a:cubicBezTo>
                    <a:cubicBezTo>
                      <a:pt x="1621155" y="1056513"/>
                      <a:pt x="1620107" y="1042892"/>
                      <a:pt x="1635728" y="1041654"/>
                    </a:cubicBezTo>
                    <a:cubicBezTo>
                      <a:pt x="1651349" y="1040416"/>
                      <a:pt x="1652016" y="1048703"/>
                      <a:pt x="1667637" y="1047464"/>
                    </a:cubicBezTo>
                    <a:cubicBezTo>
                      <a:pt x="1683258" y="1046226"/>
                      <a:pt x="1683639" y="1051084"/>
                      <a:pt x="1699355" y="1049846"/>
                    </a:cubicBezTo>
                    <a:cubicBezTo>
                      <a:pt x="1714976" y="1048607"/>
                      <a:pt x="1714405" y="1041178"/>
                      <a:pt x="1730026" y="1039939"/>
                    </a:cubicBezTo>
                    <a:cubicBezTo>
                      <a:pt x="1745647" y="1038701"/>
                      <a:pt x="1744599" y="1024604"/>
                      <a:pt x="1760220" y="1023366"/>
                    </a:cubicBezTo>
                    <a:cubicBezTo>
                      <a:pt x="1775841" y="1022128"/>
                      <a:pt x="1778318" y="1052608"/>
                      <a:pt x="1793939" y="1051370"/>
                    </a:cubicBezTo>
                    <a:cubicBezTo>
                      <a:pt x="1809560" y="1050131"/>
                      <a:pt x="1808512" y="1036796"/>
                      <a:pt x="1824228" y="1035558"/>
                    </a:cubicBezTo>
                    <a:cubicBezTo>
                      <a:pt x="1827181" y="1035367"/>
                      <a:pt x="1830038" y="1035748"/>
                      <a:pt x="1832896" y="1036511"/>
                    </a:cubicBezTo>
                    <a:lnTo>
                      <a:pt x="18328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295800" y="2996523"/>
                <a:ext cx="3082745" cy="1851185"/>
              </a:xfrm>
              <a:custGeom>
                <a:avLst/>
                <a:gdLst/>
                <a:ahLst/>
                <a:cxnLst/>
                <a:rect l="l" t="t" r="r" b="b"/>
                <a:pathLst>
                  <a:path w="1840445" h="1105185" extrusionOk="0">
                    <a:moveTo>
                      <a:pt x="0" y="1105186"/>
                    </a:moveTo>
                    <a:lnTo>
                      <a:pt x="0" y="1060323"/>
                    </a:lnTo>
                    <a:lnTo>
                      <a:pt x="66580" y="1060323"/>
                    </a:lnTo>
                    <a:cubicBezTo>
                      <a:pt x="70009" y="1072896"/>
                      <a:pt x="81534" y="1082040"/>
                      <a:pt x="95155" y="1082040"/>
                    </a:cubicBezTo>
                    <a:cubicBezTo>
                      <a:pt x="111633" y="1082040"/>
                      <a:pt x="124873" y="1068705"/>
                      <a:pt x="124873" y="1052322"/>
                    </a:cubicBezTo>
                    <a:cubicBezTo>
                      <a:pt x="124873" y="1035939"/>
                      <a:pt x="111538" y="1022509"/>
                      <a:pt x="95155" y="1022509"/>
                    </a:cubicBezTo>
                    <a:cubicBezTo>
                      <a:pt x="81439" y="1022509"/>
                      <a:pt x="70009" y="1031748"/>
                      <a:pt x="66580" y="1044226"/>
                    </a:cubicBezTo>
                    <a:lnTo>
                      <a:pt x="0" y="1044226"/>
                    </a:lnTo>
                    <a:lnTo>
                      <a:pt x="0" y="959453"/>
                    </a:lnTo>
                    <a:lnTo>
                      <a:pt x="66580" y="959453"/>
                    </a:lnTo>
                    <a:cubicBezTo>
                      <a:pt x="70009" y="972026"/>
                      <a:pt x="81534" y="981170"/>
                      <a:pt x="95155" y="981170"/>
                    </a:cubicBezTo>
                    <a:cubicBezTo>
                      <a:pt x="111633" y="981170"/>
                      <a:pt x="124873" y="967835"/>
                      <a:pt x="124873" y="951452"/>
                    </a:cubicBezTo>
                    <a:cubicBezTo>
                      <a:pt x="124873" y="935069"/>
                      <a:pt x="111538" y="921734"/>
                      <a:pt x="95155" y="921734"/>
                    </a:cubicBezTo>
                    <a:cubicBezTo>
                      <a:pt x="81439" y="921734"/>
                      <a:pt x="70009" y="930878"/>
                      <a:pt x="66580" y="943451"/>
                    </a:cubicBezTo>
                    <a:lnTo>
                      <a:pt x="0" y="943451"/>
                    </a:lnTo>
                    <a:lnTo>
                      <a:pt x="0" y="858679"/>
                    </a:lnTo>
                    <a:lnTo>
                      <a:pt x="66580" y="858679"/>
                    </a:lnTo>
                    <a:cubicBezTo>
                      <a:pt x="70009" y="871252"/>
                      <a:pt x="81534" y="880491"/>
                      <a:pt x="95155" y="880491"/>
                    </a:cubicBezTo>
                    <a:cubicBezTo>
                      <a:pt x="111633" y="880491"/>
                      <a:pt x="124873" y="867156"/>
                      <a:pt x="124873" y="850678"/>
                    </a:cubicBezTo>
                    <a:cubicBezTo>
                      <a:pt x="124873" y="834200"/>
                      <a:pt x="111538" y="820960"/>
                      <a:pt x="95155" y="820960"/>
                    </a:cubicBezTo>
                    <a:cubicBezTo>
                      <a:pt x="81439" y="820960"/>
                      <a:pt x="70009" y="830199"/>
                      <a:pt x="66580" y="842677"/>
                    </a:cubicBezTo>
                    <a:lnTo>
                      <a:pt x="0" y="842677"/>
                    </a:lnTo>
                    <a:lnTo>
                      <a:pt x="0" y="757904"/>
                    </a:lnTo>
                    <a:lnTo>
                      <a:pt x="66580" y="757904"/>
                    </a:lnTo>
                    <a:cubicBezTo>
                      <a:pt x="70009" y="770477"/>
                      <a:pt x="81534" y="779621"/>
                      <a:pt x="95155" y="779621"/>
                    </a:cubicBezTo>
                    <a:cubicBezTo>
                      <a:pt x="111633" y="779621"/>
                      <a:pt x="124873" y="766286"/>
                      <a:pt x="124873" y="749808"/>
                    </a:cubicBezTo>
                    <a:cubicBezTo>
                      <a:pt x="124873" y="733330"/>
                      <a:pt x="111538" y="720090"/>
                      <a:pt x="95155" y="720090"/>
                    </a:cubicBezTo>
                    <a:cubicBezTo>
                      <a:pt x="81439" y="720090"/>
                      <a:pt x="70009" y="729329"/>
                      <a:pt x="66580" y="741807"/>
                    </a:cubicBezTo>
                    <a:lnTo>
                      <a:pt x="0" y="741807"/>
                    </a:lnTo>
                    <a:lnTo>
                      <a:pt x="0" y="657034"/>
                    </a:lnTo>
                    <a:lnTo>
                      <a:pt x="66580" y="657034"/>
                    </a:lnTo>
                    <a:cubicBezTo>
                      <a:pt x="70009" y="669608"/>
                      <a:pt x="81534" y="678751"/>
                      <a:pt x="95155" y="678751"/>
                    </a:cubicBezTo>
                    <a:cubicBezTo>
                      <a:pt x="111633" y="678751"/>
                      <a:pt x="124873" y="665417"/>
                      <a:pt x="124873" y="649034"/>
                    </a:cubicBezTo>
                    <a:cubicBezTo>
                      <a:pt x="124873" y="632651"/>
                      <a:pt x="111538" y="619220"/>
                      <a:pt x="95155" y="619220"/>
                    </a:cubicBezTo>
                    <a:cubicBezTo>
                      <a:pt x="81439" y="619220"/>
                      <a:pt x="70009" y="628459"/>
                      <a:pt x="66580" y="640937"/>
                    </a:cubicBezTo>
                    <a:lnTo>
                      <a:pt x="0" y="640937"/>
                    </a:lnTo>
                    <a:lnTo>
                      <a:pt x="0" y="556165"/>
                    </a:lnTo>
                    <a:lnTo>
                      <a:pt x="66580" y="556165"/>
                    </a:lnTo>
                    <a:cubicBezTo>
                      <a:pt x="70009" y="568738"/>
                      <a:pt x="81534" y="577882"/>
                      <a:pt x="95155" y="577882"/>
                    </a:cubicBezTo>
                    <a:cubicBezTo>
                      <a:pt x="111633" y="577882"/>
                      <a:pt x="124873" y="564547"/>
                      <a:pt x="124873" y="548164"/>
                    </a:cubicBezTo>
                    <a:cubicBezTo>
                      <a:pt x="124873" y="531781"/>
                      <a:pt x="111538" y="518446"/>
                      <a:pt x="95155" y="518446"/>
                    </a:cubicBezTo>
                    <a:cubicBezTo>
                      <a:pt x="81439" y="518446"/>
                      <a:pt x="70009" y="527685"/>
                      <a:pt x="66580" y="540163"/>
                    </a:cubicBezTo>
                    <a:lnTo>
                      <a:pt x="0" y="540163"/>
                    </a:lnTo>
                    <a:lnTo>
                      <a:pt x="0" y="455390"/>
                    </a:lnTo>
                    <a:lnTo>
                      <a:pt x="66580" y="455390"/>
                    </a:lnTo>
                    <a:cubicBezTo>
                      <a:pt x="70009" y="467963"/>
                      <a:pt x="81534" y="477107"/>
                      <a:pt x="95155" y="477107"/>
                    </a:cubicBezTo>
                    <a:cubicBezTo>
                      <a:pt x="111633" y="477107"/>
                      <a:pt x="124873" y="463772"/>
                      <a:pt x="124873" y="447294"/>
                    </a:cubicBezTo>
                    <a:cubicBezTo>
                      <a:pt x="124873" y="430816"/>
                      <a:pt x="111538" y="417576"/>
                      <a:pt x="95155" y="417576"/>
                    </a:cubicBezTo>
                    <a:cubicBezTo>
                      <a:pt x="81439" y="417576"/>
                      <a:pt x="70009" y="426815"/>
                      <a:pt x="66580" y="439293"/>
                    </a:cubicBezTo>
                    <a:lnTo>
                      <a:pt x="0" y="439293"/>
                    </a:lnTo>
                    <a:lnTo>
                      <a:pt x="0" y="354521"/>
                    </a:lnTo>
                    <a:lnTo>
                      <a:pt x="66580" y="354521"/>
                    </a:lnTo>
                    <a:cubicBezTo>
                      <a:pt x="70009" y="367093"/>
                      <a:pt x="81534" y="376238"/>
                      <a:pt x="95155" y="376238"/>
                    </a:cubicBezTo>
                    <a:cubicBezTo>
                      <a:pt x="111633" y="376238"/>
                      <a:pt x="124873" y="362902"/>
                      <a:pt x="124873" y="346519"/>
                    </a:cubicBezTo>
                    <a:cubicBezTo>
                      <a:pt x="124873" y="330136"/>
                      <a:pt x="111538" y="316706"/>
                      <a:pt x="95155" y="316706"/>
                    </a:cubicBezTo>
                    <a:cubicBezTo>
                      <a:pt x="81439" y="316706"/>
                      <a:pt x="70009" y="325946"/>
                      <a:pt x="66580" y="338423"/>
                    </a:cubicBezTo>
                    <a:lnTo>
                      <a:pt x="0" y="338423"/>
                    </a:lnTo>
                    <a:lnTo>
                      <a:pt x="0" y="253651"/>
                    </a:lnTo>
                    <a:lnTo>
                      <a:pt x="66580" y="253651"/>
                    </a:lnTo>
                    <a:cubicBezTo>
                      <a:pt x="70009" y="266224"/>
                      <a:pt x="81534" y="275368"/>
                      <a:pt x="95155" y="275368"/>
                    </a:cubicBezTo>
                    <a:cubicBezTo>
                      <a:pt x="111633" y="275368"/>
                      <a:pt x="124873" y="262033"/>
                      <a:pt x="124873" y="245650"/>
                    </a:cubicBezTo>
                    <a:cubicBezTo>
                      <a:pt x="124873" y="229267"/>
                      <a:pt x="111538" y="215932"/>
                      <a:pt x="95155" y="215932"/>
                    </a:cubicBezTo>
                    <a:cubicBezTo>
                      <a:pt x="81439" y="215932"/>
                      <a:pt x="70009" y="225171"/>
                      <a:pt x="66580" y="237649"/>
                    </a:cubicBezTo>
                    <a:lnTo>
                      <a:pt x="0" y="237649"/>
                    </a:lnTo>
                    <a:lnTo>
                      <a:pt x="0" y="152876"/>
                    </a:lnTo>
                    <a:lnTo>
                      <a:pt x="66580" y="152876"/>
                    </a:lnTo>
                    <a:cubicBezTo>
                      <a:pt x="70009" y="165449"/>
                      <a:pt x="81534" y="174688"/>
                      <a:pt x="95155" y="174688"/>
                    </a:cubicBezTo>
                    <a:cubicBezTo>
                      <a:pt x="111633" y="174688"/>
                      <a:pt x="124873" y="161353"/>
                      <a:pt x="124873" y="144875"/>
                    </a:cubicBezTo>
                    <a:cubicBezTo>
                      <a:pt x="124873" y="128397"/>
                      <a:pt x="111538" y="115157"/>
                      <a:pt x="95155" y="115157"/>
                    </a:cubicBezTo>
                    <a:cubicBezTo>
                      <a:pt x="81439" y="115157"/>
                      <a:pt x="70009" y="124301"/>
                      <a:pt x="66580" y="136874"/>
                    </a:cubicBezTo>
                    <a:lnTo>
                      <a:pt x="0" y="136874"/>
                    </a:lnTo>
                    <a:lnTo>
                      <a:pt x="0" y="52102"/>
                    </a:lnTo>
                    <a:lnTo>
                      <a:pt x="66580" y="52102"/>
                    </a:lnTo>
                    <a:cubicBezTo>
                      <a:pt x="70009" y="64675"/>
                      <a:pt x="81534" y="73819"/>
                      <a:pt x="95155" y="73819"/>
                    </a:cubicBezTo>
                    <a:cubicBezTo>
                      <a:pt x="111633" y="73819"/>
                      <a:pt x="124873" y="60484"/>
                      <a:pt x="124873" y="44005"/>
                    </a:cubicBezTo>
                    <a:cubicBezTo>
                      <a:pt x="124873" y="27527"/>
                      <a:pt x="111538" y="14288"/>
                      <a:pt x="95155" y="14288"/>
                    </a:cubicBezTo>
                    <a:cubicBezTo>
                      <a:pt x="81439" y="14288"/>
                      <a:pt x="70009" y="23527"/>
                      <a:pt x="66580" y="36004"/>
                    </a:cubicBezTo>
                    <a:lnTo>
                      <a:pt x="0" y="36004"/>
                    </a:lnTo>
                    <a:lnTo>
                      <a:pt x="0" y="0"/>
                    </a:lnTo>
                    <a:lnTo>
                      <a:pt x="1838897" y="0"/>
                    </a:lnTo>
                    <a:cubicBezTo>
                      <a:pt x="1835467" y="0"/>
                      <a:pt x="1834706" y="1905"/>
                      <a:pt x="1834420" y="4572"/>
                    </a:cubicBezTo>
                    <a:cubicBezTo>
                      <a:pt x="1834229" y="6477"/>
                      <a:pt x="1834039" y="8477"/>
                      <a:pt x="1834420" y="10382"/>
                    </a:cubicBezTo>
                    <a:cubicBezTo>
                      <a:pt x="1835658" y="16573"/>
                      <a:pt x="1835086" y="22479"/>
                      <a:pt x="1833277" y="28480"/>
                    </a:cubicBezTo>
                    <a:cubicBezTo>
                      <a:pt x="1832705" y="30575"/>
                      <a:pt x="1832800" y="33242"/>
                      <a:pt x="1833943" y="35338"/>
                    </a:cubicBezTo>
                    <a:cubicBezTo>
                      <a:pt x="1837468" y="42100"/>
                      <a:pt x="1835753" y="50006"/>
                      <a:pt x="1838420" y="56864"/>
                    </a:cubicBezTo>
                    <a:cubicBezTo>
                      <a:pt x="1838611" y="57436"/>
                      <a:pt x="1838611" y="58293"/>
                      <a:pt x="1838420" y="58864"/>
                    </a:cubicBezTo>
                    <a:cubicBezTo>
                      <a:pt x="1837944" y="60484"/>
                      <a:pt x="1837944" y="62008"/>
                      <a:pt x="1838230" y="63436"/>
                    </a:cubicBezTo>
                    <a:cubicBezTo>
                      <a:pt x="1838420" y="64770"/>
                      <a:pt x="1838801" y="66199"/>
                      <a:pt x="1839277" y="67437"/>
                    </a:cubicBezTo>
                    <a:cubicBezTo>
                      <a:pt x="1839658" y="68580"/>
                      <a:pt x="1839944" y="69818"/>
                      <a:pt x="1840230" y="70961"/>
                    </a:cubicBezTo>
                    <a:cubicBezTo>
                      <a:pt x="1840706" y="73819"/>
                      <a:pt x="1840421" y="76581"/>
                      <a:pt x="1839087" y="78867"/>
                    </a:cubicBezTo>
                    <a:cubicBezTo>
                      <a:pt x="1836325" y="83820"/>
                      <a:pt x="1834991" y="89630"/>
                      <a:pt x="1831562" y="94297"/>
                    </a:cubicBezTo>
                    <a:cubicBezTo>
                      <a:pt x="1829943" y="96583"/>
                      <a:pt x="1828419" y="99917"/>
                      <a:pt x="1828800" y="102584"/>
                    </a:cubicBezTo>
                    <a:cubicBezTo>
                      <a:pt x="1829657" y="107918"/>
                      <a:pt x="1827848" y="112871"/>
                      <a:pt x="1827752" y="118110"/>
                    </a:cubicBezTo>
                    <a:cubicBezTo>
                      <a:pt x="1827752" y="119825"/>
                      <a:pt x="1828800" y="121444"/>
                      <a:pt x="1827943" y="123349"/>
                    </a:cubicBezTo>
                    <a:cubicBezTo>
                      <a:pt x="1824228" y="131159"/>
                      <a:pt x="1822418" y="138970"/>
                      <a:pt x="1826323" y="147542"/>
                    </a:cubicBezTo>
                    <a:cubicBezTo>
                      <a:pt x="1828324" y="152209"/>
                      <a:pt x="1830133" y="156877"/>
                      <a:pt x="1831181" y="162115"/>
                    </a:cubicBezTo>
                    <a:cubicBezTo>
                      <a:pt x="1831181" y="162496"/>
                      <a:pt x="1831372" y="162973"/>
                      <a:pt x="1831372" y="163354"/>
                    </a:cubicBezTo>
                    <a:cubicBezTo>
                      <a:pt x="1831753" y="165449"/>
                      <a:pt x="1832419" y="167545"/>
                      <a:pt x="1833086" y="169640"/>
                    </a:cubicBezTo>
                    <a:cubicBezTo>
                      <a:pt x="1834039" y="172498"/>
                      <a:pt x="1834991" y="175450"/>
                      <a:pt x="1835086" y="178498"/>
                    </a:cubicBezTo>
                    <a:cubicBezTo>
                      <a:pt x="1835086" y="179070"/>
                      <a:pt x="1835658" y="179451"/>
                      <a:pt x="1835848" y="180022"/>
                    </a:cubicBezTo>
                    <a:cubicBezTo>
                      <a:pt x="1838897" y="186785"/>
                      <a:pt x="1839277" y="193357"/>
                      <a:pt x="1834229" y="199549"/>
                    </a:cubicBezTo>
                    <a:cubicBezTo>
                      <a:pt x="1832515" y="201739"/>
                      <a:pt x="1831753" y="204502"/>
                      <a:pt x="1832229" y="207740"/>
                    </a:cubicBezTo>
                    <a:cubicBezTo>
                      <a:pt x="1832705" y="211264"/>
                      <a:pt x="1832800" y="215170"/>
                      <a:pt x="1830133" y="217932"/>
                    </a:cubicBezTo>
                    <a:cubicBezTo>
                      <a:pt x="1827371" y="220885"/>
                      <a:pt x="1829372" y="225076"/>
                      <a:pt x="1826990" y="227933"/>
                    </a:cubicBezTo>
                    <a:cubicBezTo>
                      <a:pt x="1829943" y="233934"/>
                      <a:pt x="1829181" y="239459"/>
                      <a:pt x="1824514" y="244316"/>
                    </a:cubicBezTo>
                    <a:cubicBezTo>
                      <a:pt x="1824514" y="244507"/>
                      <a:pt x="1824514" y="244602"/>
                      <a:pt x="1824514" y="244792"/>
                    </a:cubicBezTo>
                    <a:cubicBezTo>
                      <a:pt x="1824514" y="250126"/>
                      <a:pt x="1823942" y="255460"/>
                      <a:pt x="1823275" y="260699"/>
                    </a:cubicBezTo>
                    <a:cubicBezTo>
                      <a:pt x="1823275" y="261556"/>
                      <a:pt x="1823085" y="262318"/>
                      <a:pt x="1822990" y="263080"/>
                    </a:cubicBezTo>
                    <a:cubicBezTo>
                      <a:pt x="1822799" y="264700"/>
                      <a:pt x="1822514" y="266509"/>
                      <a:pt x="1822418" y="268224"/>
                    </a:cubicBezTo>
                    <a:cubicBezTo>
                      <a:pt x="1822037" y="271843"/>
                      <a:pt x="1821656" y="275558"/>
                      <a:pt x="1821371" y="279178"/>
                    </a:cubicBezTo>
                    <a:cubicBezTo>
                      <a:pt x="1821180" y="282035"/>
                      <a:pt x="1821371" y="285750"/>
                      <a:pt x="1818894" y="288417"/>
                    </a:cubicBezTo>
                    <a:cubicBezTo>
                      <a:pt x="1816227" y="291179"/>
                      <a:pt x="1814417" y="293275"/>
                      <a:pt x="1815846" y="298228"/>
                    </a:cubicBezTo>
                    <a:cubicBezTo>
                      <a:pt x="1818227" y="306419"/>
                      <a:pt x="1815846" y="314420"/>
                      <a:pt x="1808607" y="320230"/>
                    </a:cubicBezTo>
                    <a:cubicBezTo>
                      <a:pt x="1805273" y="322897"/>
                      <a:pt x="1802321" y="325850"/>
                      <a:pt x="1800415" y="329851"/>
                    </a:cubicBezTo>
                    <a:cubicBezTo>
                      <a:pt x="1798415" y="334327"/>
                      <a:pt x="1796986" y="338995"/>
                      <a:pt x="1793462" y="342805"/>
                    </a:cubicBezTo>
                    <a:cubicBezTo>
                      <a:pt x="1789081" y="347472"/>
                      <a:pt x="1788033" y="353187"/>
                      <a:pt x="1789938" y="359283"/>
                    </a:cubicBezTo>
                    <a:cubicBezTo>
                      <a:pt x="1789938" y="359473"/>
                      <a:pt x="1789938" y="359664"/>
                      <a:pt x="1790129" y="359855"/>
                    </a:cubicBezTo>
                    <a:cubicBezTo>
                      <a:pt x="1790509" y="360997"/>
                      <a:pt x="1790700" y="362236"/>
                      <a:pt x="1789652" y="362902"/>
                    </a:cubicBezTo>
                    <a:cubicBezTo>
                      <a:pt x="1788033" y="363855"/>
                      <a:pt x="1786890" y="365284"/>
                      <a:pt x="1785842" y="366808"/>
                    </a:cubicBezTo>
                    <a:cubicBezTo>
                      <a:pt x="1784414" y="368998"/>
                      <a:pt x="1783175" y="371380"/>
                      <a:pt x="1781270" y="373189"/>
                    </a:cubicBezTo>
                    <a:cubicBezTo>
                      <a:pt x="1779460" y="374809"/>
                      <a:pt x="1777365" y="377190"/>
                      <a:pt x="1778508" y="379952"/>
                    </a:cubicBezTo>
                    <a:cubicBezTo>
                      <a:pt x="1779746" y="383096"/>
                      <a:pt x="1779270" y="386143"/>
                      <a:pt x="1779651" y="389287"/>
                    </a:cubicBezTo>
                    <a:cubicBezTo>
                      <a:pt x="1779841" y="390525"/>
                      <a:pt x="1780032" y="392335"/>
                      <a:pt x="1778413" y="392811"/>
                    </a:cubicBezTo>
                    <a:cubicBezTo>
                      <a:pt x="1775650" y="393668"/>
                      <a:pt x="1775269" y="395478"/>
                      <a:pt x="1775365" y="397859"/>
                    </a:cubicBezTo>
                    <a:cubicBezTo>
                      <a:pt x="1775365" y="398907"/>
                      <a:pt x="1775555" y="400050"/>
                      <a:pt x="1774793" y="401002"/>
                    </a:cubicBezTo>
                    <a:cubicBezTo>
                      <a:pt x="1768792" y="407956"/>
                      <a:pt x="1767459" y="417100"/>
                      <a:pt x="1763554" y="424910"/>
                    </a:cubicBezTo>
                    <a:cubicBezTo>
                      <a:pt x="1762697" y="426530"/>
                      <a:pt x="1762601" y="428244"/>
                      <a:pt x="1763173" y="429768"/>
                    </a:cubicBezTo>
                    <a:cubicBezTo>
                      <a:pt x="1764982" y="435007"/>
                      <a:pt x="1765840" y="440150"/>
                      <a:pt x="1763649" y="445484"/>
                    </a:cubicBezTo>
                    <a:cubicBezTo>
                      <a:pt x="1762030" y="449389"/>
                      <a:pt x="1762315" y="453866"/>
                      <a:pt x="1760220" y="457771"/>
                    </a:cubicBezTo>
                    <a:cubicBezTo>
                      <a:pt x="1760220" y="457962"/>
                      <a:pt x="1760030" y="458152"/>
                      <a:pt x="1759934" y="458343"/>
                    </a:cubicBezTo>
                    <a:cubicBezTo>
                      <a:pt x="1758696" y="460534"/>
                      <a:pt x="1757363" y="462915"/>
                      <a:pt x="1756410" y="465296"/>
                    </a:cubicBezTo>
                    <a:cubicBezTo>
                      <a:pt x="1755743" y="466915"/>
                      <a:pt x="1755172" y="468725"/>
                      <a:pt x="1754791" y="470440"/>
                    </a:cubicBezTo>
                    <a:cubicBezTo>
                      <a:pt x="1752695" y="481013"/>
                      <a:pt x="1747933" y="490538"/>
                      <a:pt x="1742980" y="499777"/>
                    </a:cubicBezTo>
                    <a:cubicBezTo>
                      <a:pt x="1740027" y="505111"/>
                      <a:pt x="1740217" y="509206"/>
                      <a:pt x="1743170" y="513874"/>
                    </a:cubicBezTo>
                    <a:cubicBezTo>
                      <a:pt x="1746314" y="518636"/>
                      <a:pt x="1747456" y="524351"/>
                      <a:pt x="1746885" y="529495"/>
                    </a:cubicBezTo>
                    <a:cubicBezTo>
                      <a:pt x="1746314" y="534638"/>
                      <a:pt x="1746314" y="539305"/>
                      <a:pt x="1747361" y="544259"/>
                    </a:cubicBezTo>
                    <a:cubicBezTo>
                      <a:pt x="1748218" y="548164"/>
                      <a:pt x="1748599" y="552259"/>
                      <a:pt x="1749457" y="556165"/>
                    </a:cubicBezTo>
                    <a:cubicBezTo>
                      <a:pt x="1750028" y="558736"/>
                      <a:pt x="1750695" y="561308"/>
                      <a:pt x="1751838" y="563689"/>
                    </a:cubicBezTo>
                    <a:cubicBezTo>
                      <a:pt x="1752219" y="564547"/>
                      <a:pt x="1752695" y="565309"/>
                      <a:pt x="1753076" y="566071"/>
                    </a:cubicBezTo>
                    <a:cubicBezTo>
                      <a:pt x="1754029" y="567500"/>
                      <a:pt x="1753267" y="568166"/>
                      <a:pt x="1752886" y="569214"/>
                    </a:cubicBezTo>
                    <a:cubicBezTo>
                      <a:pt x="1750409" y="575215"/>
                      <a:pt x="1749552" y="581692"/>
                      <a:pt x="1750028" y="587978"/>
                    </a:cubicBezTo>
                    <a:cubicBezTo>
                      <a:pt x="1750314" y="592360"/>
                      <a:pt x="1751648" y="596646"/>
                      <a:pt x="1754410" y="600456"/>
                    </a:cubicBezTo>
                    <a:cubicBezTo>
                      <a:pt x="1755839" y="602456"/>
                      <a:pt x="1755839" y="604456"/>
                      <a:pt x="1753457" y="606647"/>
                    </a:cubicBezTo>
                    <a:cubicBezTo>
                      <a:pt x="1750981" y="608933"/>
                      <a:pt x="1749171" y="612362"/>
                      <a:pt x="1750790" y="615982"/>
                    </a:cubicBezTo>
                    <a:cubicBezTo>
                      <a:pt x="1751933" y="618363"/>
                      <a:pt x="1751457" y="620744"/>
                      <a:pt x="1752029" y="623030"/>
                    </a:cubicBezTo>
                    <a:cubicBezTo>
                      <a:pt x="1752790" y="626173"/>
                      <a:pt x="1749266" y="628459"/>
                      <a:pt x="1751171" y="631507"/>
                    </a:cubicBezTo>
                    <a:cubicBezTo>
                      <a:pt x="1753362" y="634936"/>
                      <a:pt x="1752124" y="638175"/>
                      <a:pt x="1750219" y="641128"/>
                    </a:cubicBezTo>
                    <a:cubicBezTo>
                      <a:pt x="1747361" y="645414"/>
                      <a:pt x="1746028" y="649986"/>
                      <a:pt x="1746409" y="654748"/>
                    </a:cubicBezTo>
                    <a:cubicBezTo>
                      <a:pt x="1746409" y="656368"/>
                      <a:pt x="1746790" y="657987"/>
                      <a:pt x="1747266" y="659701"/>
                    </a:cubicBezTo>
                    <a:cubicBezTo>
                      <a:pt x="1747456" y="660559"/>
                      <a:pt x="1747552" y="661416"/>
                      <a:pt x="1747552" y="662368"/>
                    </a:cubicBezTo>
                    <a:cubicBezTo>
                      <a:pt x="1747552" y="663607"/>
                      <a:pt x="1747171" y="664750"/>
                      <a:pt x="1746694" y="665798"/>
                    </a:cubicBezTo>
                    <a:cubicBezTo>
                      <a:pt x="1745742" y="667607"/>
                      <a:pt x="1745742" y="669512"/>
                      <a:pt x="1745551" y="671417"/>
                    </a:cubicBezTo>
                    <a:cubicBezTo>
                      <a:pt x="1744980" y="675894"/>
                      <a:pt x="1743647" y="680085"/>
                      <a:pt x="1741170" y="683990"/>
                    </a:cubicBezTo>
                    <a:cubicBezTo>
                      <a:pt x="1738884" y="687419"/>
                      <a:pt x="1736026" y="690848"/>
                      <a:pt x="1734883" y="694753"/>
                    </a:cubicBezTo>
                    <a:cubicBezTo>
                      <a:pt x="1732598" y="702088"/>
                      <a:pt x="1733740" y="709708"/>
                      <a:pt x="1734693" y="717137"/>
                    </a:cubicBezTo>
                    <a:cubicBezTo>
                      <a:pt x="1734883" y="719137"/>
                      <a:pt x="1735264" y="720947"/>
                      <a:pt x="1736407" y="722852"/>
                    </a:cubicBezTo>
                    <a:cubicBezTo>
                      <a:pt x="1738027" y="725519"/>
                      <a:pt x="1740408" y="728567"/>
                      <a:pt x="1738217" y="731806"/>
                    </a:cubicBezTo>
                    <a:cubicBezTo>
                      <a:pt x="1733740" y="738473"/>
                      <a:pt x="1737265" y="744760"/>
                      <a:pt x="1738789" y="750951"/>
                    </a:cubicBezTo>
                    <a:cubicBezTo>
                      <a:pt x="1738979" y="751713"/>
                      <a:pt x="1739074" y="752475"/>
                      <a:pt x="1739265" y="753237"/>
                    </a:cubicBezTo>
                    <a:cubicBezTo>
                      <a:pt x="1739551" y="754856"/>
                      <a:pt x="1739836" y="756380"/>
                      <a:pt x="1740503" y="757809"/>
                    </a:cubicBezTo>
                    <a:cubicBezTo>
                      <a:pt x="1741075" y="758761"/>
                      <a:pt x="1741456" y="759809"/>
                      <a:pt x="1741932" y="760857"/>
                    </a:cubicBezTo>
                    <a:cubicBezTo>
                      <a:pt x="1743932" y="765334"/>
                      <a:pt x="1745361" y="769906"/>
                      <a:pt x="1744504" y="775049"/>
                    </a:cubicBezTo>
                    <a:cubicBezTo>
                      <a:pt x="1744313" y="776383"/>
                      <a:pt x="1744694" y="777907"/>
                      <a:pt x="1744980" y="779335"/>
                    </a:cubicBezTo>
                    <a:cubicBezTo>
                      <a:pt x="1745932" y="783717"/>
                      <a:pt x="1748885" y="787718"/>
                      <a:pt x="1747552" y="792575"/>
                    </a:cubicBezTo>
                    <a:cubicBezTo>
                      <a:pt x="1747171" y="793718"/>
                      <a:pt x="1748123" y="794480"/>
                      <a:pt x="1748599" y="795147"/>
                    </a:cubicBezTo>
                    <a:cubicBezTo>
                      <a:pt x="1752600" y="800386"/>
                      <a:pt x="1752886" y="806386"/>
                      <a:pt x="1753457" y="812578"/>
                    </a:cubicBezTo>
                    <a:cubicBezTo>
                      <a:pt x="1754029" y="820007"/>
                      <a:pt x="1754314" y="827627"/>
                      <a:pt x="1759744" y="833723"/>
                    </a:cubicBezTo>
                    <a:cubicBezTo>
                      <a:pt x="1761173" y="835343"/>
                      <a:pt x="1761268" y="837724"/>
                      <a:pt x="1760982" y="840105"/>
                    </a:cubicBezTo>
                    <a:cubicBezTo>
                      <a:pt x="1760696" y="842486"/>
                      <a:pt x="1759172" y="846010"/>
                      <a:pt x="1761173" y="847344"/>
                    </a:cubicBezTo>
                    <a:cubicBezTo>
                      <a:pt x="1763077" y="848582"/>
                      <a:pt x="1764316" y="850201"/>
                      <a:pt x="1765268" y="851916"/>
                    </a:cubicBezTo>
                    <a:cubicBezTo>
                      <a:pt x="1766506" y="854297"/>
                      <a:pt x="1766983" y="856869"/>
                      <a:pt x="1767364" y="859441"/>
                    </a:cubicBezTo>
                    <a:cubicBezTo>
                      <a:pt x="1767649" y="861632"/>
                      <a:pt x="1767935" y="863918"/>
                      <a:pt x="1768411" y="866013"/>
                    </a:cubicBezTo>
                    <a:cubicBezTo>
                      <a:pt x="1770126" y="872776"/>
                      <a:pt x="1774984" y="876776"/>
                      <a:pt x="1778413" y="881825"/>
                    </a:cubicBezTo>
                    <a:cubicBezTo>
                      <a:pt x="1780508" y="884968"/>
                      <a:pt x="1783747" y="886682"/>
                      <a:pt x="1783842" y="891350"/>
                    </a:cubicBezTo>
                    <a:cubicBezTo>
                      <a:pt x="1783842" y="898493"/>
                      <a:pt x="1784699" y="905732"/>
                      <a:pt x="1788033" y="912304"/>
                    </a:cubicBezTo>
                    <a:cubicBezTo>
                      <a:pt x="1789938" y="916115"/>
                      <a:pt x="1790224" y="920401"/>
                      <a:pt x="1792319" y="924116"/>
                    </a:cubicBezTo>
                    <a:cubicBezTo>
                      <a:pt x="1793081" y="925544"/>
                      <a:pt x="1792700" y="927544"/>
                      <a:pt x="1791557" y="929259"/>
                    </a:cubicBezTo>
                    <a:cubicBezTo>
                      <a:pt x="1788509" y="933450"/>
                      <a:pt x="1790033" y="938212"/>
                      <a:pt x="1791367" y="942213"/>
                    </a:cubicBezTo>
                    <a:cubicBezTo>
                      <a:pt x="1792224" y="944880"/>
                      <a:pt x="1792605" y="947642"/>
                      <a:pt x="1792224" y="950404"/>
                    </a:cubicBezTo>
                    <a:cubicBezTo>
                      <a:pt x="1792033" y="953167"/>
                      <a:pt x="1791081" y="955643"/>
                      <a:pt x="1789462" y="957929"/>
                    </a:cubicBezTo>
                    <a:cubicBezTo>
                      <a:pt x="1789271" y="958120"/>
                      <a:pt x="1789176" y="958405"/>
                      <a:pt x="1788985" y="958596"/>
                    </a:cubicBezTo>
                    <a:cubicBezTo>
                      <a:pt x="1783461" y="965454"/>
                      <a:pt x="1777460" y="972217"/>
                      <a:pt x="1781937" y="982313"/>
                    </a:cubicBezTo>
                    <a:cubicBezTo>
                      <a:pt x="1782985" y="984599"/>
                      <a:pt x="1782699" y="987552"/>
                      <a:pt x="1784223" y="990124"/>
                    </a:cubicBezTo>
                    <a:cubicBezTo>
                      <a:pt x="1788414" y="996982"/>
                      <a:pt x="1787081" y="1004887"/>
                      <a:pt x="1788128" y="1012412"/>
                    </a:cubicBezTo>
                    <a:cubicBezTo>
                      <a:pt x="1788509" y="1014793"/>
                      <a:pt x="1788985" y="1017746"/>
                      <a:pt x="1787271" y="1020032"/>
                    </a:cubicBezTo>
                    <a:cubicBezTo>
                      <a:pt x="1785652" y="1022413"/>
                      <a:pt x="1786509" y="1024033"/>
                      <a:pt x="1788700" y="1024985"/>
                    </a:cubicBezTo>
                    <a:cubicBezTo>
                      <a:pt x="1791557" y="1026224"/>
                      <a:pt x="1793462" y="1028986"/>
                      <a:pt x="1793653" y="1031462"/>
                    </a:cubicBezTo>
                    <a:cubicBezTo>
                      <a:pt x="1794034" y="1034510"/>
                      <a:pt x="1795653" y="1036796"/>
                      <a:pt x="1796701" y="1039368"/>
                    </a:cubicBezTo>
                    <a:cubicBezTo>
                      <a:pt x="1797367" y="1040892"/>
                      <a:pt x="1797939" y="1042416"/>
                      <a:pt x="1798320" y="1044035"/>
                    </a:cubicBezTo>
                    <a:cubicBezTo>
                      <a:pt x="1798606" y="1045654"/>
                      <a:pt x="1798891" y="1047274"/>
                      <a:pt x="1798891" y="1048988"/>
                    </a:cubicBezTo>
                    <a:cubicBezTo>
                      <a:pt x="1799082" y="1051465"/>
                      <a:pt x="1799082" y="1054036"/>
                      <a:pt x="1799273" y="1056513"/>
                    </a:cubicBezTo>
                    <a:cubicBezTo>
                      <a:pt x="1799273" y="1058323"/>
                      <a:pt x="1799463" y="1060133"/>
                      <a:pt x="1799654" y="1061847"/>
                    </a:cubicBezTo>
                    <a:cubicBezTo>
                      <a:pt x="1800892" y="1069943"/>
                      <a:pt x="1799463" y="1078897"/>
                      <a:pt x="1804988" y="1086231"/>
                    </a:cubicBezTo>
                    <a:cubicBezTo>
                      <a:pt x="1806892" y="1088708"/>
                      <a:pt x="1804988" y="1091565"/>
                      <a:pt x="1804416" y="1094042"/>
                    </a:cubicBezTo>
                    <a:cubicBezTo>
                      <a:pt x="1803178" y="1100900"/>
                      <a:pt x="1805749" y="1104424"/>
                      <a:pt x="1812417" y="11044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 rot="-5400000" flipH="1">
                <a:off x="3678874" y="-343168"/>
                <a:ext cx="4554744" cy="5837042"/>
              </a:xfrm>
              <a:custGeom>
                <a:avLst/>
                <a:gdLst/>
                <a:ahLst/>
                <a:cxnLst/>
                <a:rect l="l" t="t" r="r" b="b"/>
                <a:pathLst>
                  <a:path w="1832895" h="1191233" extrusionOk="0">
                    <a:moveTo>
                      <a:pt x="1832896" y="0"/>
                    </a:moveTo>
                    <a:lnTo>
                      <a:pt x="0" y="0"/>
                    </a:lnTo>
                    <a:lnTo>
                      <a:pt x="0" y="1164812"/>
                    </a:lnTo>
                    <a:cubicBezTo>
                      <a:pt x="1715" y="1163860"/>
                      <a:pt x="3524" y="1163288"/>
                      <a:pt x="5525" y="1163098"/>
                    </a:cubicBezTo>
                    <a:cubicBezTo>
                      <a:pt x="21241" y="1161859"/>
                      <a:pt x="23622" y="1192435"/>
                      <a:pt x="39433" y="1191197"/>
                    </a:cubicBezTo>
                    <a:cubicBezTo>
                      <a:pt x="55150" y="1189958"/>
                      <a:pt x="54578" y="1182719"/>
                      <a:pt x="70295" y="1181481"/>
                    </a:cubicBezTo>
                    <a:cubicBezTo>
                      <a:pt x="86011" y="1180243"/>
                      <a:pt x="84868" y="1165955"/>
                      <a:pt x="100584" y="1164717"/>
                    </a:cubicBezTo>
                    <a:cubicBezTo>
                      <a:pt x="116300" y="1163479"/>
                      <a:pt x="115824" y="1158240"/>
                      <a:pt x="131540" y="1157002"/>
                    </a:cubicBezTo>
                    <a:cubicBezTo>
                      <a:pt x="147256" y="1155764"/>
                      <a:pt x="148685" y="1174051"/>
                      <a:pt x="164306" y="1172813"/>
                    </a:cubicBezTo>
                    <a:cubicBezTo>
                      <a:pt x="180023" y="1171575"/>
                      <a:pt x="179356" y="1163764"/>
                      <a:pt x="195072" y="1162526"/>
                    </a:cubicBezTo>
                    <a:cubicBezTo>
                      <a:pt x="210788" y="1161288"/>
                      <a:pt x="210407" y="1157192"/>
                      <a:pt x="226124" y="1155954"/>
                    </a:cubicBezTo>
                    <a:cubicBezTo>
                      <a:pt x="241840" y="1154716"/>
                      <a:pt x="241649" y="1152430"/>
                      <a:pt x="257270" y="1151191"/>
                    </a:cubicBezTo>
                    <a:cubicBezTo>
                      <a:pt x="272987" y="1149953"/>
                      <a:pt x="274701" y="1172528"/>
                      <a:pt x="290417" y="1171289"/>
                    </a:cubicBezTo>
                    <a:cubicBezTo>
                      <a:pt x="306134" y="1170051"/>
                      <a:pt x="303371" y="1136142"/>
                      <a:pt x="319088" y="1134808"/>
                    </a:cubicBezTo>
                    <a:cubicBezTo>
                      <a:pt x="334804" y="1133570"/>
                      <a:pt x="337376" y="1166908"/>
                      <a:pt x="353092" y="1165670"/>
                    </a:cubicBezTo>
                    <a:cubicBezTo>
                      <a:pt x="368808" y="1164431"/>
                      <a:pt x="366236" y="1131856"/>
                      <a:pt x="381857" y="1130617"/>
                    </a:cubicBezTo>
                    <a:cubicBezTo>
                      <a:pt x="397478" y="1129379"/>
                      <a:pt x="399383" y="1153192"/>
                      <a:pt x="415099" y="1151954"/>
                    </a:cubicBezTo>
                    <a:cubicBezTo>
                      <a:pt x="430816" y="1150715"/>
                      <a:pt x="429387" y="1133094"/>
                      <a:pt x="445103" y="1131856"/>
                    </a:cubicBezTo>
                    <a:cubicBezTo>
                      <a:pt x="460724" y="1130617"/>
                      <a:pt x="460915" y="1132046"/>
                      <a:pt x="476536" y="1130808"/>
                    </a:cubicBezTo>
                    <a:cubicBezTo>
                      <a:pt x="492157" y="1129570"/>
                      <a:pt x="491585" y="1121378"/>
                      <a:pt x="507206" y="1120140"/>
                    </a:cubicBezTo>
                    <a:cubicBezTo>
                      <a:pt x="522922" y="1118902"/>
                      <a:pt x="522827" y="1117759"/>
                      <a:pt x="538448" y="1116521"/>
                    </a:cubicBezTo>
                    <a:cubicBezTo>
                      <a:pt x="554165" y="1115282"/>
                      <a:pt x="556260" y="1142143"/>
                      <a:pt x="571976" y="1140905"/>
                    </a:cubicBezTo>
                    <a:cubicBezTo>
                      <a:pt x="587693" y="1139666"/>
                      <a:pt x="586931" y="1130713"/>
                      <a:pt x="602647" y="1129474"/>
                    </a:cubicBezTo>
                    <a:cubicBezTo>
                      <a:pt x="618363" y="1128236"/>
                      <a:pt x="617315" y="1115378"/>
                      <a:pt x="633032" y="1114139"/>
                    </a:cubicBezTo>
                    <a:cubicBezTo>
                      <a:pt x="648748" y="1112901"/>
                      <a:pt x="649986" y="1128808"/>
                      <a:pt x="665607" y="1127570"/>
                    </a:cubicBezTo>
                    <a:cubicBezTo>
                      <a:pt x="681323" y="1126331"/>
                      <a:pt x="680466" y="1115663"/>
                      <a:pt x="696087" y="1114425"/>
                    </a:cubicBezTo>
                    <a:cubicBezTo>
                      <a:pt x="711803" y="1113187"/>
                      <a:pt x="711422" y="1108900"/>
                      <a:pt x="727043" y="1107662"/>
                    </a:cubicBezTo>
                    <a:cubicBezTo>
                      <a:pt x="742664" y="1106424"/>
                      <a:pt x="744950" y="1134713"/>
                      <a:pt x="760667" y="1133475"/>
                    </a:cubicBezTo>
                    <a:cubicBezTo>
                      <a:pt x="776383" y="1132237"/>
                      <a:pt x="776288" y="1131856"/>
                      <a:pt x="792004" y="1130617"/>
                    </a:cubicBezTo>
                    <a:cubicBezTo>
                      <a:pt x="807720" y="1129379"/>
                      <a:pt x="805815" y="1105757"/>
                      <a:pt x="821436" y="1104519"/>
                    </a:cubicBezTo>
                    <a:cubicBezTo>
                      <a:pt x="837057" y="1103281"/>
                      <a:pt x="838295" y="1118616"/>
                      <a:pt x="854012" y="1117378"/>
                    </a:cubicBezTo>
                    <a:cubicBezTo>
                      <a:pt x="869633" y="1116139"/>
                      <a:pt x="869061" y="1108139"/>
                      <a:pt x="884682" y="1106805"/>
                    </a:cubicBezTo>
                    <a:cubicBezTo>
                      <a:pt x="900398" y="1105567"/>
                      <a:pt x="899255" y="1091756"/>
                      <a:pt x="914972" y="1090517"/>
                    </a:cubicBezTo>
                    <a:cubicBezTo>
                      <a:pt x="930593" y="1089279"/>
                      <a:pt x="932974" y="1118330"/>
                      <a:pt x="948595" y="1117092"/>
                    </a:cubicBezTo>
                    <a:cubicBezTo>
                      <a:pt x="964216" y="1115854"/>
                      <a:pt x="962882" y="1099090"/>
                      <a:pt x="978598" y="1097851"/>
                    </a:cubicBezTo>
                    <a:cubicBezTo>
                      <a:pt x="994219" y="1096613"/>
                      <a:pt x="993362" y="1085183"/>
                      <a:pt x="1008983" y="1083945"/>
                    </a:cubicBezTo>
                    <a:cubicBezTo>
                      <a:pt x="1024700" y="1082707"/>
                      <a:pt x="1024700" y="1083564"/>
                      <a:pt x="1040416" y="1082326"/>
                    </a:cubicBezTo>
                    <a:cubicBezTo>
                      <a:pt x="1056132" y="1081088"/>
                      <a:pt x="1056704" y="1088231"/>
                      <a:pt x="1072325" y="1086993"/>
                    </a:cubicBezTo>
                    <a:cubicBezTo>
                      <a:pt x="1087946" y="1085755"/>
                      <a:pt x="1087755" y="1082897"/>
                      <a:pt x="1103376" y="1081659"/>
                    </a:cubicBezTo>
                    <a:cubicBezTo>
                      <a:pt x="1118997" y="1080421"/>
                      <a:pt x="1120807" y="1102900"/>
                      <a:pt x="1136428" y="1101662"/>
                    </a:cubicBezTo>
                    <a:cubicBezTo>
                      <a:pt x="1152049" y="1100423"/>
                      <a:pt x="1152430" y="1104995"/>
                      <a:pt x="1168146" y="1103757"/>
                    </a:cubicBezTo>
                    <a:cubicBezTo>
                      <a:pt x="1183767" y="1102519"/>
                      <a:pt x="1183386" y="1096708"/>
                      <a:pt x="1199007" y="1095470"/>
                    </a:cubicBezTo>
                    <a:cubicBezTo>
                      <a:pt x="1214628" y="1094232"/>
                      <a:pt x="1213771" y="1082707"/>
                      <a:pt x="1229392" y="1081468"/>
                    </a:cubicBezTo>
                    <a:cubicBezTo>
                      <a:pt x="1245013" y="1080230"/>
                      <a:pt x="1243584" y="1061942"/>
                      <a:pt x="1259300" y="1060704"/>
                    </a:cubicBezTo>
                    <a:cubicBezTo>
                      <a:pt x="1274921" y="1059466"/>
                      <a:pt x="1276255" y="1075658"/>
                      <a:pt x="1291876" y="1074420"/>
                    </a:cubicBezTo>
                    <a:cubicBezTo>
                      <a:pt x="1307497" y="1073182"/>
                      <a:pt x="1307306" y="1070229"/>
                      <a:pt x="1322927" y="1068991"/>
                    </a:cubicBezTo>
                    <a:cubicBezTo>
                      <a:pt x="1338548" y="1067753"/>
                      <a:pt x="1337596" y="1055180"/>
                      <a:pt x="1353217" y="1053941"/>
                    </a:cubicBezTo>
                    <a:cubicBezTo>
                      <a:pt x="1368838" y="1052703"/>
                      <a:pt x="1369505" y="1061180"/>
                      <a:pt x="1385221" y="1059942"/>
                    </a:cubicBezTo>
                    <a:cubicBezTo>
                      <a:pt x="1400842" y="1058704"/>
                      <a:pt x="1400366" y="1052131"/>
                      <a:pt x="1415987" y="1050893"/>
                    </a:cubicBezTo>
                    <a:cubicBezTo>
                      <a:pt x="1431608" y="1049655"/>
                      <a:pt x="1432179" y="1056704"/>
                      <a:pt x="1447895" y="1055465"/>
                    </a:cubicBezTo>
                    <a:cubicBezTo>
                      <a:pt x="1463612" y="1054227"/>
                      <a:pt x="1463802" y="1057751"/>
                      <a:pt x="1479518" y="1056513"/>
                    </a:cubicBezTo>
                    <a:cubicBezTo>
                      <a:pt x="1495139" y="1055275"/>
                      <a:pt x="1494473" y="1045940"/>
                      <a:pt x="1510094" y="1044702"/>
                    </a:cubicBezTo>
                    <a:cubicBezTo>
                      <a:pt x="1525715" y="1043464"/>
                      <a:pt x="1528191" y="1074611"/>
                      <a:pt x="1543812" y="1073372"/>
                    </a:cubicBezTo>
                    <a:cubicBezTo>
                      <a:pt x="1559433" y="1072134"/>
                      <a:pt x="1558195" y="1056418"/>
                      <a:pt x="1573816" y="1055180"/>
                    </a:cubicBezTo>
                    <a:cubicBezTo>
                      <a:pt x="1589437" y="1053941"/>
                      <a:pt x="1589818" y="1058989"/>
                      <a:pt x="1605534" y="1057751"/>
                    </a:cubicBezTo>
                    <a:cubicBezTo>
                      <a:pt x="1621155" y="1056513"/>
                      <a:pt x="1620107" y="1042892"/>
                      <a:pt x="1635728" y="1041654"/>
                    </a:cubicBezTo>
                    <a:cubicBezTo>
                      <a:pt x="1651349" y="1040416"/>
                      <a:pt x="1652016" y="1048703"/>
                      <a:pt x="1667637" y="1047464"/>
                    </a:cubicBezTo>
                    <a:cubicBezTo>
                      <a:pt x="1683258" y="1046226"/>
                      <a:pt x="1683639" y="1051084"/>
                      <a:pt x="1699355" y="1049846"/>
                    </a:cubicBezTo>
                    <a:cubicBezTo>
                      <a:pt x="1714976" y="1048607"/>
                      <a:pt x="1714405" y="1041178"/>
                      <a:pt x="1730026" y="1039939"/>
                    </a:cubicBezTo>
                    <a:cubicBezTo>
                      <a:pt x="1745647" y="1038701"/>
                      <a:pt x="1744599" y="1024604"/>
                      <a:pt x="1760220" y="1023366"/>
                    </a:cubicBezTo>
                    <a:cubicBezTo>
                      <a:pt x="1775841" y="1022128"/>
                      <a:pt x="1778318" y="1052608"/>
                      <a:pt x="1793939" y="1051370"/>
                    </a:cubicBezTo>
                    <a:cubicBezTo>
                      <a:pt x="1809560" y="1050131"/>
                      <a:pt x="1808512" y="1036796"/>
                      <a:pt x="1824228" y="1035558"/>
                    </a:cubicBezTo>
                    <a:cubicBezTo>
                      <a:pt x="1827181" y="1035367"/>
                      <a:pt x="1830038" y="1035748"/>
                      <a:pt x="1832896" y="1036511"/>
                    </a:cubicBezTo>
                    <a:lnTo>
                      <a:pt x="18328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5" name="Google Shape;525;p33"/>
            <p:cNvSpPr/>
            <p:nvPr/>
          </p:nvSpPr>
          <p:spPr>
            <a:xfrm>
              <a:off x="295800" y="4821175"/>
              <a:ext cx="8447700" cy="2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8575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941722" y="839600"/>
            <a:ext cx="9370772" cy="5870250"/>
            <a:chOff x="-941722" y="839600"/>
            <a:chExt cx="9370772" cy="5870250"/>
          </a:xfrm>
        </p:grpSpPr>
        <p:sp>
          <p:nvSpPr>
            <p:cNvPr id="18" name="Google Shape;18;p3"/>
            <p:cNvSpPr/>
            <p:nvPr/>
          </p:nvSpPr>
          <p:spPr>
            <a:xfrm>
              <a:off x="711775" y="839600"/>
              <a:ext cx="7717275" cy="3696291"/>
            </a:xfrm>
            <a:custGeom>
              <a:avLst/>
              <a:gdLst/>
              <a:ahLst/>
              <a:cxnLst/>
              <a:rect l="l" t="t" r="r" b="b"/>
              <a:pathLst>
                <a:path w="1648110" h="1027461" extrusionOk="0">
                  <a:moveTo>
                    <a:pt x="1648111" y="0"/>
                  </a:moveTo>
                  <a:lnTo>
                    <a:pt x="1648111" y="1027462"/>
                  </a:lnTo>
                  <a:cubicBezTo>
                    <a:pt x="1646206" y="1026986"/>
                    <a:pt x="1644396" y="1026890"/>
                    <a:pt x="1642396" y="1026890"/>
                  </a:cubicBezTo>
                  <a:cubicBezTo>
                    <a:pt x="1631537" y="1027271"/>
                    <a:pt x="1621727" y="1023461"/>
                    <a:pt x="1612678" y="1018984"/>
                  </a:cubicBezTo>
                  <a:cubicBezTo>
                    <a:pt x="1598581" y="1011936"/>
                    <a:pt x="1585722" y="983075"/>
                    <a:pt x="1571435" y="976408"/>
                  </a:cubicBezTo>
                  <a:cubicBezTo>
                    <a:pt x="1560767" y="971359"/>
                    <a:pt x="1550003" y="967264"/>
                    <a:pt x="1537240" y="966216"/>
                  </a:cubicBezTo>
                  <a:cubicBezTo>
                    <a:pt x="1527905" y="965549"/>
                    <a:pt x="1516856" y="957834"/>
                    <a:pt x="1508284" y="950690"/>
                  </a:cubicBezTo>
                  <a:cubicBezTo>
                    <a:pt x="1501616" y="945071"/>
                    <a:pt x="1494663" y="942404"/>
                    <a:pt x="1486662" y="941737"/>
                  </a:cubicBezTo>
                  <a:cubicBezTo>
                    <a:pt x="1480376" y="941165"/>
                    <a:pt x="1474184" y="941642"/>
                    <a:pt x="1468374" y="937546"/>
                  </a:cubicBezTo>
                  <a:cubicBezTo>
                    <a:pt x="1465326" y="935450"/>
                    <a:pt x="1460659" y="954881"/>
                    <a:pt x="1456658" y="956691"/>
                  </a:cubicBezTo>
                  <a:cubicBezTo>
                    <a:pt x="1445705" y="961263"/>
                    <a:pt x="1434560" y="964883"/>
                    <a:pt x="1422464" y="961549"/>
                  </a:cubicBezTo>
                  <a:cubicBezTo>
                    <a:pt x="1419701" y="960692"/>
                    <a:pt x="1416749" y="961454"/>
                    <a:pt x="1414367" y="962787"/>
                  </a:cubicBezTo>
                  <a:cubicBezTo>
                    <a:pt x="1404080" y="968883"/>
                    <a:pt x="1391698" y="993838"/>
                    <a:pt x="1381125" y="992410"/>
                  </a:cubicBezTo>
                  <a:cubicBezTo>
                    <a:pt x="1363980" y="990029"/>
                    <a:pt x="1348169" y="996696"/>
                    <a:pt x="1331214" y="995458"/>
                  </a:cubicBezTo>
                  <a:cubicBezTo>
                    <a:pt x="1315022" y="994220"/>
                    <a:pt x="1298448" y="987838"/>
                    <a:pt x="1282351" y="991362"/>
                  </a:cubicBezTo>
                  <a:cubicBezTo>
                    <a:pt x="1267015" y="994791"/>
                    <a:pt x="1253490" y="1003745"/>
                    <a:pt x="1239774" y="1000601"/>
                  </a:cubicBezTo>
                  <a:cubicBezTo>
                    <a:pt x="1230249" y="998506"/>
                    <a:pt x="1221200" y="1002316"/>
                    <a:pt x="1211390" y="999649"/>
                  </a:cubicBezTo>
                  <a:cubicBezTo>
                    <a:pt x="1204151" y="997744"/>
                    <a:pt x="1195483" y="1001173"/>
                    <a:pt x="1187958" y="1004983"/>
                  </a:cubicBezTo>
                  <a:cubicBezTo>
                    <a:pt x="1181195" y="1008221"/>
                    <a:pt x="1173385" y="1007936"/>
                    <a:pt x="1165860" y="1004125"/>
                  </a:cubicBezTo>
                  <a:cubicBezTo>
                    <a:pt x="1160145" y="1001458"/>
                    <a:pt x="1153763" y="993077"/>
                    <a:pt x="1147191" y="992219"/>
                  </a:cubicBezTo>
                  <a:cubicBezTo>
                    <a:pt x="1141095" y="991362"/>
                    <a:pt x="1133189" y="993743"/>
                    <a:pt x="1128903" y="988409"/>
                  </a:cubicBezTo>
                  <a:cubicBezTo>
                    <a:pt x="1118521" y="975836"/>
                    <a:pt x="1099471" y="984123"/>
                    <a:pt x="1089470" y="971359"/>
                  </a:cubicBezTo>
                  <a:cubicBezTo>
                    <a:pt x="1088517" y="970312"/>
                    <a:pt x="1085279" y="971264"/>
                    <a:pt x="1083088" y="971169"/>
                  </a:cubicBezTo>
                  <a:cubicBezTo>
                    <a:pt x="1080611" y="971074"/>
                    <a:pt x="1078040" y="971264"/>
                    <a:pt x="1075849" y="970502"/>
                  </a:cubicBezTo>
                  <a:cubicBezTo>
                    <a:pt x="1064609" y="966692"/>
                    <a:pt x="1053941" y="968788"/>
                    <a:pt x="1045845" y="976217"/>
                  </a:cubicBezTo>
                  <a:cubicBezTo>
                    <a:pt x="1032986" y="988219"/>
                    <a:pt x="1021366" y="985933"/>
                    <a:pt x="1007364" y="978313"/>
                  </a:cubicBezTo>
                  <a:cubicBezTo>
                    <a:pt x="995648" y="972026"/>
                    <a:pt x="982599" y="956786"/>
                    <a:pt x="968693" y="958882"/>
                  </a:cubicBezTo>
                  <a:cubicBezTo>
                    <a:pt x="946214" y="962120"/>
                    <a:pt x="923735" y="952024"/>
                    <a:pt x="901732" y="957739"/>
                  </a:cubicBezTo>
                  <a:cubicBezTo>
                    <a:pt x="893445" y="959929"/>
                    <a:pt x="884206" y="961168"/>
                    <a:pt x="876205" y="963454"/>
                  </a:cubicBezTo>
                  <a:cubicBezTo>
                    <a:pt x="860679" y="967931"/>
                    <a:pt x="847725" y="960787"/>
                    <a:pt x="833914" y="958215"/>
                  </a:cubicBezTo>
                  <a:cubicBezTo>
                    <a:pt x="826198" y="956786"/>
                    <a:pt x="819531" y="964883"/>
                    <a:pt x="810577" y="966597"/>
                  </a:cubicBezTo>
                  <a:cubicBezTo>
                    <a:pt x="805815" y="967454"/>
                    <a:pt x="800672" y="970121"/>
                    <a:pt x="795242" y="968121"/>
                  </a:cubicBezTo>
                  <a:cubicBezTo>
                    <a:pt x="789337" y="965740"/>
                    <a:pt x="783812" y="966502"/>
                    <a:pt x="777716" y="968978"/>
                  </a:cubicBezTo>
                  <a:cubicBezTo>
                    <a:pt x="769906" y="972121"/>
                    <a:pt x="761238" y="973646"/>
                    <a:pt x="752856" y="972788"/>
                  </a:cubicBezTo>
                  <a:cubicBezTo>
                    <a:pt x="745046" y="972121"/>
                    <a:pt x="737521" y="974884"/>
                    <a:pt x="732092" y="977932"/>
                  </a:cubicBezTo>
                  <a:cubicBezTo>
                    <a:pt x="722186" y="983647"/>
                    <a:pt x="713423" y="984599"/>
                    <a:pt x="703993" y="979361"/>
                  </a:cubicBezTo>
                  <a:cubicBezTo>
                    <a:pt x="687991" y="970598"/>
                    <a:pt x="673418" y="976694"/>
                    <a:pt x="659892" y="988504"/>
                  </a:cubicBezTo>
                  <a:cubicBezTo>
                    <a:pt x="657987" y="990124"/>
                    <a:pt x="656463" y="991457"/>
                    <a:pt x="653510" y="990600"/>
                  </a:cubicBezTo>
                  <a:cubicBezTo>
                    <a:pt x="641509" y="987076"/>
                    <a:pt x="629507" y="983456"/>
                    <a:pt x="616744" y="983456"/>
                  </a:cubicBezTo>
                  <a:cubicBezTo>
                    <a:pt x="598742" y="983552"/>
                    <a:pt x="580168" y="973455"/>
                    <a:pt x="562547" y="985552"/>
                  </a:cubicBezTo>
                  <a:cubicBezTo>
                    <a:pt x="561975" y="986028"/>
                    <a:pt x="560832" y="986028"/>
                    <a:pt x="559880" y="985933"/>
                  </a:cubicBezTo>
                  <a:cubicBezTo>
                    <a:pt x="541211" y="985552"/>
                    <a:pt x="522637" y="984790"/>
                    <a:pt x="503872" y="986981"/>
                  </a:cubicBezTo>
                  <a:cubicBezTo>
                    <a:pt x="487204" y="989076"/>
                    <a:pt x="470916" y="997649"/>
                    <a:pt x="456343" y="990886"/>
                  </a:cubicBezTo>
                  <a:cubicBezTo>
                    <a:pt x="439674" y="983075"/>
                    <a:pt x="425101" y="982504"/>
                    <a:pt x="409670" y="991076"/>
                  </a:cubicBezTo>
                  <a:cubicBezTo>
                    <a:pt x="405098" y="993553"/>
                    <a:pt x="401384" y="992600"/>
                    <a:pt x="397669" y="990124"/>
                  </a:cubicBezTo>
                  <a:cubicBezTo>
                    <a:pt x="391287" y="985933"/>
                    <a:pt x="384143" y="984504"/>
                    <a:pt x="376523" y="984409"/>
                  </a:cubicBezTo>
                  <a:cubicBezTo>
                    <a:pt x="363569" y="984218"/>
                    <a:pt x="348710" y="986409"/>
                    <a:pt x="336042" y="984409"/>
                  </a:cubicBezTo>
                  <a:cubicBezTo>
                    <a:pt x="318326" y="981266"/>
                    <a:pt x="307372" y="951833"/>
                    <a:pt x="288608" y="956024"/>
                  </a:cubicBezTo>
                  <a:cubicBezTo>
                    <a:pt x="287179" y="956215"/>
                    <a:pt x="285655" y="955072"/>
                    <a:pt x="284131" y="954881"/>
                  </a:cubicBezTo>
                  <a:cubicBezTo>
                    <a:pt x="264319" y="950881"/>
                    <a:pt x="244697" y="942499"/>
                    <a:pt x="224123" y="951929"/>
                  </a:cubicBezTo>
                  <a:cubicBezTo>
                    <a:pt x="220694" y="953453"/>
                    <a:pt x="216884" y="952119"/>
                    <a:pt x="213455" y="950309"/>
                  </a:cubicBezTo>
                  <a:cubicBezTo>
                    <a:pt x="188786" y="936974"/>
                    <a:pt x="159639" y="956500"/>
                    <a:pt x="134874" y="964692"/>
                  </a:cubicBezTo>
                  <a:cubicBezTo>
                    <a:pt x="126968" y="967264"/>
                    <a:pt x="117729" y="968312"/>
                    <a:pt x="111633" y="963740"/>
                  </a:cubicBezTo>
                  <a:cubicBezTo>
                    <a:pt x="99727" y="954881"/>
                    <a:pt x="87249" y="949262"/>
                    <a:pt x="72485" y="948404"/>
                  </a:cubicBezTo>
                  <a:cubicBezTo>
                    <a:pt x="71628" y="948404"/>
                    <a:pt x="70771" y="947833"/>
                    <a:pt x="70009" y="947261"/>
                  </a:cubicBezTo>
                  <a:cubicBezTo>
                    <a:pt x="65723" y="943832"/>
                    <a:pt x="61151" y="944213"/>
                    <a:pt x="56102" y="945833"/>
                  </a:cubicBezTo>
                  <a:cubicBezTo>
                    <a:pt x="44672" y="949547"/>
                    <a:pt x="33338" y="950309"/>
                    <a:pt x="23051" y="941832"/>
                  </a:cubicBezTo>
                  <a:cubicBezTo>
                    <a:pt x="21907" y="940784"/>
                    <a:pt x="19526" y="940594"/>
                    <a:pt x="17812" y="940784"/>
                  </a:cubicBezTo>
                  <a:cubicBezTo>
                    <a:pt x="13145" y="941356"/>
                    <a:pt x="10477" y="938594"/>
                    <a:pt x="7906" y="935260"/>
                  </a:cubicBezTo>
                  <a:cubicBezTo>
                    <a:pt x="5620" y="932117"/>
                    <a:pt x="2857" y="946499"/>
                    <a:pt x="0" y="944213"/>
                  </a:cubicBezTo>
                  <a:lnTo>
                    <a:pt x="0" y="0"/>
                  </a:lnTo>
                  <a:lnTo>
                    <a:pt x="1648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-9092919">
              <a:off x="-670433" y="4172923"/>
              <a:ext cx="3078882" cy="1919430"/>
            </a:xfrm>
            <a:custGeom>
              <a:avLst/>
              <a:gdLst/>
              <a:ahLst/>
              <a:cxnLst/>
              <a:rect l="l" t="t" r="r" b="b"/>
              <a:pathLst>
                <a:path w="1648110" h="1027461" extrusionOk="0">
                  <a:moveTo>
                    <a:pt x="1648111" y="0"/>
                  </a:moveTo>
                  <a:lnTo>
                    <a:pt x="1648111" y="1027462"/>
                  </a:lnTo>
                  <a:cubicBezTo>
                    <a:pt x="1646206" y="1026986"/>
                    <a:pt x="1644396" y="1026890"/>
                    <a:pt x="1642396" y="1026890"/>
                  </a:cubicBezTo>
                  <a:cubicBezTo>
                    <a:pt x="1631537" y="1027271"/>
                    <a:pt x="1621727" y="1023461"/>
                    <a:pt x="1612678" y="1018984"/>
                  </a:cubicBezTo>
                  <a:cubicBezTo>
                    <a:pt x="1598581" y="1011936"/>
                    <a:pt x="1585722" y="983075"/>
                    <a:pt x="1571435" y="976408"/>
                  </a:cubicBezTo>
                  <a:cubicBezTo>
                    <a:pt x="1560767" y="971359"/>
                    <a:pt x="1550003" y="967264"/>
                    <a:pt x="1537240" y="966216"/>
                  </a:cubicBezTo>
                  <a:cubicBezTo>
                    <a:pt x="1527905" y="965549"/>
                    <a:pt x="1516856" y="957834"/>
                    <a:pt x="1508284" y="950690"/>
                  </a:cubicBezTo>
                  <a:cubicBezTo>
                    <a:pt x="1501616" y="945071"/>
                    <a:pt x="1494663" y="942404"/>
                    <a:pt x="1486662" y="941737"/>
                  </a:cubicBezTo>
                  <a:cubicBezTo>
                    <a:pt x="1480376" y="941165"/>
                    <a:pt x="1474184" y="941642"/>
                    <a:pt x="1468374" y="937546"/>
                  </a:cubicBezTo>
                  <a:cubicBezTo>
                    <a:pt x="1465326" y="935450"/>
                    <a:pt x="1460659" y="954881"/>
                    <a:pt x="1456658" y="956691"/>
                  </a:cubicBezTo>
                  <a:cubicBezTo>
                    <a:pt x="1445705" y="961263"/>
                    <a:pt x="1434560" y="964883"/>
                    <a:pt x="1422464" y="961549"/>
                  </a:cubicBezTo>
                  <a:cubicBezTo>
                    <a:pt x="1419701" y="960692"/>
                    <a:pt x="1416749" y="961454"/>
                    <a:pt x="1414367" y="962787"/>
                  </a:cubicBezTo>
                  <a:cubicBezTo>
                    <a:pt x="1404080" y="968883"/>
                    <a:pt x="1391698" y="993838"/>
                    <a:pt x="1381125" y="992410"/>
                  </a:cubicBezTo>
                  <a:cubicBezTo>
                    <a:pt x="1363980" y="990029"/>
                    <a:pt x="1348169" y="996696"/>
                    <a:pt x="1331214" y="995458"/>
                  </a:cubicBezTo>
                  <a:cubicBezTo>
                    <a:pt x="1315022" y="994220"/>
                    <a:pt x="1298448" y="987838"/>
                    <a:pt x="1282351" y="991362"/>
                  </a:cubicBezTo>
                  <a:cubicBezTo>
                    <a:pt x="1267015" y="994791"/>
                    <a:pt x="1253490" y="1003745"/>
                    <a:pt x="1239774" y="1000601"/>
                  </a:cubicBezTo>
                  <a:cubicBezTo>
                    <a:pt x="1230249" y="998506"/>
                    <a:pt x="1221200" y="1002316"/>
                    <a:pt x="1211390" y="999649"/>
                  </a:cubicBezTo>
                  <a:cubicBezTo>
                    <a:pt x="1204151" y="997744"/>
                    <a:pt x="1195483" y="1001173"/>
                    <a:pt x="1187958" y="1004983"/>
                  </a:cubicBezTo>
                  <a:cubicBezTo>
                    <a:pt x="1181195" y="1008221"/>
                    <a:pt x="1173385" y="1007936"/>
                    <a:pt x="1165860" y="1004125"/>
                  </a:cubicBezTo>
                  <a:cubicBezTo>
                    <a:pt x="1160145" y="1001458"/>
                    <a:pt x="1153763" y="993077"/>
                    <a:pt x="1147191" y="992219"/>
                  </a:cubicBezTo>
                  <a:cubicBezTo>
                    <a:pt x="1141095" y="991362"/>
                    <a:pt x="1133189" y="993743"/>
                    <a:pt x="1128903" y="988409"/>
                  </a:cubicBezTo>
                  <a:cubicBezTo>
                    <a:pt x="1118521" y="975836"/>
                    <a:pt x="1099471" y="984123"/>
                    <a:pt x="1089470" y="971359"/>
                  </a:cubicBezTo>
                  <a:cubicBezTo>
                    <a:pt x="1088517" y="970312"/>
                    <a:pt x="1085279" y="971264"/>
                    <a:pt x="1083088" y="971169"/>
                  </a:cubicBezTo>
                  <a:cubicBezTo>
                    <a:pt x="1080611" y="971074"/>
                    <a:pt x="1078040" y="971264"/>
                    <a:pt x="1075849" y="970502"/>
                  </a:cubicBezTo>
                  <a:cubicBezTo>
                    <a:pt x="1064609" y="966692"/>
                    <a:pt x="1053941" y="968788"/>
                    <a:pt x="1045845" y="976217"/>
                  </a:cubicBezTo>
                  <a:cubicBezTo>
                    <a:pt x="1032986" y="988219"/>
                    <a:pt x="1021366" y="985933"/>
                    <a:pt x="1007364" y="978313"/>
                  </a:cubicBezTo>
                  <a:cubicBezTo>
                    <a:pt x="995648" y="972026"/>
                    <a:pt x="982599" y="956786"/>
                    <a:pt x="968693" y="958882"/>
                  </a:cubicBezTo>
                  <a:cubicBezTo>
                    <a:pt x="946214" y="962120"/>
                    <a:pt x="923735" y="952024"/>
                    <a:pt x="901732" y="957739"/>
                  </a:cubicBezTo>
                  <a:cubicBezTo>
                    <a:pt x="893445" y="959929"/>
                    <a:pt x="884206" y="961168"/>
                    <a:pt x="876205" y="963454"/>
                  </a:cubicBezTo>
                  <a:cubicBezTo>
                    <a:pt x="860679" y="967931"/>
                    <a:pt x="847725" y="960787"/>
                    <a:pt x="833914" y="958215"/>
                  </a:cubicBezTo>
                  <a:cubicBezTo>
                    <a:pt x="826198" y="956786"/>
                    <a:pt x="819531" y="964883"/>
                    <a:pt x="810577" y="966597"/>
                  </a:cubicBezTo>
                  <a:cubicBezTo>
                    <a:pt x="805815" y="967454"/>
                    <a:pt x="800672" y="970121"/>
                    <a:pt x="795242" y="968121"/>
                  </a:cubicBezTo>
                  <a:cubicBezTo>
                    <a:pt x="789337" y="965740"/>
                    <a:pt x="783812" y="966502"/>
                    <a:pt x="777716" y="968978"/>
                  </a:cubicBezTo>
                  <a:cubicBezTo>
                    <a:pt x="769906" y="972121"/>
                    <a:pt x="761238" y="973646"/>
                    <a:pt x="752856" y="972788"/>
                  </a:cubicBezTo>
                  <a:cubicBezTo>
                    <a:pt x="745046" y="972121"/>
                    <a:pt x="737521" y="974884"/>
                    <a:pt x="732092" y="977932"/>
                  </a:cubicBezTo>
                  <a:cubicBezTo>
                    <a:pt x="722186" y="983647"/>
                    <a:pt x="713423" y="984599"/>
                    <a:pt x="703993" y="979361"/>
                  </a:cubicBezTo>
                  <a:cubicBezTo>
                    <a:pt x="687991" y="970598"/>
                    <a:pt x="673418" y="976694"/>
                    <a:pt x="659892" y="988504"/>
                  </a:cubicBezTo>
                  <a:cubicBezTo>
                    <a:pt x="657987" y="990124"/>
                    <a:pt x="656463" y="991457"/>
                    <a:pt x="653510" y="990600"/>
                  </a:cubicBezTo>
                  <a:cubicBezTo>
                    <a:pt x="641509" y="987076"/>
                    <a:pt x="629507" y="983456"/>
                    <a:pt x="616744" y="983456"/>
                  </a:cubicBezTo>
                  <a:cubicBezTo>
                    <a:pt x="598742" y="983552"/>
                    <a:pt x="580168" y="973455"/>
                    <a:pt x="562547" y="985552"/>
                  </a:cubicBezTo>
                  <a:cubicBezTo>
                    <a:pt x="561975" y="986028"/>
                    <a:pt x="560832" y="986028"/>
                    <a:pt x="559880" y="985933"/>
                  </a:cubicBezTo>
                  <a:cubicBezTo>
                    <a:pt x="541211" y="985552"/>
                    <a:pt x="522637" y="984790"/>
                    <a:pt x="503872" y="986981"/>
                  </a:cubicBezTo>
                  <a:cubicBezTo>
                    <a:pt x="487204" y="989076"/>
                    <a:pt x="470916" y="997649"/>
                    <a:pt x="456343" y="990886"/>
                  </a:cubicBezTo>
                  <a:cubicBezTo>
                    <a:pt x="439674" y="983075"/>
                    <a:pt x="425101" y="982504"/>
                    <a:pt x="409670" y="991076"/>
                  </a:cubicBezTo>
                  <a:cubicBezTo>
                    <a:pt x="405098" y="993553"/>
                    <a:pt x="401384" y="992600"/>
                    <a:pt x="397669" y="990124"/>
                  </a:cubicBezTo>
                  <a:cubicBezTo>
                    <a:pt x="391287" y="985933"/>
                    <a:pt x="384143" y="984504"/>
                    <a:pt x="376523" y="984409"/>
                  </a:cubicBezTo>
                  <a:cubicBezTo>
                    <a:pt x="363569" y="984218"/>
                    <a:pt x="348710" y="986409"/>
                    <a:pt x="336042" y="984409"/>
                  </a:cubicBezTo>
                  <a:cubicBezTo>
                    <a:pt x="318326" y="981266"/>
                    <a:pt x="307372" y="951833"/>
                    <a:pt x="288608" y="956024"/>
                  </a:cubicBezTo>
                  <a:cubicBezTo>
                    <a:pt x="287179" y="956215"/>
                    <a:pt x="285655" y="955072"/>
                    <a:pt x="284131" y="954881"/>
                  </a:cubicBezTo>
                  <a:cubicBezTo>
                    <a:pt x="264319" y="950881"/>
                    <a:pt x="244697" y="942499"/>
                    <a:pt x="224123" y="951929"/>
                  </a:cubicBezTo>
                  <a:cubicBezTo>
                    <a:pt x="220694" y="953453"/>
                    <a:pt x="216884" y="952119"/>
                    <a:pt x="213455" y="950309"/>
                  </a:cubicBezTo>
                  <a:cubicBezTo>
                    <a:pt x="188786" y="936974"/>
                    <a:pt x="159639" y="956500"/>
                    <a:pt x="134874" y="964692"/>
                  </a:cubicBezTo>
                  <a:cubicBezTo>
                    <a:pt x="126968" y="967264"/>
                    <a:pt x="117729" y="968312"/>
                    <a:pt x="111633" y="963740"/>
                  </a:cubicBezTo>
                  <a:cubicBezTo>
                    <a:pt x="99727" y="954881"/>
                    <a:pt x="87249" y="949262"/>
                    <a:pt x="72485" y="948404"/>
                  </a:cubicBezTo>
                  <a:cubicBezTo>
                    <a:pt x="71628" y="948404"/>
                    <a:pt x="70771" y="947833"/>
                    <a:pt x="70009" y="947261"/>
                  </a:cubicBezTo>
                  <a:cubicBezTo>
                    <a:pt x="65723" y="943832"/>
                    <a:pt x="61151" y="944213"/>
                    <a:pt x="56102" y="945833"/>
                  </a:cubicBezTo>
                  <a:cubicBezTo>
                    <a:pt x="44672" y="949547"/>
                    <a:pt x="33338" y="950309"/>
                    <a:pt x="23051" y="941832"/>
                  </a:cubicBezTo>
                  <a:cubicBezTo>
                    <a:pt x="21907" y="940784"/>
                    <a:pt x="19526" y="940594"/>
                    <a:pt x="17812" y="940784"/>
                  </a:cubicBezTo>
                  <a:cubicBezTo>
                    <a:pt x="13145" y="941356"/>
                    <a:pt x="10477" y="938594"/>
                    <a:pt x="7906" y="935260"/>
                  </a:cubicBezTo>
                  <a:cubicBezTo>
                    <a:pt x="5620" y="932117"/>
                    <a:pt x="2857" y="946499"/>
                    <a:pt x="0" y="944213"/>
                  </a:cubicBezTo>
                  <a:lnTo>
                    <a:pt x="0" y="0"/>
                  </a:lnTo>
                  <a:lnTo>
                    <a:pt x="1648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959500" y="1963350"/>
            <a:ext cx="386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778609" y="2150850"/>
            <a:ext cx="637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959500" y="2805150"/>
            <a:ext cx="3862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295825" y="295692"/>
            <a:ext cx="8848176" cy="4846193"/>
            <a:chOff x="295825" y="295692"/>
            <a:chExt cx="8848176" cy="4846193"/>
          </a:xfrm>
        </p:grpSpPr>
        <p:sp>
          <p:nvSpPr>
            <p:cNvPr id="36" name="Google Shape;36;p6"/>
            <p:cNvSpPr/>
            <p:nvPr/>
          </p:nvSpPr>
          <p:spPr>
            <a:xfrm flipH="1">
              <a:off x="6965325" y="2698075"/>
              <a:ext cx="2178676" cy="2443810"/>
            </a:xfrm>
            <a:custGeom>
              <a:avLst/>
              <a:gdLst/>
              <a:ahLst/>
              <a:cxnLst/>
              <a:rect l="l" t="t" r="r" b="b"/>
              <a:pathLst>
                <a:path w="1819354" h="2040760" extrusionOk="0">
                  <a:moveTo>
                    <a:pt x="1746836" y="2000838"/>
                  </a:moveTo>
                  <a:cubicBezTo>
                    <a:pt x="1729118" y="1982933"/>
                    <a:pt x="1707662" y="1972055"/>
                    <a:pt x="1688186" y="1957626"/>
                  </a:cubicBezTo>
                  <a:cubicBezTo>
                    <a:pt x="1666842" y="1941851"/>
                    <a:pt x="1644712" y="1928507"/>
                    <a:pt x="1630994" y="1902191"/>
                  </a:cubicBezTo>
                  <a:cubicBezTo>
                    <a:pt x="1621200" y="1883463"/>
                    <a:pt x="1602622" y="1866791"/>
                    <a:pt x="1581315" y="1854941"/>
                  </a:cubicBezTo>
                  <a:cubicBezTo>
                    <a:pt x="1561540" y="1843952"/>
                    <a:pt x="1539112" y="1834457"/>
                    <a:pt x="1529954" y="1808963"/>
                  </a:cubicBezTo>
                  <a:cubicBezTo>
                    <a:pt x="1522253" y="1787544"/>
                    <a:pt x="1509058" y="1769788"/>
                    <a:pt x="1481209" y="1771022"/>
                  </a:cubicBezTo>
                  <a:cubicBezTo>
                    <a:pt x="1471117" y="1771470"/>
                    <a:pt x="1458482" y="1768480"/>
                    <a:pt x="1452389" y="1760181"/>
                  </a:cubicBezTo>
                  <a:cubicBezTo>
                    <a:pt x="1429923" y="1729679"/>
                    <a:pt x="1395907" y="1725417"/>
                    <a:pt x="1363273" y="1721081"/>
                  </a:cubicBezTo>
                  <a:cubicBezTo>
                    <a:pt x="1343424" y="1718465"/>
                    <a:pt x="1324510" y="1708260"/>
                    <a:pt x="1303763" y="1712596"/>
                  </a:cubicBezTo>
                  <a:cubicBezTo>
                    <a:pt x="1282681" y="1717007"/>
                    <a:pt x="1261598" y="1715362"/>
                    <a:pt x="1241599" y="1708708"/>
                  </a:cubicBezTo>
                  <a:cubicBezTo>
                    <a:pt x="1224516" y="1703026"/>
                    <a:pt x="1207284" y="1700073"/>
                    <a:pt x="1190051" y="1702316"/>
                  </a:cubicBezTo>
                  <a:cubicBezTo>
                    <a:pt x="1136784" y="1709232"/>
                    <a:pt x="1086619" y="1692074"/>
                    <a:pt x="1035183" y="1684598"/>
                  </a:cubicBezTo>
                  <a:cubicBezTo>
                    <a:pt x="1028455" y="1683626"/>
                    <a:pt x="1023483" y="1679813"/>
                    <a:pt x="1020156" y="1674206"/>
                  </a:cubicBezTo>
                  <a:cubicBezTo>
                    <a:pt x="1011932" y="1660450"/>
                    <a:pt x="1002438" y="1661422"/>
                    <a:pt x="988270" y="1666842"/>
                  </a:cubicBezTo>
                  <a:cubicBezTo>
                    <a:pt x="963375" y="1676337"/>
                    <a:pt x="935003" y="1679776"/>
                    <a:pt x="911117" y="1669197"/>
                  </a:cubicBezTo>
                  <a:cubicBezTo>
                    <a:pt x="884165" y="1657272"/>
                    <a:pt x="868054" y="1633386"/>
                    <a:pt x="867232" y="1600790"/>
                  </a:cubicBezTo>
                  <a:cubicBezTo>
                    <a:pt x="866335" y="1565690"/>
                    <a:pt x="850896" y="1550812"/>
                    <a:pt x="815721" y="1546925"/>
                  </a:cubicBezTo>
                  <a:cubicBezTo>
                    <a:pt x="806787" y="1545953"/>
                    <a:pt x="799535" y="1543822"/>
                    <a:pt x="795274" y="1535038"/>
                  </a:cubicBezTo>
                  <a:cubicBezTo>
                    <a:pt x="777929" y="1499526"/>
                    <a:pt x="757931" y="1465734"/>
                    <a:pt x="732063" y="1435605"/>
                  </a:cubicBezTo>
                  <a:cubicBezTo>
                    <a:pt x="727129" y="1429848"/>
                    <a:pt x="721597" y="1423905"/>
                    <a:pt x="721223" y="1415644"/>
                  </a:cubicBezTo>
                  <a:cubicBezTo>
                    <a:pt x="718681" y="1359236"/>
                    <a:pt x="674086" y="1328696"/>
                    <a:pt x="640929" y="1293259"/>
                  </a:cubicBezTo>
                  <a:cubicBezTo>
                    <a:pt x="624444" y="1275653"/>
                    <a:pt x="603063" y="1261673"/>
                    <a:pt x="587961" y="1241263"/>
                  </a:cubicBezTo>
                  <a:cubicBezTo>
                    <a:pt x="579774" y="1230198"/>
                    <a:pt x="569345" y="1219993"/>
                    <a:pt x="557981" y="1212255"/>
                  </a:cubicBezTo>
                  <a:cubicBezTo>
                    <a:pt x="534133" y="1196032"/>
                    <a:pt x="509648" y="1179996"/>
                    <a:pt x="495369" y="1154614"/>
                  </a:cubicBezTo>
                  <a:cubicBezTo>
                    <a:pt x="482360" y="1131551"/>
                    <a:pt x="454138" y="1117458"/>
                    <a:pt x="454811" y="1086245"/>
                  </a:cubicBezTo>
                  <a:cubicBezTo>
                    <a:pt x="454923" y="1081386"/>
                    <a:pt x="450886" y="1076265"/>
                    <a:pt x="446026" y="1075367"/>
                  </a:cubicBezTo>
                  <a:cubicBezTo>
                    <a:pt x="423486" y="1071143"/>
                    <a:pt x="409505" y="1052603"/>
                    <a:pt x="390366" y="1043070"/>
                  </a:cubicBezTo>
                  <a:cubicBezTo>
                    <a:pt x="368013" y="1031968"/>
                    <a:pt x="361845" y="1011484"/>
                    <a:pt x="361733" y="991037"/>
                  </a:cubicBezTo>
                  <a:cubicBezTo>
                    <a:pt x="361546" y="956123"/>
                    <a:pt x="352500" y="922966"/>
                    <a:pt x="341248" y="891529"/>
                  </a:cubicBezTo>
                  <a:cubicBezTo>
                    <a:pt x="330931" y="862671"/>
                    <a:pt x="323941" y="837327"/>
                    <a:pt x="335006" y="807049"/>
                  </a:cubicBezTo>
                  <a:cubicBezTo>
                    <a:pt x="344949" y="779836"/>
                    <a:pt x="339080" y="768136"/>
                    <a:pt x="314708" y="752361"/>
                  </a:cubicBezTo>
                  <a:cubicBezTo>
                    <a:pt x="304466" y="745745"/>
                    <a:pt x="302260" y="737708"/>
                    <a:pt x="300541" y="726606"/>
                  </a:cubicBezTo>
                  <a:cubicBezTo>
                    <a:pt x="295420" y="693673"/>
                    <a:pt x="297176" y="659507"/>
                    <a:pt x="283719" y="627995"/>
                  </a:cubicBezTo>
                  <a:cubicBezTo>
                    <a:pt x="280243" y="619809"/>
                    <a:pt x="280804" y="611361"/>
                    <a:pt x="286037" y="603960"/>
                  </a:cubicBezTo>
                  <a:cubicBezTo>
                    <a:pt x="292466" y="594951"/>
                    <a:pt x="289850" y="587138"/>
                    <a:pt x="284355" y="578915"/>
                  </a:cubicBezTo>
                  <a:cubicBezTo>
                    <a:pt x="275458" y="565532"/>
                    <a:pt x="266711" y="552038"/>
                    <a:pt x="258525" y="538207"/>
                  </a:cubicBezTo>
                  <a:cubicBezTo>
                    <a:pt x="251273" y="525946"/>
                    <a:pt x="243161" y="508602"/>
                    <a:pt x="249367" y="498770"/>
                  </a:cubicBezTo>
                  <a:cubicBezTo>
                    <a:pt x="264020" y="475445"/>
                    <a:pt x="250637" y="461764"/>
                    <a:pt x="239610" y="445166"/>
                  </a:cubicBezTo>
                  <a:cubicBezTo>
                    <a:pt x="233891" y="436532"/>
                    <a:pt x="228209" y="426775"/>
                    <a:pt x="226303" y="416832"/>
                  </a:cubicBezTo>
                  <a:cubicBezTo>
                    <a:pt x="216359" y="365546"/>
                    <a:pt x="187016" y="319231"/>
                    <a:pt x="187501" y="265291"/>
                  </a:cubicBezTo>
                  <a:cubicBezTo>
                    <a:pt x="187501" y="261328"/>
                    <a:pt x="186081" y="256731"/>
                    <a:pt x="183838" y="253478"/>
                  </a:cubicBezTo>
                  <a:cubicBezTo>
                    <a:pt x="163765" y="224396"/>
                    <a:pt x="146869" y="192884"/>
                    <a:pt x="121001" y="168176"/>
                  </a:cubicBezTo>
                  <a:cubicBezTo>
                    <a:pt x="93115" y="141523"/>
                    <a:pt x="69491" y="113525"/>
                    <a:pt x="54875" y="75808"/>
                  </a:cubicBezTo>
                  <a:cubicBezTo>
                    <a:pt x="43810" y="47586"/>
                    <a:pt x="22129" y="21681"/>
                    <a:pt x="0" y="0"/>
                  </a:cubicBezTo>
                  <a:lnTo>
                    <a:pt x="0" y="2040761"/>
                  </a:lnTo>
                  <a:lnTo>
                    <a:pt x="1819355" y="2040761"/>
                  </a:lnTo>
                  <a:cubicBezTo>
                    <a:pt x="1813225" y="2037396"/>
                    <a:pt x="1806982" y="2034182"/>
                    <a:pt x="1800553" y="2031154"/>
                  </a:cubicBezTo>
                  <a:cubicBezTo>
                    <a:pt x="1782161" y="2022556"/>
                    <a:pt x="1760742" y="2014893"/>
                    <a:pt x="1746836" y="2000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p6"/>
            <p:cNvGrpSpPr/>
            <p:nvPr/>
          </p:nvGrpSpPr>
          <p:grpSpPr>
            <a:xfrm>
              <a:off x="295825" y="295692"/>
              <a:ext cx="8552803" cy="4551903"/>
              <a:chOff x="412975" y="295735"/>
              <a:chExt cx="8318229" cy="4541004"/>
            </a:xfrm>
          </p:grpSpPr>
          <p:grpSp>
            <p:nvGrpSpPr>
              <p:cNvPr id="38" name="Google Shape;38;p6"/>
              <p:cNvGrpSpPr/>
              <p:nvPr/>
            </p:nvGrpSpPr>
            <p:grpSpPr>
              <a:xfrm>
                <a:off x="412975" y="295735"/>
                <a:ext cx="8318229" cy="4541004"/>
                <a:chOff x="412975" y="295735"/>
                <a:chExt cx="8318229" cy="4541004"/>
              </a:xfrm>
            </p:grpSpPr>
            <p:grpSp>
              <p:nvGrpSpPr>
                <p:cNvPr id="39" name="Google Shape;39;p6"/>
                <p:cNvGrpSpPr/>
                <p:nvPr/>
              </p:nvGrpSpPr>
              <p:grpSpPr>
                <a:xfrm>
                  <a:off x="412975" y="295735"/>
                  <a:ext cx="8318229" cy="4062965"/>
                  <a:chOff x="412975" y="295735"/>
                  <a:chExt cx="8318229" cy="4062965"/>
                </a:xfrm>
              </p:grpSpPr>
              <p:grpSp>
                <p:nvGrpSpPr>
                  <p:cNvPr id="40" name="Google Shape;40;p6"/>
                  <p:cNvGrpSpPr/>
                  <p:nvPr/>
                </p:nvGrpSpPr>
                <p:grpSpPr>
                  <a:xfrm>
                    <a:off x="412987" y="295735"/>
                    <a:ext cx="8318217" cy="1704312"/>
                    <a:chOff x="491624" y="271576"/>
                    <a:chExt cx="8087717" cy="1657085"/>
                  </a:xfrm>
                </p:grpSpPr>
                <p:sp>
                  <p:nvSpPr>
                    <p:cNvPr id="41" name="Google Shape;41;p6"/>
                    <p:cNvSpPr/>
                    <p:nvPr/>
                  </p:nvSpPr>
                  <p:spPr>
                    <a:xfrm>
                      <a:off x="491624" y="271576"/>
                      <a:ext cx="2762167" cy="1657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05323" h="1323022" extrusionOk="0">
                          <a:moveTo>
                            <a:pt x="2097310" y="95"/>
                          </a:moveTo>
                          <a:lnTo>
                            <a:pt x="2086737" y="68771"/>
                          </a:lnTo>
                          <a:cubicBezTo>
                            <a:pt x="2101501" y="74104"/>
                            <a:pt x="2112074" y="88106"/>
                            <a:pt x="2112074" y="104680"/>
                          </a:cubicBezTo>
                          <a:cubicBezTo>
                            <a:pt x="2112074" y="125825"/>
                            <a:pt x="2094929" y="142970"/>
                            <a:pt x="2073783" y="142970"/>
                          </a:cubicBezTo>
                          <a:cubicBezTo>
                            <a:pt x="2052638" y="142970"/>
                            <a:pt x="2035493" y="125825"/>
                            <a:pt x="2035493" y="104680"/>
                          </a:cubicBezTo>
                          <a:cubicBezTo>
                            <a:pt x="2035493" y="89630"/>
                            <a:pt x="2044256" y="76771"/>
                            <a:pt x="2056829" y="70485"/>
                          </a:cubicBezTo>
                          <a:lnTo>
                            <a:pt x="2056829" y="95"/>
                          </a:lnTo>
                          <a:lnTo>
                            <a:pt x="1881473" y="95"/>
                          </a:lnTo>
                          <a:lnTo>
                            <a:pt x="1870901" y="68771"/>
                          </a:lnTo>
                          <a:cubicBezTo>
                            <a:pt x="1885664" y="74104"/>
                            <a:pt x="1896237" y="88106"/>
                            <a:pt x="1896237" y="104680"/>
                          </a:cubicBezTo>
                          <a:cubicBezTo>
                            <a:pt x="1896237" y="125825"/>
                            <a:pt x="1879092" y="142970"/>
                            <a:pt x="1857947" y="142970"/>
                          </a:cubicBezTo>
                          <a:cubicBezTo>
                            <a:pt x="1836801" y="142970"/>
                            <a:pt x="1819656" y="125825"/>
                            <a:pt x="1819656" y="104680"/>
                          </a:cubicBezTo>
                          <a:cubicBezTo>
                            <a:pt x="1819656" y="89630"/>
                            <a:pt x="1828419" y="76771"/>
                            <a:pt x="1840992" y="70485"/>
                          </a:cubicBezTo>
                          <a:lnTo>
                            <a:pt x="1840992" y="95"/>
                          </a:lnTo>
                          <a:lnTo>
                            <a:pt x="1665637" y="95"/>
                          </a:lnTo>
                          <a:lnTo>
                            <a:pt x="1655064" y="68771"/>
                          </a:lnTo>
                          <a:cubicBezTo>
                            <a:pt x="1669828" y="74104"/>
                            <a:pt x="1680401" y="88106"/>
                            <a:pt x="1680401" y="104680"/>
                          </a:cubicBezTo>
                          <a:cubicBezTo>
                            <a:pt x="1680401" y="125825"/>
                            <a:pt x="1663256" y="142970"/>
                            <a:pt x="1642110" y="142970"/>
                          </a:cubicBezTo>
                          <a:cubicBezTo>
                            <a:pt x="1620965" y="142970"/>
                            <a:pt x="1603820" y="125825"/>
                            <a:pt x="1603820" y="104680"/>
                          </a:cubicBezTo>
                          <a:cubicBezTo>
                            <a:pt x="1603820" y="89630"/>
                            <a:pt x="1612583" y="76771"/>
                            <a:pt x="1625156" y="70485"/>
                          </a:cubicBezTo>
                          <a:lnTo>
                            <a:pt x="1625156" y="95"/>
                          </a:lnTo>
                          <a:lnTo>
                            <a:pt x="1449800" y="95"/>
                          </a:lnTo>
                          <a:lnTo>
                            <a:pt x="1439228" y="68771"/>
                          </a:lnTo>
                          <a:cubicBezTo>
                            <a:pt x="1453991" y="74104"/>
                            <a:pt x="1464564" y="88106"/>
                            <a:pt x="1464564" y="104680"/>
                          </a:cubicBezTo>
                          <a:cubicBezTo>
                            <a:pt x="1464564" y="125825"/>
                            <a:pt x="1447419" y="142970"/>
                            <a:pt x="1426274" y="142970"/>
                          </a:cubicBezTo>
                          <a:cubicBezTo>
                            <a:pt x="1405128" y="142970"/>
                            <a:pt x="1387983" y="125825"/>
                            <a:pt x="1387983" y="104680"/>
                          </a:cubicBezTo>
                          <a:cubicBezTo>
                            <a:pt x="1387983" y="89630"/>
                            <a:pt x="1396746" y="76771"/>
                            <a:pt x="1409319" y="70485"/>
                          </a:cubicBezTo>
                          <a:lnTo>
                            <a:pt x="1409319" y="95"/>
                          </a:lnTo>
                          <a:lnTo>
                            <a:pt x="1233964" y="95"/>
                          </a:lnTo>
                          <a:lnTo>
                            <a:pt x="1223391" y="68771"/>
                          </a:lnTo>
                          <a:cubicBezTo>
                            <a:pt x="1238155" y="74104"/>
                            <a:pt x="1248728" y="88106"/>
                            <a:pt x="1248728" y="104680"/>
                          </a:cubicBezTo>
                          <a:cubicBezTo>
                            <a:pt x="1248728" y="125825"/>
                            <a:pt x="1231583" y="142970"/>
                            <a:pt x="1210437" y="142970"/>
                          </a:cubicBezTo>
                          <a:cubicBezTo>
                            <a:pt x="1189292" y="142970"/>
                            <a:pt x="1172147" y="125825"/>
                            <a:pt x="1172147" y="104680"/>
                          </a:cubicBezTo>
                          <a:cubicBezTo>
                            <a:pt x="1172147" y="89630"/>
                            <a:pt x="1180910" y="76771"/>
                            <a:pt x="1193483" y="70485"/>
                          </a:cubicBezTo>
                          <a:lnTo>
                            <a:pt x="1193483" y="95"/>
                          </a:lnTo>
                          <a:lnTo>
                            <a:pt x="1018127" y="95"/>
                          </a:lnTo>
                          <a:lnTo>
                            <a:pt x="1007555" y="68771"/>
                          </a:lnTo>
                          <a:cubicBezTo>
                            <a:pt x="1022318" y="74104"/>
                            <a:pt x="1032891" y="88106"/>
                            <a:pt x="1032891" y="104680"/>
                          </a:cubicBezTo>
                          <a:cubicBezTo>
                            <a:pt x="1032891" y="125825"/>
                            <a:pt x="1015746" y="142970"/>
                            <a:pt x="994601" y="142970"/>
                          </a:cubicBezTo>
                          <a:cubicBezTo>
                            <a:pt x="973455" y="142970"/>
                            <a:pt x="956310" y="125825"/>
                            <a:pt x="956310" y="104680"/>
                          </a:cubicBezTo>
                          <a:cubicBezTo>
                            <a:pt x="956310" y="89630"/>
                            <a:pt x="965073" y="76771"/>
                            <a:pt x="977646" y="70485"/>
                          </a:cubicBezTo>
                          <a:lnTo>
                            <a:pt x="977646" y="95"/>
                          </a:lnTo>
                          <a:lnTo>
                            <a:pt x="802291" y="95"/>
                          </a:lnTo>
                          <a:lnTo>
                            <a:pt x="791718" y="68771"/>
                          </a:lnTo>
                          <a:cubicBezTo>
                            <a:pt x="806482" y="74104"/>
                            <a:pt x="817055" y="88106"/>
                            <a:pt x="817055" y="104680"/>
                          </a:cubicBezTo>
                          <a:cubicBezTo>
                            <a:pt x="817055" y="125825"/>
                            <a:pt x="799910" y="142970"/>
                            <a:pt x="778764" y="142970"/>
                          </a:cubicBezTo>
                          <a:cubicBezTo>
                            <a:pt x="757619" y="142970"/>
                            <a:pt x="740474" y="125825"/>
                            <a:pt x="740474" y="104680"/>
                          </a:cubicBezTo>
                          <a:cubicBezTo>
                            <a:pt x="740474" y="89630"/>
                            <a:pt x="749237" y="76771"/>
                            <a:pt x="761810" y="70485"/>
                          </a:cubicBezTo>
                          <a:lnTo>
                            <a:pt x="761810" y="95"/>
                          </a:lnTo>
                          <a:lnTo>
                            <a:pt x="586455" y="95"/>
                          </a:lnTo>
                          <a:lnTo>
                            <a:pt x="575881" y="68771"/>
                          </a:lnTo>
                          <a:cubicBezTo>
                            <a:pt x="590646" y="74104"/>
                            <a:pt x="601218" y="88106"/>
                            <a:pt x="601218" y="104680"/>
                          </a:cubicBezTo>
                          <a:cubicBezTo>
                            <a:pt x="601218" y="125825"/>
                            <a:pt x="584073" y="142970"/>
                            <a:pt x="562928" y="142970"/>
                          </a:cubicBezTo>
                          <a:cubicBezTo>
                            <a:pt x="541782" y="142970"/>
                            <a:pt x="524637" y="125825"/>
                            <a:pt x="524637" y="104680"/>
                          </a:cubicBezTo>
                          <a:cubicBezTo>
                            <a:pt x="524637" y="89630"/>
                            <a:pt x="533400" y="76771"/>
                            <a:pt x="545973" y="70485"/>
                          </a:cubicBezTo>
                          <a:lnTo>
                            <a:pt x="545973" y="95"/>
                          </a:lnTo>
                          <a:lnTo>
                            <a:pt x="370618" y="95"/>
                          </a:lnTo>
                          <a:lnTo>
                            <a:pt x="360045" y="68771"/>
                          </a:lnTo>
                          <a:cubicBezTo>
                            <a:pt x="374809" y="74104"/>
                            <a:pt x="385381" y="88106"/>
                            <a:pt x="385381" y="104680"/>
                          </a:cubicBezTo>
                          <a:cubicBezTo>
                            <a:pt x="385381" y="125825"/>
                            <a:pt x="368237" y="142970"/>
                            <a:pt x="347091" y="142970"/>
                          </a:cubicBezTo>
                          <a:cubicBezTo>
                            <a:pt x="325946" y="142970"/>
                            <a:pt x="308801" y="125825"/>
                            <a:pt x="308801" y="104680"/>
                          </a:cubicBezTo>
                          <a:cubicBezTo>
                            <a:pt x="308801" y="89630"/>
                            <a:pt x="317563" y="76771"/>
                            <a:pt x="330137" y="70485"/>
                          </a:cubicBezTo>
                          <a:lnTo>
                            <a:pt x="330137" y="95"/>
                          </a:lnTo>
                          <a:lnTo>
                            <a:pt x="154781" y="95"/>
                          </a:lnTo>
                          <a:lnTo>
                            <a:pt x="144209" y="68771"/>
                          </a:lnTo>
                          <a:cubicBezTo>
                            <a:pt x="158972" y="74104"/>
                            <a:pt x="169545" y="88106"/>
                            <a:pt x="169545" y="104680"/>
                          </a:cubicBezTo>
                          <a:cubicBezTo>
                            <a:pt x="169545" y="125825"/>
                            <a:pt x="152400" y="142970"/>
                            <a:pt x="131254" y="142970"/>
                          </a:cubicBezTo>
                          <a:cubicBezTo>
                            <a:pt x="110109" y="142970"/>
                            <a:pt x="92964" y="125825"/>
                            <a:pt x="92964" y="104680"/>
                          </a:cubicBezTo>
                          <a:cubicBezTo>
                            <a:pt x="92964" y="89630"/>
                            <a:pt x="101727" y="76771"/>
                            <a:pt x="114300" y="70485"/>
                          </a:cubicBezTo>
                          <a:lnTo>
                            <a:pt x="114300" y="95"/>
                          </a:lnTo>
                          <a:lnTo>
                            <a:pt x="0" y="95"/>
                          </a:lnTo>
                          <a:lnTo>
                            <a:pt x="0" y="1308068"/>
                          </a:lnTo>
                          <a:lnTo>
                            <a:pt x="14573" y="1316831"/>
                          </a:lnTo>
                          <a:lnTo>
                            <a:pt x="37814" y="1303306"/>
                          </a:lnTo>
                          <a:lnTo>
                            <a:pt x="61341" y="1293305"/>
                          </a:lnTo>
                          <a:lnTo>
                            <a:pt x="86392" y="1297877"/>
                          </a:lnTo>
                          <a:lnTo>
                            <a:pt x="113538" y="1323023"/>
                          </a:lnTo>
                          <a:lnTo>
                            <a:pt x="134684" y="1290542"/>
                          </a:lnTo>
                          <a:lnTo>
                            <a:pt x="162211" y="1318927"/>
                          </a:lnTo>
                          <a:lnTo>
                            <a:pt x="185357" y="1304639"/>
                          </a:lnTo>
                          <a:lnTo>
                            <a:pt x="208217" y="1287780"/>
                          </a:lnTo>
                          <a:lnTo>
                            <a:pt x="231743" y="1277493"/>
                          </a:lnTo>
                          <a:lnTo>
                            <a:pt x="256889" y="1283589"/>
                          </a:lnTo>
                          <a:lnTo>
                            <a:pt x="280702" y="1276350"/>
                          </a:lnTo>
                          <a:lnTo>
                            <a:pt x="307753" y="1300544"/>
                          </a:lnTo>
                          <a:lnTo>
                            <a:pt x="331470" y="1292447"/>
                          </a:lnTo>
                          <a:lnTo>
                            <a:pt x="356521" y="1297210"/>
                          </a:lnTo>
                          <a:lnTo>
                            <a:pt x="378619" y="1273397"/>
                          </a:lnTo>
                          <a:lnTo>
                            <a:pt x="404813" y="1289114"/>
                          </a:lnTo>
                          <a:lnTo>
                            <a:pt x="425387" y="1250156"/>
                          </a:lnTo>
                          <a:lnTo>
                            <a:pt x="452342" y="1273873"/>
                          </a:lnTo>
                          <a:lnTo>
                            <a:pt x="476917" y="1275017"/>
                          </a:lnTo>
                          <a:lnTo>
                            <a:pt x="500539" y="1266539"/>
                          </a:lnTo>
                          <a:lnTo>
                            <a:pt x="524065" y="1256348"/>
                          </a:lnTo>
                          <a:lnTo>
                            <a:pt x="550450" y="1274540"/>
                          </a:lnTo>
                          <a:lnTo>
                            <a:pt x="574643" y="1270826"/>
                          </a:lnTo>
                          <a:lnTo>
                            <a:pt x="596170" y="1241489"/>
                          </a:lnTo>
                          <a:lnTo>
                            <a:pt x="620935" y="1243584"/>
                          </a:lnTo>
                          <a:lnTo>
                            <a:pt x="646271" y="1251490"/>
                          </a:lnTo>
                          <a:lnTo>
                            <a:pt x="668846" y="1232345"/>
                          </a:lnTo>
                          <a:lnTo>
                            <a:pt x="693801" y="1236440"/>
                          </a:lnTo>
                          <a:lnTo>
                            <a:pt x="719423" y="1247299"/>
                          </a:lnTo>
                          <a:lnTo>
                            <a:pt x="743712" y="1245013"/>
                          </a:lnTo>
                          <a:lnTo>
                            <a:pt x="766858" y="1231678"/>
                          </a:lnTo>
                          <a:lnTo>
                            <a:pt x="792290" y="1240441"/>
                          </a:lnTo>
                          <a:lnTo>
                            <a:pt x="815626" y="1228630"/>
                          </a:lnTo>
                          <a:lnTo>
                            <a:pt x="840582" y="1232440"/>
                          </a:lnTo>
                          <a:lnTo>
                            <a:pt x="863823" y="1220438"/>
                          </a:lnTo>
                          <a:lnTo>
                            <a:pt x="888492" y="1222058"/>
                          </a:lnTo>
                          <a:lnTo>
                            <a:pt x="911066" y="1202912"/>
                          </a:lnTo>
                          <a:lnTo>
                            <a:pt x="937546" y="1221581"/>
                          </a:lnTo>
                          <a:lnTo>
                            <a:pt x="959263" y="1194340"/>
                          </a:lnTo>
                          <a:lnTo>
                            <a:pt x="985552" y="1211675"/>
                          </a:lnTo>
                          <a:lnTo>
                            <a:pt x="1010983" y="1220724"/>
                          </a:lnTo>
                          <a:lnTo>
                            <a:pt x="1033177" y="1198150"/>
                          </a:lnTo>
                          <a:lnTo>
                            <a:pt x="1058799" y="1209294"/>
                          </a:lnTo>
                          <a:lnTo>
                            <a:pt x="1083469" y="1210913"/>
                          </a:lnTo>
                          <a:lnTo>
                            <a:pt x="1104996" y="1181957"/>
                          </a:lnTo>
                          <a:lnTo>
                            <a:pt x="1131475" y="1200817"/>
                          </a:lnTo>
                          <a:lnTo>
                            <a:pt x="1155478" y="1195959"/>
                          </a:lnTo>
                          <a:lnTo>
                            <a:pt x="1177290" y="1169575"/>
                          </a:lnTo>
                          <a:lnTo>
                            <a:pt x="1202436" y="1176338"/>
                          </a:lnTo>
                          <a:lnTo>
                            <a:pt x="1227106" y="1178338"/>
                          </a:lnTo>
                          <a:lnTo>
                            <a:pt x="1252156" y="1183672"/>
                          </a:lnTo>
                          <a:lnTo>
                            <a:pt x="1278160" y="1198340"/>
                          </a:lnTo>
                          <a:lnTo>
                            <a:pt x="1301115" y="1183100"/>
                          </a:lnTo>
                          <a:lnTo>
                            <a:pt x="1325118" y="1178147"/>
                          </a:lnTo>
                          <a:lnTo>
                            <a:pt x="1351407" y="1195388"/>
                          </a:lnTo>
                          <a:lnTo>
                            <a:pt x="1372267" y="1159383"/>
                          </a:lnTo>
                          <a:lnTo>
                            <a:pt x="1395413" y="1146429"/>
                          </a:lnTo>
                          <a:lnTo>
                            <a:pt x="1420654" y="1153763"/>
                          </a:lnTo>
                          <a:lnTo>
                            <a:pt x="1444466" y="1147667"/>
                          </a:lnTo>
                          <a:lnTo>
                            <a:pt x="1471994" y="1177671"/>
                          </a:lnTo>
                          <a:lnTo>
                            <a:pt x="1496187" y="1174814"/>
                          </a:lnTo>
                          <a:lnTo>
                            <a:pt x="1520095" y="1169003"/>
                          </a:lnTo>
                          <a:lnTo>
                            <a:pt x="1543907" y="1162431"/>
                          </a:lnTo>
                          <a:lnTo>
                            <a:pt x="1568101" y="1159383"/>
                          </a:lnTo>
                          <a:lnTo>
                            <a:pt x="1590389" y="1138142"/>
                          </a:lnTo>
                          <a:lnTo>
                            <a:pt x="1616107" y="1149763"/>
                          </a:lnTo>
                          <a:lnTo>
                            <a:pt x="1641729" y="1160621"/>
                          </a:lnTo>
                          <a:lnTo>
                            <a:pt x="1663923" y="1137952"/>
                          </a:lnTo>
                          <a:lnTo>
                            <a:pt x="1690212" y="1155287"/>
                          </a:lnTo>
                          <a:lnTo>
                            <a:pt x="1713548" y="1144334"/>
                          </a:lnTo>
                          <a:lnTo>
                            <a:pt x="1738598" y="1150144"/>
                          </a:lnTo>
                          <a:lnTo>
                            <a:pt x="1760696" y="1127093"/>
                          </a:lnTo>
                          <a:lnTo>
                            <a:pt x="1786795" y="1142810"/>
                          </a:lnTo>
                          <a:lnTo>
                            <a:pt x="1807464" y="1105567"/>
                          </a:lnTo>
                          <a:lnTo>
                            <a:pt x="1834039" y="1125569"/>
                          </a:lnTo>
                          <a:lnTo>
                            <a:pt x="1857185" y="1112234"/>
                          </a:lnTo>
                          <a:lnTo>
                            <a:pt x="1880712" y="1102805"/>
                          </a:lnTo>
                          <a:lnTo>
                            <a:pt x="1905857" y="1109377"/>
                          </a:lnTo>
                          <a:lnTo>
                            <a:pt x="1931480" y="1120616"/>
                          </a:lnTo>
                          <a:lnTo>
                            <a:pt x="1953482" y="1095851"/>
                          </a:lnTo>
                          <a:lnTo>
                            <a:pt x="1978438" y="1100042"/>
                          </a:lnTo>
                          <a:lnTo>
                            <a:pt x="2004631" y="1116044"/>
                          </a:lnTo>
                          <a:lnTo>
                            <a:pt x="2028539" y="1110234"/>
                          </a:lnTo>
                          <a:lnTo>
                            <a:pt x="2051400" y="1094327"/>
                          </a:lnTo>
                          <a:lnTo>
                            <a:pt x="2075688" y="1091851"/>
                          </a:lnTo>
                          <a:lnTo>
                            <a:pt x="2100644" y="1095851"/>
                          </a:lnTo>
                          <a:lnTo>
                            <a:pt x="2122932" y="1074134"/>
                          </a:lnTo>
                          <a:lnTo>
                            <a:pt x="2149602" y="1094994"/>
                          </a:lnTo>
                          <a:lnTo>
                            <a:pt x="2172081" y="1075182"/>
                          </a:lnTo>
                          <a:lnTo>
                            <a:pt x="2197513" y="1083755"/>
                          </a:lnTo>
                          <a:lnTo>
                            <a:pt x="2205323" y="1088993"/>
                          </a:lnTo>
                          <a:lnTo>
                            <a:pt x="2205323" y="0"/>
                          </a:lnTo>
                          <a:lnTo>
                            <a:pt x="2097596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dist="57150" dir="5400000" algn="bl" rotWithShape="0">
                        <a:srgbClr val="260D03">
                          <a:alpha val="12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p:txBody>
                </p:sp>
                <p:sp>
                  <p:nvSpPr>
                    <p:cNvPr id="42" name="Google Shape;42;p6"/>
                    <p:cNvSpPr/>
                    <p:nvPr/>
                  </p:nvSpPr>
                  <p:spPr>
                    <a:xfrm>
                      <a:off x="3162049" y="271576"/>
                      <a:ext cx="2762167" cy="1657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05323" h="1323022" extrusionOk="0">
                          <a:moveTo>
                            <a:pt x="2097310" y="95"/>
                          </a:moveTo>
                          <a:lnTo>
                            <a:pt x="2086737" y="68771"/>
                          </a:lnTo>
                          <a:cubicBezTo>
                            <a:pt x="2101501" y="74104"/>
                            <a:pt x="2112074" y="88106"/>
                            <a:pt x="2112074" y="104680"/>
                          </a:cubicBezTo>
                          <a:cubicBezTo>
                            <a:pt x="2112074" y="125825"/>
                            <a:pt x="2094929" y="142970"/>
                            <a:pt x="2073783" y="142970"/>
                          </a:cubicBezTo>
                          <a:cubicBezTo>
                            <a:pt x="2052638" y="142970"/>
                            <a:pt x="2035493" y="125825"/>
                            <a:pt x="2035493" y="104680"/>
                          </a:cubicBezTo>
                          <a:cubicBezTo>
                            <a:pt x="2035493" y="89630"/>
                            <a:pt x="2044256" y="76771"/>
                            <a:pt x="2056829" y="70485"/>
                          </a:cubicBezTo>
                          <a:lnTo>
                            <a:pt x="2056829" y="95"/>
                          </a:lnTo>
                          <a:lnTo>
                            <a:pt x="1881473" y="95"/>
                          </a:lnTo>
                          <a:lnTo>
                            <a:pt x="1870901" y="68771"/>
                          </a:lnTo>
                          <a:cubicBezTo>
                            <a:pt x="1885664" y="74104"/>
                            <a:pt x="1896237" y="88106"/>
                            <a:pt x="1896237" y="104680"/>
                          </a:cubicBezTo>
                          <a:cubicBezTo>
                            <a:pt x="1896237" y="125825"/>
                            <a:pt x="1879092" y="142970"/>
                            <a:pt x="1857947" y="142970"/>
                          </a:cubicBezTo>
                          <a:cubicBezTo>
                            <a:pt x="1836801" y="142970"/>
                            <a:pt x="1819656" y="125825"/>
                            <a:pt x="1819656" y="104680"/>
                          </a:cubicBezTo>
                          <a:cubicBezTo>
                            <a:pt x="1819656" y="89630"/>
                            <a:pt x="1828419" y="76771"/>
                            <a:pt x="1840992" y="70485"/>
                          </a:cubicBezTo>
                          <a:lnTo>
                            <a:pt x="1840992" y="95"/>
                          </a:lnTo>
                          <a:lnTo>
                            <a:pt x="1665637" y="95"/>
                          </a:lnTo>
                          <a:lnTo>
                            <a:pt x="1655064" y="68771"/>
                          </a:lnTo>
                          <a:cubicBezTo>
                            <a:pt x="1669828" y="74104"/>
                            <a:pt x="1680401" y="88106"/>
                            <a:pt x="1680401" y="104680"/>
                          </a:cubicBezTo>
                          <a:cubicBezTo>
                            <a:pt x="1680401" y="125825"/>
                            <a:pt x="1663256" y="142970"/>
                            <a:pt x="1642110" y="142970"/>
                          </a:cubicBezTo>
                          <a:cubicBezTo>
                            <a:pt x="1620965" y="142970"/>
                            <a:pt x="1603820" y="125825"/>
                            <a:pt x="1603820" y="104680"/>
                          </a:cubicBezTo>
                          <a:cubicBezTo>
                            <a:pt x="1603820" y="89630"/>
                            <a:pt x="1612583" y="76771"/>
                            <a:pt x="1625156" y="70485"/>
                          </a:cubicBezTo>
                          <a:lnTo>
                            <a:pt x="1625156" y="95"/>
                          </a:lnTo>
                          <a:lnTo>
                            <a:pt x="1449800" y="95"/>
                          </a:lnTo>
                          <a:lnTo>
                            <a:pt x="1439228" y="68771"/>
                          </a:lnTo>
                          <a:cubicBezTo>
                            <a:pt x="1453991" y="74104"/>
                            <a:pt x="1464564" y="88106"/>
                            <a:pt x="1464564" y="104680"/>
                          </a:cubicBezTo>
                          <a:cubicBezTo>
                            <a:pt x="1464564" y="125825"/>
                            <a:pt x="1447419" y="142970"/>
                            <a:pt x="1426274" y="142970"/>
                          </a:cubicBezTo>
                          <a:cubicBezTo>
                            <a:pt x="1405128" y="142970"/>
                            <a:pt x="1387983" y="125825"/>
                            <a:pt x="1387983" y="104680"/>
                          </a:cubicBezTo>
                          <a:cubicBezTo>
                            <a:pt x="1387983" y="89630"/>
                            <a:pt x="1396746" y="76771"/>
                            <a:pt x="1409319" y="70485"/>
                          </a:cubicBezTo>
                          <a:lnTo>
                            <a:pt x="1409319" y="95"/>
                          </a:lnTo>
                          <a:lnTo>
                            <a:pt x="1233964" y="95"/>
                          </a:lnTo>
                          <a:lnTo>
                            <a:pt x="1223391" y="68771"/>
                          </a:lnTo>
                          <a:cubicBezTo>
                            <a:pt x="1238155" y="74104"/>
                            <a:pt x="1248728" y="88106"/>
                            <a:pt x="1248728" y="104680"/>
                          </a:cubicBezTo>
                          <a:cubicBezTo>
                            <a:pt x="1248728" y="125825"/>
                            <a:pt x="1231583" y="142970"/>
                            <a:pt x="1210437" y="142970"/>
                          </a:cubicBezTo>
                          <a:cubicBezTo>
                            <a:pt x="1189292" y="142970"/>
                            <a:pt x="1172147" y="125825"/>
                            <a:pt x="1172147" y="104680"/>
                          </a:cubicBezTo>
                          <a:cubicBezTo>
                            <a:pt x="1172147" y="89630"/>
                            <a:pt x="1180910" y="76771"/>
                            <a:pt x="1193483" y="70485"/>
                          </a:cubicBezTo>
                          <a:lnTo>
                            <a:pt x="1193483" y="95"/>
                          </a:lnTo>
                          <a:lnTo>
                            <a:pt x="1018127" y="95"/>
                          </a:lnTo>
                          <a:lnTo>
                            <a:pt x="1007555" y="68771"/>
                          </a:lnTo>
                          <a:cubicBezTo>
                            <a:pt x="1022318" y="74104"/>
                            <a:pt x="1032891" y="88106"/>
                            <a:pt x="1032891" y="104680"/>
                          </a:cubicBezTo>
                          <a:cubicBezTo>
                            <a:pt x="1032891" y="125825"/>
                            <a:pt x="1015746" y="142970"/>
                            <a:pt x="994601" y="142970"/>
                          </a:cubicBezTo>
                          <a:cubicBezTo>
                            <a:pt x="973455" y="142970"/>
                            <a:pt x="956310" y="125825"/>
                            <a:pt x="956310" y="104680"/>
                          </a:cubicBezTo>
                          <a:cubicBezTo>
                            <a:pt x="956310" y="89630"/>
                            <a:pt x="965073" y="76771"/>
                            <a:pt x="977646" y="70485"/>
                          </a:cubicBezTo>
                          <a:lnTo>
                            <a:pt x="977646" y="95"/>
                          </a:lnTo>
                          <a:lnTo>
                            <a:pt x="802291" y="95"/>
                          </a:lnTo>
                          <a:lnTo>
                            <a:pt x="791718" y="68771"/>
                          </a:lnTo>
                          <a:cubicBezTo>
                            <a:pt x="806482" y="74104"/>
                            <a:pt x="817055" y="88106"/>
                            <a:pt x="817055" y="104680"/>
                          </a:cubicBezTo>
                          <a:cubicBezTo>
                            <a:pt x="817055" y="125825"/>
                            <a:pt x="799910" y="142970"/>
                            <a:pt x="778764" y="142970"/>
                          </a:cubicBezTo>
                          <a:cubicBezTo>
                            <a:pt x="757619" y="142970"/>
                            <a:pt x="740474" y="125825"/>
                            <a:pt x="740474" y="104680"/>
                          </a:cubicBezTo>
                          <a:cubicBezTo>
                            <a:pt x="740474" y="89630"/>
                            <a:pt x="749237" y="76771"/>
                            <a:pt x="761810" y="70485"/>
                          </a:cubicBezTo>
                          <a:lnTo>
                            <a:pt x="761810" y="95"/>
                          </a:lnTo>
                          <a:lnTo>
                            <a:pt x="586455" y="95"/>
                          </a:lnTo>
                          <a:lnTo>
                            <a:pt x="575881" y="68771"/>
                          </a:lnTo>
                          <a:cubicBezTo>
                            <a:pt x="590646" y="74104"/>
                            <a:pt x="601218" y="88106"/>
                            <a:pt x="601218" y="104680"/>
                          </a:cubicBezTo>
                          <a:cubicBezTo>
                            <a:pt x="601218" y="125825"/>
                            <a:pt x="584073" y="142970"/>
                            <a:pt x="562928" y="142970"/>
                          </a:cubicBezTo>
                          <a:cubicBezTo>
                            <a:pt x="541782" y="142970"/>
                            <a:pt x="524637" y="125825"/>
                            <a:pt x="524637" y="104680"/>
                          </a:cubicBezTo>
                          <a:cubicBezTo>
                            <a:pt x="524637" y="89630"/>
                            <a:pt x="533400" y="76771"/>
                            <a:pt x="545973" y="70485"/>
                          </a:cubicBezTo>
                          <a:lnTo>
                            <a:pt x="545973" y="95"/>
                          </a:lnTo>
                          <a:lnTo>
                            <a:pt x="370618" y="95"/>
                          </a:lnTo>
                          <a:lnTo>
                            <a:pt x="360045" y="68771"/>
                          </a:lnTo>
                          <a:cubicBezTo>
                            <a:pt x="374809" y="74104"/>
                            <a:pt x="385381" y="88106"/>
                            <a:pt x="385381" y="104680"/>
                          </a:cubicBezTo>
                          <a:cubicBezTo>
                            <a:pt x="385381" y="125825"/>
                            <a:pt x="368237" y="142970"/>
                            <a:pt x="347091" y="142970"/>
                          </a:cubicBezTo>
                          <a:cubicBezTo>
                            <a:pt x="325946" y="142970"/>
                            <a:pt x="308801" y="125825"/>
                            <a:pt x="308801" y="104680"/>
                          </a:cubicBezTo>
                          <a:cubicBezTo>
                            <a:pt x="308801" y="89630"/>
                            <a:pt x="317563" y="76771"/>
                            <a:pt x="330137" y="70485"/>
                          </a:cubicBezTo>
                          <a:lnTo>
                            <a:pt x="330137" y="95"/>
                          </a:lnTo>
                          <a:lnTo>
                            <a:pt x="154781" y="95"/>
                          </a:lnTo>
                          <a:lnTo>
                            <a:pt x="144209" y="68771"/>
                          </a:lnTo>
                          <a:cubicBezTo>
                            <a:pt x="158972" y="74104"/>
                            <a:pt x="169545" y="88106"/>
                            <a:pt x="169545" y="104680"/>
                          </a:cubicBezTo>
                          <a:cubicBezTo>
                            <a:pt x="169545" y="125825"/>
                            <a:pt x="152400" y="142970"/>
                            <a:pt x="131254" y="142970"/>
                          </a:cubicBezTo>
                          <a:cubicBezTo>
                            <a:pt x="110109" y="142970"/>
                            <a:pt x="92964" y="125825"/>
                            <a:pt x="92964" y="104680"/>
                          </a:cubicBezTo>
                          <a:cubicBezTo>
                            <a:pt x="92964" y="89630"/>
                            <a:pt x="101727" y="76771"/>
                            <a:pt x="114300" y="70485"/>
                          </a:cubicBezTo>
                          <a:lnTo>
                            <a:pt x="114300" y="95"/>
                          </a:lnTo>
                          <a:lnTo>
                            <a:pt x="0" y="95"/>
                          </a:lnTo>
                          <a:lnTo>
                            <a:pt x="0" y="1308068"/>
                          </a:lnTo>
                          <a:lnTo>
                            <a:pt x="14573" y="1316831"/>
                          </a:lnTo>
                          <a:lnTo>
                            <a:pt x="37814" y="1303306"/>
                          </a:lnTo>
                          <a:lnTo>
                            <a:pt x="61341" y="1293305"/>
                          </a:lnTo>
                          <a:lnTo>
                            <a:pt x="86392" y="1297877"/>
                          </a:lnTo>
                          <a:lnTo>
                            <a:pt x="113538" y="1323023"/>
                          </a:lnTo>
                          <a:lnTo>
                            <a:pt x="134684" y="1290542"/>
                          </a:lnTo>
                          <a:lnTo>
                            <a:pt x="162211" y="1318927"/>
                          </a:lnTo>
                          <a:lnTo>
                            <a:pt x="185357" y="1304639"/>
                          </a:lnTo>
                          <a:lnTo>
                            <a:pt x="208217" y="1287780"/>
                          </a:lnTo>
                          <a:lnTo>
                            <a:pt x="231743" y="1277493"/>
                          </a:lnTo>
                          <a:lnTo>
                            <a:pt x="256889" y="1283589"/>
                          </a:lnTo>
                          <a:lnTo>
                            <a:pt x="280702" y="1276350"/>
                          </a:lnTo>
                          <a:lnTo>
                            <a:pt x="307753" y="1300544"/>
                          </a:lnTo>
                          <a:lnTo>
                            <a:pt x="331470" y="1292447"/>
                          </a:lnTo>
                          <a:lnTo>
                            <a:pt x="356521" y="1297210"/>
                          </a:lnTo>
                          <a:lnTo>
                            <a:pt x="378619" y="1273397"/>
                          </a:lnTo>
                          <a:lnTo>
                            <a:pt x="404813" y="1289114"/>
                          </a:lnTo>
                          <a:lnTo>
                            <a:pt x="425387" y="1250156"/>
                          </a:lnTo>
                          <a:lnTo>
                            <a:pt x="452342" y="1273873"/>
                          </a:lnTo>
                          <a:lnTo>
                            <a:pt x="476917" y="1275017"/>
                          </a:lnTo>
                          <a:lnTo>
                            <a:pt x="500539" y="1266539"/>
                          </a:lnTo>
                          <a:lnTo>
                            <a:pt x="524065" y="1256348"/>
                          </a:lnTo>
                          <a:lnTo>
                            <a:pt x="550450" y="1274540"/>
                          </a:lnTo>
                          <a:lnTo>
                            <a:pt x="574643" y="1270826"/>
                          </a:lnTo>
                          <a:lnTo>
                            <a:pt x="596170" y="1241489"/>
                          </a:lnTo>
                          <a:lnTo>
                            <a:pt x="620935" y="1243584"/>
                          </a:lnTo>
                          <a:lnTo>
                            <a:pt x="646271" y="1251490"/>
                          </a:lnTo>
                          <a:lnTo>
                            <a:pt x="668846" y="1232345"/>
                          </a:lnTo>
                          <a:lnTo>
                            <a:pt x="693801" y="1236440"/>
                          </a:lnTo>
                          <a:lnTo>
                            <a:pt x="719423" y="1247299"/>
                          </a:lnTo>
                          <a:lnTo>
                            <a:pt x="743712" y="1245013"/>
                          </a:lnTo>
                          <a:lnTo>
                            <a:pt x="766858" y="1231678"/>
                          </a:lnTo>
                          <a:lnTo>
                            <a:pt x="792290" y="1240441"/>
                          </a:lnTo>
                          <a:lnTo>
                            <a:pt x="815626" y="1228630"/>
                          </a:lnTo>
                          <a:lnTo>
                            <a:pt x="840582" y="1232440"/>
                          </a:lnTo>
                          <a:lnTo>
                            <a:pt x="863823" y="1220438"/>
                          </a:lnTo>
                          <a:lnTo>
                            <a:pt x="888492" y="1222058"/>
                          </a:lnTo>
                          <a:lnTo>
                            <a:pt x="911066" y="1202912"/>
                          </a:lnTo>
                          <a:lnTo>
                            <a:pt x="937546" y="1221581"/>
                          </a:lnTo>
                          <a:lnTo>
                            <a:pt x="959263" y="1194340"/>
                          </a:lnTo>
                          <a:lnTo>
                            <a:pt x="985552" y="1211675"/>
                          </a:lnTo>
                          <a:lnTo>
                            <a:pt x="1010983" y="1220724"/>
                          </a:lnTo>
                          <a:lnTo>
                            <a:pt x="1033177" y="1198150"/>
                          </a:lnTo>
                          <a:lnTo>
                            <a:pt x="1058799" y="1209294"/>
                          </a:lnTo>
                          <a:lnTo>
                            <a:pt x="1083469" y="1210913"/>
                          </a:lnTo>
                          <a:lnTo>
                            <a:pt x="1104996" y="1181957"/>
                          </a:lnTo>
                          <a:lnTo>
                            <a:pt x="1131475" y="1200817"/>
                          </a:lnTo>
                          <a:lnTo>
                            <a:pt x="1155478" y="1195959"/>
                          </a:lnTo>
                          <a:lnTo>
                            <a:pt x="1177290" y="1169575"/>
                          </a:lnTo>
                          <a:lnTo>
                            <a:pt x="1202436" y="1176338"/>
                          </a:lnTo>
                          <a:lnTo>
                            <a:pt x="1227106" y="1178338"/>
                          </a:lnTo>
                          <a:lnTo>
                            <a:pt x="1252156" y="1183672"/>
                          </a:lnTo>
                          <a:lnTo>
                            <a:pt x="1278160" y="1198340"/>
                          </a:lnTo>
                          <a:lnTo>
                            <a:pt x="1301115" y="1183100"/>
                          </a:lnTo>
                          <a:lnTo>
                            <a:pt x="1325118" y="1178147"/>
                          </a:lnTo>
                          <a:lnTo>
                            <a:pt x="1351407" y="1195388"/>
                          </a:lnTo>
                          <a:lnTo>
                            <a:pt x="1372267" y="1159383"/>
                          </a:lnTo>
                          <a:lnTo>
                            <a:pt x="1395413" y="1146429"/>
                          </a:lnTo>
                          <a:lnTo>
                            <a:pt x="1420654" y="1153763"/>
                          </a:lnTo>
                          <a:lnTo>
                            <a:pt x="1444466" y="1147667"/>
                          </a:lnTo>
                          <a:lnTo>
                            <a:pt x="1471994" y="1177671"/>
                          </a:lnTo>
                          <a:lnTo>
                            <a:pt x="1496187" y="1174814"/>
                          </a:lnTo>
                          <a:lnTo>
                            <a:pt x="1520095" y="1169003"/>
                          </a:lnTo>
                          <a:lnTo>
                            <a:pt x="1543907" y="1162431"/>
                          </a:lnTo>
                          <a:lnTo>
                            <a:pt x="1568101" y="1159383"/>
                          </a:lnTo>
                          <a:lnTo>
                            <a:pt x="1590389" y="1138142"/>
                          </a:lnTo>
                          <a:lnTo>
                            <a:pt x="1616107" y="1149763"/>
                          </a:lnTo>
                          <a:lnTo>
                            <a:pt x="1641729" y="1160621"/>
                          </a:lnTo>
                          <a:lnTo>
                            <a:pt x="1663923" y="1137952"/>
                          </a:lnTo>
                          <a:lnTo>
                            <a:pt x="1690212" y="1155287"/>
                          </a:lnTo>
                          <a:lnTo>
                            <a:pt x="1713548" y="1144334"/>
                          </a:lnTo>
                          <a:lnTo>
                            <a:pt x="1738598" y="1150144"/>
                          </a:lnTo>
                          <a:lnTo>
                            <a:pt x="1760696" y="1127093"/>
                          </a:lnTo>
                          <a:lnTo>
                            <a:pt x="1786795" y="1142810"/>
                          </a:lnTo>
                          <a:lnTo>
                            <a:pt x="1807464" y="1105567"/>
                          </a:lnTo>
                          <a:lnTo>
                            <a:pt x="1834039" y="1125569"/>
                          </a:lnTo>
                          <a:lnTo>
                            <a:pt x="1857185" y="1112234"/>
                          </a:lnTo>
                          <a:lnTo>
                            <a:pt x="1880712" y="1102805"/>
                          </a:lnTo>
                          <a:lnTo>
                            <a:pt x="1905857" y="1109377"/>
                          </a:lnTo>
                          <a:lnTo>
                            <a:pt x="1931480" y="1120616"/>
                          </a:lnTo>
                          <a:lnTo>
                            <a:pt x="1953482" y="1095851"/>
                          </a:lnTo>
                          <a:lnTo>
                            <a:pt x="1978438" y="1100042"/>
                          </a:lnTo>
                          <a:lnTo>
                            <a:pt x="2004631" y="1116044"/>
                          </a:lnTo>
                          <a:lnTo>
                            <a:pt x="2028539" y="1110234"/>
                          </a:lnTo>
                          <a:lnTo>
                            <a:pt x="2051400" y="1094327"/>
                          </a:lnTo>
                          <a:lnTo>
                            <a:pt x="2075688" y="1091851"/>
                          </a:lnTo>
                          <a:lnTo>
                            <a:pt x="2100644" y="1095851"/>
                          </a:lnTo>
                          <a:lnTo>
                            <a:pt x="2122932" y="1074134"/>
                          </a:lnTo>
                          <a:lnTo>
                            <a:pt x="2149602" y="1094994"/>
                          </a:lnTo>
                          <a:lnTo>
                            <a:pt x="2172081" y="1075182"/>
                          </a:lnTo>
                          <a:lnTo>
                            <a:pt x="2197513" y="1083755"/>
                          </a:lnTo>
                          <a:lnTo>
                            <a:pt x="2205323" y="1088993"/>
                          </a:lnTo>
                          <a:lnTo>
                            <a:pt x="2205323" y="0"/>
                          </a:lnTo>
                          <a:lnTo>
                            <a:pt x="2097596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dist="57150" dir="5400000" algn="bl" rotWithShape="0">
                        <a:srgbClr val="260D03">
                          <a:alpha val="12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p:txBody>
                </p:sp>
                <p:sp>
                  <p:nvSpPr>
                    <p:cNvPr id="43" name="Google Shape;43;p6"/>
                    <p:cNvSpPr/>
                    <p:nvPr/>
                  </p:nvSpPr>
                  <p:spPr>
                    <a:xfrm>
                      <a:off x="5817174" y="271576"/>
                      <a:ext cx="2762167" cy="1657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05323" h="1323022" extrusionOk="0">
                          <a:moveTo>
                            <a:pt x="2097310" y="95"/>
                          </a:moveTo>
                          <a:lnTo>
                            <a:pt x="2086737" y="68771"/>
                          </a:lnTo>
                          <a:cubicBezTo>
                            <a:pt x="2101501" y="74104"/>
                            <a:pt x="2112074" y="88106"/>
                            <a:pt x="2112074" y="104680"/>
                          </a:cubicBezTo>
                          <a:cubicBezTo>
                            <a:pt x="2112074" y="125825"/>
                            <a:pt x="2094929" y="142970"/>
                            <a:pt x="2073783" y="142970"/>
                          </a:cubicBezTo>
                          <a:cubicBezTo>
                            <a:pt x="2052638" y="142970"/>
                            <a:pt x="2035493" y="125825"/>
                            <a:pt x="2035493" y="104680"/>
                          </a:cubicBezTo>
                          <a:cubicBezTo>
                            <a:pt x="2035493" y="89630"/>
                            <a:pt x="2044256" y="76771"/>
                            <a:pt x="2056829" y="70485"/>
                          </a:cubicBezTo>
                          <a:lnTo>
                            <a:pt x="2056829" y="95"/>
                          </a:lnTo>
                          <a:lnTo>
                            <a:pt x="1881473" y="95"/>
                          </a:lnTo>
                          <a:lnTo>
                            <a:pt x="1870901" y="68771"/>
                          </a:lnTo>
                          <a:cubicBezTo>
                            <a:pt x="1885664" y="74104"/>
                            <a:pt x="1896237" y="88106"/>
                            <a:pt x="1896237" y="104680"/>
                          </a:cubicBezTo>
                          <a:cubicBezTo>
                            <a:pt x="1896237" y="125825"/>
                            <a:pt x="1879092" y="142970"/>
                            <a:pt x="1857947" y="142970"/>
                          </a:cubicBezTo>
                          <a:cubicBezTo>
                            <a:pt x="1836801" y="142970"/>
                            <a:pt x="1819656" y="125825"/>
                            <a:pt x="1819656" y="104680"/>
                          </a:cubicBezTo>
                          <a:cubicBezTo>
                            <a:pt x="1819656" y="89630"/>
                            <a:pt x="1828419" y="76771"/>
                            <a:pt x="1840992" y="70485"/>
                          </a:cubicBezTo>
                          <a:lnTo>
                            <a:pt x="1840992" y="95"/>
                          </a:lnTo>
                          <a:lnTo>
                            <a:pt x="1665637" y="95"/>
                          </a:lnTo>
                          <a:lnTo>
                            <a:pt x="1655064" y="68771"/>
                          </a:lnTo>
                          <a:cubicBezTo>
                            <a:pt x="1669828" y="74104"/>
                            <a:pt x="1680401" y="88106"/>
                            <a:pt x="1680401" y="104680"/>
                          </a:cubicBezTo>
                          <a:cubicBezTo>
                            <a:pt x="1680401" y="125825"/>
                            <a:pt x="1663256" y="142970"/>
                            <a:pt x="1642110" y="142970"/>
                          </a:cubicBezTo>
                          <a:cubicBezTo>
                            <a:pt x="1620965" y="142970"/>
                            <a:pt x="1603820" y="125825"/>
                            <a:pt x="1603820" y="104680"/>
                          </a:cubicBezTo>
                          <a:cubicBezTo>
                            <a:pt x="1603820" y="89630"/>
                            <a:pt x="1612583" y="76771"/>
                            <a:pt x="1625156" y="70485"/>
                          </a:cubicBezTo>
                          <a:lnTo>
                            <a:pt x="1625156" y="95"/>
                          </a:lnTo>
                          <a:lnTo>
                            <a:pt x="1449800" y="95"/>
                          </a:lnTo>
                          <a:lnTo>
                            <a:pt x="1439228" y="68771"/>
                          </a:lnTo>
                          <a:cubicBezTo>
                            <a:pt x="1453991" y="74104"/>
                            <a:pt x="1464564" y="88106"/>
                            <a:pt x="1464564" y="104680"/>
                          </a:cubicBezTo>
                          <a:cubicBezTo>
                            <a:pt x="1464564" y="125825"/>
                            <a:pt x="1447419" y="142970"/>
                            <a:pt x="1426274" y="142970"/>
                          </a:cubicBezTo>
                          <a:cubicBezTo>
                            <a:pt x="1405128" y="142970"/>
                            <a:pt x="1387983" y="125825"/>
                            <a:pt x="1387983" y="104680"/>
                          </a:cubicBezTo>
                          <a:cubicBezTo>
                            <a:pt x="1387983" y="89630"/>
                            <a:pt x="1396746" y="76771"/>
                            <a:pt x="1409319" y="70485"/>
                          </a:cubicBezTo>
                          <a:lnTo>
                            <a:pt x="1409319" y="95"/>
                          </a:lnTo>
                          <a:lnTo>
                            <a:pt x="1233964" y="95"/>
                          </a:lnTo>
                          <a:lnTo>
                            <a:pt x="1223391" y="68771"/>
                          </a:lnTo>
                          <a:cubicBezTo>
                            <a:pt x="1238155" y="74104"/>
                            <a:pt x="1248728" y="88106"/>
                            <a:pt x="1248728" y="104680"/>
                          </a:cubicBezTo>
                          <a:cubicBezTo>
                            <a:pt x="1248728" y="125825"/>
                            <a:pt x="1231583" y="142970"/>
                            <a:pt x="1210437" y="142970"/>
                          </a:cubicBezTo>
                          <a:cubicBezTo>
                            <a:pt x="1189292" y="142970"/>
                            <a:pt x="1172147" y="125825"/>
                            <a:pt x="1172147" y="104680"/>
                          </a:cubicBezTo>
                          <a:cubicBezTo>
                            <a:pt x="1172147" y="89630"/>
                            <a:pt x="1180910" y="76771"/>
                            <a:pt x="1193483" y="70485"/>
                          </a:cubicBezTo>
                          <a:lnTo>
                            <a:pt x="1193483" y="95"/>
                          </a:lnTo>
                          <a:lnTo>
                            <a:pt x="1018127" y="95"/>
                          </a:lnTo>
                          <a:lnTo>
                            <a:pt x="1007555" y="68771"/>
                          </a:lnTo>
                          <a:cubicBezTo>
                            <a:pt x="1022318" y="74104"/>
                            <a:pt x="1032891" y="88106"/>
                            <a:pt x="1032891" y="104680"/>
                          </a:cubicBezTo>
                          <a:cubicBezTo>
                            <a:pt x="1032891" y="125825"/>
                            <a:pt x="1015746" y="142970"/>
                            <a:pt x="994601" y="142970"/>
                          </a:cubicBezTo>
                          <a:cubicBezTo>
                            <a:pt x="973455" y="142970"/>
                            <a:pt x="956310" y="125825"/>
                            <a:pt x="956310" y="104680"/>
                          </a:cubicBezTo>
                          <a:cubicBezTo>
                            <a:pt x="956310" y="89630"/>
                            <a:pt x="965073" y="76771"/>
                            <a:pt x="977646" y="70485"/>
                          </a:cubicBezTo>
                          <a:lnTo>
                            <a:pt x="977646" y="95"/>
                          </a:lnTo>
                          <a:lnTo>
                            <a:pt x="802291" y="95"/>
                          </a:lnTo>
                          <a:lnTo>
                            <a:pt x="791718" y="68771"/>
                          </a:lnTo>
                          <a:cubicBezTo>
                            <a:pt x="806482" y="74104"/>
                            <a:pt x="817055" y="88106"/>
                            <a:pt x="817055" y="104680"/>
                          </a:cubicBezTo>
                          <a:cubicBezTo>
                            <a:pt x="817055" y="125825"/>
                            <a:pt x="799910" y="142970"/>
                            <a:pt x="778764" y="142970"/>
                          </a:cubicBezTo>
                          <a:cubicBezTo>
                            <a:pt x="757619" y="142970"/>
                            <a:pt x="740474" y="125825"/>
                            <a:pt x="740474" y="104680"/>
                          </a:cubicBezTo>
                          <a:cubicBezTo>
                            <a:pt x="740474" y="89630"/>
                            <a:pt x="749237" y="76771"/>
                            <a:pt x="761810" y="70485"/>
                          </a:cubicBezTo>
                          <a:lnTo>
                            <a:pt x="761810" y="95"/>
                          </a:lnTo>
                          <a:lnTo>
                            <a:pt x="586455" y="95"/>
                          </a:lnTo>
                          <a:lnTo>
                            <a:pt x="575881" y="68771"/>
                          </a:lnTo>
                          <a:cubicBezTo>
                            <a:pt x="590646" y="74104"/>
                            <a:pt x="601218" y="88106"/>
                            <a:pt x="601218" y="104680"/>
                          </a:cubicBezTo>
                          <a:cubicBezTo>
                            <a:pt x="601218" y="125825"/>
                            <a:pt x="584073" y="142970"/>
                            <a:pt x="562928" y="142970"/>
                          </a:cubicBezTo>
                          <a:cubicBezTo>
                            <a:pt x="541782" y="142970"/>
                            <a:pt x="524637" y="125825"/>
                            <a:pt x="524637" y="104680"/>
                          </a:cubicBezTo>
                          <a:cubicBezTo>
                            <a:pt x="524637" y="89630"/>
                            <a:pt x="533400" y="76771"/>
                            <a:pt x="545973" y="70485"/>
                          </a:cubicBezTo>
                          <a:lnTo>
                            <a:pt x="545973" y="95"/>
                          </a:lnTo>
                          <a:lnTo>
                            <a:pt x="370618" y="95"/>
                          </a:lnTo>
                          <a:lnTo>
                            <a:pt x="360045" y="68771"/>
                          </a:lnTo>
                          <a:cubicBezTo>
                            <a:pt x="374809" y="74104"/>
                            <a:pt x="385381" y="88106"/>
                            <a:pt x="385381" y="104680"/>
                          </a:cubicBezTo>
                          <a:cubicBezTo>
                            <a:pt x="385381" y="125825"/>
                            <a:pt x="368237" y="142970"/>
                            <a:pt x="347091" y="142970"/>
                          </a:cubicBezTo>
                          <a:cubicBezTo>
                            <a:pt x="325946" y="142970"/>
                            <a:pt x="308801" y="125825"/>
                            <a:pt x="308801" y="104680"/>
                          </a:cubicBezTo>
                          <a:cubicBezTo>
                            <a:pt x="308801" y="89630"/>
                            <a:pt x="317563" y="76771"/>
                            <a:pt x="330137" y="70485"/>
                          </a:cubicBezTo>
                          <a:lnTo>
                            <a:pt x="330137" y="95"/>
                          </a:lnTo>
                          <a:lnTo>
                            <a:pt x="154781" y="95"/>
                          </a:lnTo>
                          <a:lnTo>
                            <a:pt x="144209" y="68771"/>
                          </a:lnTo>
                          <a:cubicBezTo>
                            <a:pt x="158972" y="74104"/>
                            <a:pt x="169545" y="88106"/>
                            <a:pt x="169545" y="104680"/>
                          </a:cubicBezTo>
                          <a:cubicBezTo>
                            <a:pt x="169545" y="125825"/>
                            <a:pt x="152400" y="142970"/>
                            <a:pt x="131254" y="142970"/>
                          </a:cubicBezTo>
                          <a:cubicBezTo>
                            <a:pt x="110109" y="142970"/>
                            <a:pt x="92964" y="125825"/>
                            <a:pt x="92964" y="104680"/>
                          </a:cubicBezTo>
                          <a:cubicBezTo>
                            <a:pt x="92964" y="89630"/>
                            <a:pt x="101727" y="76771"/>
                            <a:pt x="114300" y="70485"/>
                          </a:cubicBezTo>
                          <a:lnTo>
                            <a:pt x="114300" y="95"/>
                          </a:lnTo>
                          <a:lnTo>
                            <a:pt x="0" y="95"/>
                          </a:lnTo>
                          <a:lnTo>
                            <a:pt x="0" y="1308068"/>
                          </a:lnTo>
                          <a:lnTo>
                            <a:pt x="14573" y="1316831"/>
                          </a:lnTo>
                          <a:lnTo>
                            <a:pt x="37814" y="1303306"/>
                          </a:lnTo>
                          <a:lnTo>
                            <a:pt x="61341" y="1293305"/>
                          </a:lnTo>
                          <a:lnTo>
                            <a:pt x="86392" y="1297877"/>
                          </a:lnTo>
                          <a:lnTo>
                            <a:pt x="113538" y="1323023"/>
                          </a:lnTo>
                          <a:lnTo>
                            <a:pt x="134684" y="1290542"/>
                          </a:lnTo>
                          <a:lnTo>
                            <a:pt x="162211" y="1318927"/>
                          </a:lnTo>
                          <a:lnTo>
                            <a:pt x="185357" y="1304639"/>
                          </a:lnTo>
                          <a:lnTo>
                            <a:pt x="208217" y="1287780"/>
                          </a:lnTo>
                          <a:lnTo>
                            <a:pt x="231743" y="1277493"/>
                          </a:lnTo>
                          <a:lnTo>
                            <a:pt x="256889" y="1283589"/>
                          </a:lnTo>
                          <a:lnTo>
                            <a:pt x="280702" y="1276350"/>
                          </a:lnTo>
                          <a:lnTo>
                            <a:pt x="307753" y="1300544"/>
                          </a:lnTo>
                          <a:lnTo>
                            <a:pt x="331470" y="1292447"/>
                          </a:lnTo>
                          <a:lnTo>
                            <a:pt x="356521" y="1297210"/>
                          </a:lnTo>
                          <a:lnTo>
                            <a:pt x="378619" y="1273397"/>
                          </a:lnTo>
                          <a:lnTo>
                            <a:pt x="404813" y="1289114"/>
                          </a:lnTo>
                          <a:lnTo>
                            <a:pt x="425387" y="1250156"/>
                          </a:lnTo>
                          <a:lnTo>
                            <a:pt x="452342" y="1273873"/>
                          </a:lnTo>
                          <a:lnTo>
                            <a:pt x="476917" y="1275017"/>
                          </a:lnTo>
                          <a:lnTo>
                            <a:pt x="500539" y="1266539"/>
                          </a:lnTo>
                          <a:lnTo>
                            <a:pt x="524065" y="1256348"/>
                          </a:lnTo>
                          <a:lnTo>
                            <a:pt x="550450" y="1274540"/>
                          </a:lnTo>
                          <a:lnTo>
                            <a:pt x="574643" y="1270826"/>
                          </a:lnTo>
                          <a:lnTo>
                            <a:pt x="596170" y="1241489"/>
                          </a:lnTo>
                          <a:lnTo>
                            <a:pt x="620935" y="1243584"/>
                          </a:lnTo>
                          <a:lnTo>
                            <a:pt x="646271" y="1251490"/>
                          </a:lnTo>
                          <a:lnTo>
                            <a:pt x="668846" y="1232345"/>
                          </a:lnTo>
                          <a:lnTo>
                            <a:pt x="693801" y="1236440"/>
                          </a:lnTo>
                          <a:lnTo>
                            <a:pt x="719423" y="1247299"/>
                          </a:lnTo>
                          <a:lnTo>
                            <a:pt x="743712" y="1245013"/>
                          </a:lnTo>
                          <a:lnTo>
                            <a:pt x="766858" y="1231678"/>
                          </a:lnTo>
                          <a:lnTo>
                            <a:pt x="792290" y="1240441"/>
                          </a:lnTo>
                          <a:lnTo>
                            <a:pt x="815626" y="1228630"/>
                          </a:lnTo>
                          <a:lnTo>
                            <a:pt x="840582" y="1232440"/>
                          </a:lnTo>
                          <a:lnTo>
                            <a:pt x="863823" y="1220438"/>
                          </a:lnTo>
                          <a:lnTo>
                            <a:pt x="888492" y="1222058"/>
                          </a:lnTo>
                          <a:lnTo>
                            <a:pt x="911066" y="1202912"/>
                          </a:lnTo>
                          <a:lnTo>
                            <a:pt x="937546" y="1221581"/>
                          </a:lnTo>
                          <a:lnTo>
                            <a:pt x="959263" y="1194340"/>
                          </a:lnTo>
                          <a:lnTo>
                            <a:pt x="985552" y="1211675"/>
                          </a:lnTo>
                          <a:lnTo>
                            <a:pt x="1010983" y="1220724"/>
                          </a:lnTo>
                          <a:lnTo>
                            <a:pt x="1033177" y="1198150"/>
                          </a:lnTo>
                          <a:lnTo>
                            <a:pt x="1058799" y="1209294"/>
                          </a:lnTo>
                          <a:lnTo>
                            <a:pt x="1083469" y="1210913"/>
                          </a:lnTo>
                          <a:lnTo>
                            <a:pt x="1104996" y="1181957"/>
                          </a:lnTo>
                          <a:lnTo>
                            <a:pt x="1131475" y="1200817"/>
                          </a:lnTo>
                          <a:lnTo>
                            <a:pt x="1155478" y="1195959"/>
                          </a:lnTo>
                          <a:lnTo>
                            <a:pt x="1177290" y="1169575"/>
                          </a:lnTo>
                          <a:lnTo>
                            <a:pt x="1202436" y="1176338"/>
                          </a:lnTo>
                          <a:lnTo>
                            <a:pt x="1227106" y="1178338"/>
                          </a:lnTo>
                          <a:lnTo>
                            <a:pt x="1252156" y="1183672"/>
                          </a:lnTo>
                          <a:lnTo>
                            <a:pt x="1278160" y="1198340"/>
                          </a:lnTo>
                          <a:lnTo>
                            <a:pt x="1301115" y="1183100"/>
                          </a:lnTo>
                          <a:lnTo>
                            <a:pt x="1325118" y="1178147"/>
                          </a:lnTo>
                          <a:lnTo>
                            <a:pt x="1351407" y="1195388"/>
                          </a:lnTo>
                          <a:lnTo>
                            <a:pt x="1372267" y="1159383"/>
                          </a:lnTo>
                          <a:lnTo>
                            <a:pt x="1395413" y="1146429"/>
                          </a:lnTo>
                          <a:lnTo>
                            <a:pt x="1420654" y="1153763"/>
                          </a:lnTo>
                          <a:lnTo>
                            <a:pt x="1444466" y="1147667"/>
                          </a:lnTo>
                          <a:lnTo>
                            <a:pt x="1471994" y="1177671"/>
                          </a:lnTo>
                          <a:lnTo>
                            <a:pt x="1496187" y="1174814"/>
                          </a:lnTo>
                          <a:lnTo>
                            <a:pt x="1520095" y="1169003"/>
                          </a:lnTo>
                          <a:lnTo>
                            <a:pt x="1543907" y="1162431"/>
                          </a:lnTo>
                          <a:lnTo>
                            <a:pt x="1568101" y="1159383"/>
                          </a:lnTo>
                          <a:lnTo>
                            <a:pt x="1590389" y="1138142"/>
                          </a:lnTo>
                          <a:lnTo>
                            <a:pt x="1616107" y="1149763"/>
                          </a:lnTo>
                          <a:lnTo>
                            <a:pt x="1641729" y="1160621"/>
                          </a:lnTo>
                          <a:lnTo>
                            <a:pt x="1663923" y="1137952"/>
                          </a:lnTo>
                          <a:lnTo>
                            <a:pt x="1690212" y="1155287"/>
                          </a:lnTo>
                          <a:lnTo>
                            <a:pt x="1713548" y="1144334"/>
                          </a:lnTo>
                          <a:lnTo>
                            <a:pt x="1738598" y="1150144"/>
                          </a:lnTo>
                          <a:lnTo>
                            <a:pt x="1760696" y="1127093"/>
                          </a:lnTo>
                          <a:lnTo>
                            <a:pt x="1786795" y="1142810"/>
                          </a:lnTo>
                          <a:lnTo>
                            <a:pt x="1807464" y="1105567"/>
                          </a:lnTo>
                          <a:lnTo>
                            <a:pt x="1834039" y="1125569"/>
                          </a:lnTo>
                          <a:lnTo>
                            <a:pt x="1857185" y="1112234"/>
                          </a:lnTo>
                          <a:lnTo>
                            <a:pt x="1880712" y="1102805"/>
                          </a:lnTo>
                          <a:lnTo>
                            <a:pt x="1905857" y="1109377"/>
                          </a:lnTo>
                          <a:lnTo>
                            <a:pt x="1931480" y="1120616"/>
                          </a:lnTo>
                          <a:lnTo>
                            <a:pt x="1953482" y="1095851"/>
                          </a:lnTo>
                          <a:lnTo>
                            <a:pt x="1978438" y="1100042"/>
                          </a:lnTo>
                          <a:lnTo>
                            <a:pt x="2004631" y="1116044"/>
                          </a:lnTo>
                          <a:lnTo>
                            <a:pt x="2028539" y="1110234"/>
                          </a:lnTo>
                          <a:lnTo>
                            <a:pt x="2051400" y="1094327"/>
                          </a:lnTo>
                          <a:lnTo>
                            <a:pt x="2075688" y="1091851"/>
                          </a:lnTo>
                          <a:lnTo>
                            <a:pt x="2100644" y="1095851"/>
                          </a:lnTo>
                          <a:lnTo>
                            <a:pt x="2122932" y="1074134"/>
                          </a:lnTo>
                          <a:lnTo>
                            <a:pt x="2149602" y="1094994"/>
                          </a:lnTo>
                          <a:lnTo>
                            <a:pt x="2172081" y="1075182"/>
                          </a:lnTo>
                          <a:lnTo>
                            <a:pt x="2197513" y="1083755"/>
                          </a:lnTo>
                          <a:lnTo>
                            <a:pt x="2205323" y="1088993"/>
                          </a:lnTo>
                          <a:lnTo>
                            <a:pt x="2205323" y="0"/>
                          </a:lnTo>
                          <a:lnTo>
                            <a:pt x="2097596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dist="57150" dir="5400000" algn="bl" rotWithShape="0">
                        <a:srgbClr val="260D03">
                          <a:alpha val="12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p:txBody>
                </p:sp>
              </p:grpSp>
              <p:sp>
                <p:nvSpPr>
                  <p:cNvPr id="44" name="Google Shape;44;p6"/>
                  <p:cNvSpPr/>
                  <p:nvPr/>
                </p:nvSpPr>
                <p:spPr>
                  <a:xfrm>
                    <a:off x="412975" y="1284900"/>
                    <a:ext cx="8318100" cy="30738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dist="57150" dir="5400000" algn="bl" rotWithShape="0">
                      <a:srgbClr val="260D03">
                        <a:alpha val="12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  <a:latin typeface="Actor"/>
                      <a:ea typeface="Actor"/>
                      <a:cs typeface="Actor"/>
                      <a:sym typeface="Actor"/>
                    </a:endParaRPr>
                  </a:p>
                </p:txBody>
              </p:sp>
            </p:grpSp>
            <p:sp>
              <p:nvSpPr>
                <p:cNvPr id="45" name="Google Shape;45;p6"/>
                <p:cNvSpPr/>
                <p:nvPr/>
              </p:nvSpPr>
              <p:spPr>
                <a:xfrm rot="5400000">
                  <a:off x="3456972" y="-437289"/>
                  <a:ext cx="2231540" cy="8316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" name="Google Shape;46;p6"/>
              <p:cNvGrpSpPr/>
              <p:nvPr/>
            </p:nvGrpSpPr>
            <p:grpSpPr>
              <a:xfrm>
                <a:off x="412975" y="295735"/>
                <a:ext cx="8318229" cy="4541004"/>
                <a:chOff x="412975" y="295735"/>
                <a:chExt cx="8318229" cy="4541004"/>
              </a:xfrm>
            </p:grpSpPr>
            <p:grpSp>
              <p:nvGrpSpPr>
                <p:cNvPr id="47" name="Google Shape;47;p6"/>
                <p:cNvGrpSpPr/>
                <p:nvPr/>
              </p:nvGrpSpPr>
              <p:grpSpPr>
                <a:xfrm>
                  <a:off x="412975" y="295735"/>
                  <a:ext cx="8318229" cy="4062965"/>
                  <a:chOff x="412975" y="295735"/>
                  <a:chExt cx="8318229" cy="4062965"/>
                </a:xfrm>
              </p:grpSpPr>
              <p:grpSp>
                <p:nvGrpSpPr>
                  <p:cNvPr id="48" name="Google Shape;48;p6"/>
                  <p:cNvGrpSpPr/>
                  <p:nvPr/>
                </p:nvGrpSpPr>
                <p:grpSpPr>
                  <a:xfrm>
                    <a:off x="412987" y="295735"/>
                    <a:ext cx="8318217" cy="1704312"/>
                    <a:chOff x="491624" y="271576"/>
                    <a:chExt cx="8087717" cy="1657085"/>
                  </a:xfrm>
                </p:grpSpPr>
                <p:sp>
                  <p:nvSpPr>
                    <p:cNvPr id="49" name="Google Shape;49;p6"/>
                    <p:cNvSpPr/>
                    <p:nvPr/>
                  </p:nvSpPr>
                  <p:spPr>
                    <a:xfrm>
                      <a:off x="491624" y="271576"/>
                      <a:ext cx="2762167" cy="1657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05323" h="1323022" extrusionOk="0">
                          <a:moveTo>
                            <a:pt x="2097310" y="95"/>
                          </a:moveTo>
                          <a:lnTo>
                            <a:pt x="2086737" y="68771"/>
                          </a:lnTo>
                          <a:cubicBezTo>
                            <a:pt x="2101501" y="74104"/>
                            <a:pt x="2112074" y="88106"/>
                            <a:pt x="2112074" y="104680"/>
                          </a:cubicBezTo>
                          <a:cubicBezTo>
                            <a:pt x="2112074" y="125825"/>
                            <a:pt x="2094929" y="142970"/>
                            <a:pt x="2073783" y="142970"/>
                          </a:cubicBezTo>
                          <a:cubicBezTo>
                            <a:pt x="2052638" y="142970"/>
                            <a:pt x="2035493" y="125825"/>
                            <a:pt x="2035493" y="104680"/>
                          </a:cubicBezTo>
                          <a:cubicBezTo>
                            <a:pt x="2035493" y="89630"/>
                            <a:pt x="2044256" y="76771"/>
                            <a:pt x="2056829" y="70485"/>
                          </a:cubicBezTo>
                          <a:lnTo>
                            <a:pt x="2056829" y="95"/>
                          </a:lnTo>
                          <a:lnTo>
                            <a:pt x="1881473" y="95"/>
                          </a:lnTo>
                          <a:lnTo>
                            <a:pt x="1870901" y="68771"/>
                          </a:lnTo>
                          <a:cubicBezTo>
                            <a:pt x="1885664" y="74104"/>
                            <a:pt x="1896237" y="88106"/>
                            <a:pt x="1896237" y="104680"/>
                          </a:cubicBezTo>
                          <a:cubicBezTo>
                            <a:pt x="1896237" y="125825"/>
                            <a:pt x="1879092" y="142970"/>
                            <a:pt x="1857947" y="142970"/>
                          </a:cubicBezTo>
                          <a:cubicBezTo>
                            <a:pt x="1836801" y="142970"/>
                            <a:pt x="1819656" y="125825"/>
                            <a:pt x="1819656" y="104680"/>
                          </a:cubicBezTo>
                          <a:cubicBezTo>
                            <a:pt x="1819656" y="89630"/>
                            <a:pt x="1828419" y="76771"/>
                            <a:pt x="1840992" y="70485"/>
                          </a:cubicBezTo>
                          <a:lnTo>
                            <a:pt x="1840992" y="95"/>
                          </a:lnTo>
                          <a:lnTo>
                            <a:pt x="1665637" y="95"/>
                          </a:lnTo>
                          <a:lnTo>
                            <a:pt x="1655064" y="68771"/>
                          </a:lnTo>
                          <a:cubicBezTo>
                            <a:pt x="1669828" y="74104"/>
                            <a:pt x="1680401" y="88106"/>
                            <a:pt x="1680401" y="104680"/>
                          </a:cubicBezTo>
                          <a:cubicBezTo>
                            <a:pt x="1680401" y="125825"/>
                            <a:pt x="1663256" y="142970"/>
                            <a:pt x="1642110" y="142970"/>
                          </a:cubicBezTo>
                          <a:cubicBezTo>
                            <a:pt x="1620965" y="142970"/>
                            <a:pt x="1603820" y="125825"/>
                            <a:pt x="1603820" y="104680"/>
                          </a:cubicBezTo>
                          <a:cubicBezTo>
                            <a:pt x="1603820" y="89630"/>
                            <a:pt x="1612583" y="76771"/>
                            <a:pt x="1625156" y="70485"/>
                          </a:cubicBezTo>
                          <a:lnTo>
                            <a:pt x="1625156" y="95"/>
                          </a:lnTo>
                          <a:lnTo>
                            <a:pt x="1449800" y="95"/>
                          </a:lnTo>
                          <a:lnTo>
                            <a:pt x="1439228" y="68771"/>
                          </a:lnTo>
                          <a:cubicBezTo>
                            <a:pt x="1453991" y="74104"/>
                            <a:pt x="1464564" y="88106"/>
                            <a:pt x="1464564" y="104680"/>
                          </a:cubicBezTo>
                          <a:cubicBezTo>
                            <a:pt x="1464564" y="125825"/>
                            <a:pt x="1447419" y="142970"/>
                            <a:pt x="1426274" y="142970"/>
                          </a:cubicBezTo>
                          <a:cubicBezTo>
                            <a:pt x="1405128" y="142970"/>
                            <a:pt x="1387983" y="125825"/>
                            <a:pt x="1387983" y="104680"/>
                          </a:cubicBezTo>
                          <a:cubicBezTo>
                            <a:pt x="1387983" y="89630"/>
                            <a:pt x="1396746" y="76771"/>
                            <a:pt x="1409319" y="70485"/>
                          </a:cubicBezTo>
                          <a:lnTo>
                            <a:pt x="1409319" y="95"/>
                          </a:lnTo>
                          <a:lnTo>
                            <a:pt x="1233964" y="95"/>
                          </a:lnTo>
                          <a:lnTo>
                            <a:pt x="1223391" y="68771"/>
                          </a:lnTo>
                          <a:cubicBezTo>
                            <a:pt x="1238155" y="74104"/>
                            <a:pt x="1248728" y="88106"/>
                            <a:pt x="1248728" y="104680"/>
                          </a:cubicBezTo>
                          <a:cubicBezTo>
                            <a:pt x="1248728" y="125825"/>
                            <a:pt x="1231583" y="142970"/>
                            <a:pt x="1210437" y="142970"/>
                          </a:cubicBezTo>
                          <a:cubicBezTo>
                            <a:pt x="1189292" y="142970"/>
                            <a:pt x="1172147" y="125825"/>
                            <a:pt x="1172147" y="104680"/>
                          </a:cubicBezTo>
                          <a:cubicBezTo>
                            <a:pt x="1172147" y="89630"/>
                            <a:pt x="1180910" y="76771"/>
                            <a:pt x="1193483" y="70485"/>
                          </a:cubicBezTo>
                          <a:lnTo>
                            <a:pt x="1193483" y="95"/>
                          </a:lnTo>
                          <a:lnTo>
                            <a:pt x="1018127" y="95"/>
                          </a:lnTo>
                          <a:lnTo>
                            <a:pt x="1007555" y="68771"/>
                          </a:lnTo>
                          <a:cubicBezTo>
                            <a:pt x="1022318" y="74104"/>
                            <a:pt x="1032891" y="88106"/>
                            <a:pt x="1032891" y="104680"/>
                          </a:cubicBezTo>
                          <a:cubicBezTo>
                            <a:pt x="1032891" y="125825"/>
                            <a:pt x="1015746" y="142970"/>
                            <a:pt x="994601" y="142970"/>
                          </a:cubicBezTo>
                          <a:cubicBezTo>
                            <a:pt x="973455" y="142970"/>
                            <a:pt x="956310" y="125825"/>
                            <a:pt x="956310" y="104680"/>
                          </a:cubicBezTo>
                          <a:cubicBezTo>
                            <a:pt x="956310" y="89630"/>
                            <a:pt x="965073" y="76771"/>
                            <a:pt x="977646" y="70485"/>
                          </a:cubicBezTo>
                          <a:lnTo>
                            <a:pt x="977646" y="95"/>
                          </a:lnTo>
                          <a:lnTo>
                            <a:pt x="802291" y="95"/>
                          </a:lnTo>
                          <a:lnTo>
                            <a:pt x="791718" y="68771"/>
                          </a:lnTo>
                          <a:cubicBezTo>
                            <a:pt x="806482" y="74104"/>
                            <a:pt x="817055" y="88106"/>
                            <a:pt x="817055" y="104680"/>
                          </a:cubicBezTo>
                          <a:cubicBezTo>
                            <a:pt x="817055" y="125825"/>
                            <a:pt x="799910" y="142970"/>
                            <a:pt x="778764" y="142970"/>
                          </a:cubicBezTo>
                          <a:cubicBezTo>
                            <a:pt x="757619" y="142970"/>
                            <a:pt x="740474" y="125825"/>
                            <a:pt x="740474" y="104680"/>
                          </a:cubicBezTo>
                          <a:cubicBezTo>
                            <a:pt x="740474" y="89630"/>
                            <a:pt x="749237" y="76771"/>
                            <a:pt x="761810" y="70485"/>
                          </a:cubicBezTo>
                          <a:lnTo>
                            <a:pt x="761810" y="95"/>
                          </a:lnTo>
                          <a:lnTo>
                            <a:pt x="586455" y="95"/>
                          </a:lnTo>
                          <a:lnTo>
                            <a:pt x="575881" y="68771"/>
                          </a:lnTo>
                          <a:cubicBezTo>
                            <a:pt x="590646" y="74104"/>
                            <a:pt x="601218" y="88106"/>
                            <a:pt x="601218" y="104680"/>
                          </a:cubicBezTo>
                          <a:cubicBezTo>
                            <a:pt x="601218" y="125825"/>
                            <a:pt x="584073" y="142970"/>
                            <a:pt x="562928" y="142970"/>
                          </a:cubicBezTo>
                          <a:cubicBezTo>
                            <a:pt x="541782" y="142970"/>
                            <a:pt x="524637" y="125825"/>
                            <a:pt x="524637" y="104680"/>
                          </a:cubicBezTo>
                          <a:cubicBezTo>
                            <a:pt x="524637" y="89630"/>
                            <a:pt x="533400" y="76771"/>
                            <a:pt x="545973" y="70485"/>
                          </a:cubicBezTo>
                          <a:lnTo>
                            <a:pt x="545973" y="95"/>
                          </a:lnTo>
                          <a:lnTo>
                            <a:pt x="370618" y="95"/>
                          </a:lnTo>
                          <a:lnTo>
                            <a:pt x="360045" y="68771"/>
                          </a:lnTo>
                          <a:cubicBezTo>
                            <a:pt x="374809" y="74104"/>
                            <a:pt x="385381" y="88106"/>
                            <a:pt x="385381" y="104680"/>
                          </a:cubicBezTo>
                          <a:cubicBezTo>
                            <a:pt x="385381" y="125825"/>
                            <a:pt x="368237" y="142970"/>
                            <a:pt x="347091" y="142970"/>
                          </a:cubicBezTo>
                          <a:cubicBezTo>
                            <a:pt x="325946" y="142970"/>
                            <a:pt x="308801" y="125825"/>
                            <a:pt x="308801" y="104680"/>
                          </a:cubicBezTo>
                          <a:cubicBezTo>
                            <a:pt x="308801" y="89630"/>
                            <a:pt x="317563" y="76771"/>
                            <a:pt x="330137" y="70485"/>
                          </a:cubicBezTo>
                          <a:lnTo>
                            <a:pt x="330137" y="95"/>
                          </a:lnTo>
                          <a:lnTo>
                            <a:pt x="154781" y="95"/>
                          </a:lnTo>
                          <a:lnTo>
                            <a:pt x="144209" y="68771"/>
                          </a:lnTo>
                          <a:cubicBezTo>
                            <a:pt x="158972" y="74104"/>
                            <a:pt x="169545" y="88106"/>
                            <a:pt x="169545" y="104680"/>
                          </a:cubicBezTo>
                          <a:cubicBezTo>
                            <a:pt x="169545" y="125825"/>
                            <a:pt x="152400" y="142970"/>
                            <a:pt x="131254" y="142970"/>
                          </a:cubicBezTo>
                          <a:cubicBezTo>
                            <a:pt x="110109" y="142970"/>
                            <a:pt x="92964" y="125825"/>
                            <a:pt x="92964" y="104680"/>
                          </a:cubicBezTo>
                          <a:cubicBezTo>
                            <a:pt x="92964" y="89630"/>
                            <a:pt x="101727" y="76771"/>
                            <a:pt x="114300" y="70485"/>
                          </a:cubicBezTo>
                          <a:lnTo>
                            <a:pt x="114300" y="95"/>
                          </a:lnTo>
                          <a:lnTo>
                            <a:pt x="0" y="95"/>
                          </a:lnTo>
                          <a:lnTo>
                            <a:pt x="0" y="1308068"/>
                          </a:lnTo>
                          <a:lnTo>
                            <a:pt x="14573" y="1316831"/>
                          </a:lnTo>
                          <a:lnTo>
                            <a:pt x="37814" y="1303306"/>
                          </a:lnTo>
                          <a:lnTo>
                            <a:pt x="61341" y="1293305"/>
                          </a:lnTo>
                          <a:lnTo>
                            <a:pt x="86392" y="1297877"/>
                          </a:lnTo>
                          <a:lnTo>
                            <a:pt x="113538" y="1323023"/>
                          </a:lnTo>
                          <a:lnTo>
                            <a:pt x="134684" y="1290542"/>
                          </a:lnTo>
                          <a:lnTo>
                            <a:pt x="162211" y="1318927"/>
                          </a:lnTo>
                          <a:lnTo>
                            <a:pt x="185357" y="1304639"/>
                          </a:lnTo>
                          <a:lnTo>
                            <a:pt x="208217" y="1287780"/>
                          </a:lnTo>
                          <a:lnTo>
                            <a:pt x="231743" y="1277493"/>
                          </a:lnTo>
                          <a:lnTo>
                            <a:pt x="256889" y="1283589"/>
                          </a:lnTo>
                          <a:lnTo>
                            <a:pt x="280702" y="1276350"/>
                          </a:lnTo>
                          <a:lnTo>
                            <a:pt x="307753" y="1300544"/>
                          </a:lnTo>
                          <a:lnTo>
                            <a:pt x="331470" y="1292447"/>
                          </a:lnTo>
                          <a:lnTo>
                            <a:pt x="356521" y="1297210"/>
                          </a:lnTo>
                          <a:lnTo>
                            <a:pt x="378619" y="1273397"/>
                          </a:lnTo>
                          <a:lnTo>
                            <a:pt x="404813" y="1289114"/>
                          </a:lnTo>
                          <a:lnTo>
                            <a:pt x="425387" y="1250156"/>
                          </a:lnTo>
                          <a:lnTo>
                            <a:pt x="452342" y="1273873"/>
                          </a:lnTo>
                          <a:lnTo>
                            <a:pt x="476917" y="1275017"/>
                          </a:lnTo>
                          <a:lnTo>
                            <a:pt x="500539" y="1266539"/>
                          </a:lnTo>
                          <a:lnTo>
                            <a:pt x="524065" y="1256348"/>
                          </a:lnTo>
                          <a:lnTo>
                            <a:pt x="550450" y="1274540"/>
                          </a:lnTo>
                          <a:lnTo>
                            <a:pt x="574643" y="1270826"/>
                          </a:lnTo>
                          <a:lnTo>
                            <a:pt x="596170" y="1241489"/>
                          </a:lnTo>
                          <a:lnTo>
                            <a:pt x="620935" y="1243584"/>
                          </a:lnTo>
                          <a:lnTo>
                            <a:pt x="646271" y="1251490"/>
                          </a:lnTo>
                          <a:lnTo>
                            <a:pt x="668846" y="1232345"/>
                          </a:lnTo>
                          <a:lnTo>
                            <a:pt x="693801" y="1236440"/>
                          </a:lnTo>
                          <a:lnTo>
                            <a:pt x="719423" y="1247299"/>
                          </a:lnTo>
                          <a:lnTo>
                            <a:pt x="743712" y="1245013"/>
                          </a:lnTo>
                          <a:lnTo>
                            <a:pt x="766858" y="1231678"/>
                          </a:lnTo>
                          <a:lnTo>
                            <a:pt x="792290" y="1240441"/>
                          </a:lnTo>
                          <a:lnTo>
                            <a:pt x="815626" y="1228630"/>
                          </a:lnTo>
                          <a:lnTo>
                            <a:pt x="840582" y="1232440"/>
                          </a:lnTo>
                          <a:lnTo>
                            <a:pt x="863823" y="1220438"/>
                          </a:lnTo>
                          <a:lnTo>
                            <a:pt x="888492" y="1222058"/>
                          </a:lnTo>
                          <a:lnTo>
                            <a:pt x="911066" y="1202912"/>
                          </a:lnTo>
                          <a:lnTo>
                            <a:pt x="937546" y="1221581"/>
                          </a:lnTo>
                          <a:lnTo>
                            <a:pt x="959263" y="1194340"/>
                          </a:lnTo>
                          <a:lnTo>
                            <a:pt x="985552" y="1211675"/>
                          </a:lnTo>
                          <a:lnTo>
                            <a:pt x="1010983" y="1220724"/>
                          </a:lnTo>
                          <a:lnTo>
                            <a:pt x="1033177" y="1198150"/>
                          </a:lnTo>
                          <a:lnTo>
                            <a:pt x="1058799" y="1209294"/>
                          </a:lnTo>
                          <a:lnTo>
                            <a:pt x="1083469" y="1210913"/>
                          </a:lnTo>
                          <a:lnTo>
                            <a:pt x="1104996" y="1181957"/>
                          </a:lnTo>
                          <a:lnTo>
                            <a:pt x="1131475" y="1200817"/>
                          </a:lnTo>
                          <a:lnTo>
                            <a:pt x="1155478" y="1195959"/>
                          </a:lnTo>
                          <a:lnTo>
                            <a:pt x="1177290" y="1169575"/>
                          </a:lnTo>
                          <a:lnTo>
                            <a:pt x="1202436" y="1176338"/>
                          </a:lnTo>
                          <a:lnTo>
                            <a:pt x="1227106" y="1178338"/>
                          </a:lnTo>
                          <a:lnTo>
                            <a:pt x="1252156" y="1183672"/>
                          </a:lnTo>
                          <a:lnTo>
                            <a:pt x="1278160" y="1198340"/>
                          </a:lnTo>
                          <a:lnTo>
                            <a:pt x="1301115" y="1183100"/>
                          </a:lnTo>
                          <a:lnTo>
                            <a:pt x="1325118" y="1178147"/>
                          </a:lnTo>
                          <a:lnTo>
                            <a:pt x="1351407" y="1195388"/>
                          </a:lnTo>
                          <a:lnTo>
                            <a:pt x="1372267" y="1159383"/>
                          </a:lnTo>
                          <a:lnTo>
                            <a:pt x="1395413" y="1146429"/>
                          </a:lnTo>
                          <a:lnTo>
                            <a:pt x="1420654" y="1153763"/>
                          </a:lnTo>
                          <a:lnTo>
                            <a:pt x="1444466" y="1147667"/>
                          </a:lnTo>
                          <a:lnTo>
                            <a:pt x="1471994" y="1177671"/>
                          </a:lnTo>
                          <a:lnTo>
                            <a:pt x="1496187" y="1174814"/>
                          </a:lnTo>
                          <a:lnTo>
                            <a:pt x="1520095" y="1169003"/>
                          </a:lnTo>
                          <a:lnTo>
                            <a:pt x="1543907" y="1162431"/>
                          </a:lnTo>
                          <a:lnTo>
                            <a:pt x="1568101" y="1159383"/>
                          </a:lnTo>
                          <a:lnTo>
                            <a:pt x="1590389" y="1138142"/>
                          </a:lnTo>
                          <a:lnTo>
                            <a:pt x="1616107" y="1149763"/>
                          </a:lnTo>
                          <a:lnTo>
                            <a:pt x="1641729" y="1160621"/>
                          </a:lnTo>
                          <a:lnTo>
                            <a:pt x="1663923" y="1137952"/>
                          </a:lnTo>
                          <a:lnTo>
                            <a:pt x="1690212" y="1155287"/>
                          </a:lnTo>
                          <a:lnTo>
                            <a:pt x="1713548" y="1144334"/>
                          </a:lnTo>
                          <a:lnTo>
                            <a:pt x="1738598" y="1150144"/>
                          </a:lnTo>
                          <a:lnTo>
                            <a:pt x="1760696" y="1127093"/>
                          </a:lnTo>
                          <a:lnTo>
                            <a:pt x="1786795" y="1142810"/>
                          </a:lnTo>
                          <a:lnTo>
                            <a:pt x="1807464" y="1105567"/>
                          </a:lnTo>
                          <a:lnTo>
                            <a:pt x="1834039" y="1125569"/>
                          </a:lnTo>
                          <a:lnTo>
                            <a:pt x="1857185" y="1112234"/>
                          </a:lnTo>
                          <a:lnTo>
                            <a:pt x="1880712" y="1102805"/>
                          </a:lnTo>
                          <a:lnTo>
                            <a:pt x="1905857" y="1109377"/>
                          </a:lnTo>
                          <a:lnTo>
                            <a:pt x="1931480" y="1120616"/>
                          </a:lnTo>
                          <a:lnTo>
                            <a:pt x="1953482" y="1095851"/>
                          </a:lnTo>
                          <a:lnTo>
                            <a:pt x="1978438" y="1100042"/>
                          </a:lnTo>
                          <a:lnTo>
                            <a:pt x="2004631" y="1116044"/>
                          </a:lnTo>
                          <a:lnTo>
                            <a:pt x="2028539" y="1110234"/>
                          </a:lnTo>
                          <a:lnTo>
                            <a:pt x="2051400" y="1094327"/>
                          </a:lnTo>
                          <a:lnTo>
                            <a:pt x="2075688" y="1091851"/>
                          </a:lnTo>
                          <a:lnTo>
                            <a:pt x="2100644" y="1095851"/>
                          </a:lnTo>
                          <a:lnTo>
                            <a:pt x="2122932" y="1074134"/>
                          </a:lnTo>
                          <a:lnTo>
                            <a:pt x="2149602" y="1094994"/>
                          </a:lnTo>
                          <a:lnTo>
                            <a:pt x="2172081" y="1075182"/>
                          </a:lnTo>
                          <a:lnTo>
                            <a:pt x="2197513" y="1083755"/>
                          </a:lnTo>
                          <a:lnTo>
                            <a:pt x="2205323" y="1088993"/>
                          </a:lnTo>
                          <a:lnTo>
                            <a:pt x="2205323" y="0"/>
                          </a:lnTo>
                          <a:lnTo>
                            <a:pt x="2097596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p:txBody>
                </p:sp>
                <p:sp>
                  <p:nvSpPr>
                    <p:cNvPr id="50" name="Google Shape;50;p6"/>
                    <p:cNvSpPr/>
                    <p:nvPr/>
                  </p:nvSpPr>
                  <p:spPr>
                    <a:xfrm>
                      <a:off x="3162049" y="271576"/>
                      <a:ext cx="2762167" cy="1657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05323" h="1323022" extrusionOk="0">
                          <a:moveTo>
                            <a:pt x="2097310" y="95"/>
                          </a:moveTo>
                          <a:lnTo>
                            <a:pt x="2086737" y="68771"/>
                          </a:lnTo>
                          <a:cubicBezTo>
                            <a:pt x="2101501" y="74104"/>
                            <a:pt x="2112074" y="88106"/>
                            <a:pt x="2112074" y="104680"/>
                          </a:cubicBezTo>
                          <a:cubicBezTo>
                            <a:pt x="2112074" y="125825"/>
                            <a:pt x="2094929" y="142970"/>
                            <a:pt x="2073783" y="142970"/>
                          </a:cubicBezTo>
                          <a:cubicBezTo>
                            <a:pt x="2052638" y="142970"/>
                            <a:pt x="2035493" y="125825"/>
                            <a:pt x="2035493" y="104680"/>
                          </a:cubicBezTo>
                          <a:cubicBezTo>
                            <a:pt x="2035493" y="89630"/>
                            <a:pt x="2044256" y="76771"/>
                            <a:pt x="2056829" y="70485"/>
                          </a:cubicBezTo>
                          <a:lnTo>
                            <a:pt x="2056829" y="95"/>
                          </a:lnTo>
                          <a:lnTo>
                            <a:pt x="1881473" y="95"/>
                          </a:lnTo>
                          <a:lnTo>
                            <a:pt x="1870901" y="68771"/>
                          </a:lnTo>
                          <a:cubicBezTo>
                            <a:pt x="1885664" y="74104"/>
                            <a:pt x="1896237" y="88106"/>
                            <a:pt x="1896237" y="104680"/>
                          </a:cubicBezTo>
                          <a:cubicBezTo>
                            <a:pt x="1896237" y="125825"/>
                            <a:pt x="1879092" y="142970"/>
                            <a:pt x="1857947" y="142970"/>
                          </a:cubicBezTo>
                          <a:cubicBezTo>
                            <a:pt x="1836801" y="142970"/>
                            <a:pt x="1819656" y="125825"/>
                            <a:pt x="1819656" y="104680"/>
                          </a:cubicBezTo>
                          <a:cubicBezTo>
                            <a:pt x="1819656" y="89630"/>
                            <a:pt x="1828419" y="76771"/>
                            <a:pt x="1840992" y="70485"/>
                          </a:cubicBezTo>
                          <a:lnTo>
                            <a:pt x="1840992" y="95"/>
                          </a:lnTo>
                          <a:lnTo>
                            <a:pt x="1665637" y="95"/>
                          </a:lnTo>
                          <a:lnTo>
                            <a:pt x="1655064" y="68771"/>
                          </a:lnTo>
                          <a:cubicBezTo>
                            <a:pt x="1669828" y="74104"/>
                            <a:pt x="1680401" y="88106"/>
                            <a:pt x="1680401" y="104680"/>
                          </a:cubicBezTo>
                          <a:cubicBezTo>
                            <a:pt x="1680401" y="125825"/>
                            <a:pt x="1663256" y="142970"/>
                            <a:pt x="1642110" y="142970"/>
                          </a:cubicBezTo>
                          <a:cubicBezTo>
                            <a:pt x="1620965" y="142970"/>
                            <a:pt x="1603820" y="125825"/>
                            <a:pt x="1603820" y="104680"/>
                          </a:cubicBezTo>
                          <a:cubicBezTo>
                            <a:pt x="1603820" y="89630"/>
                            <a:pt x="1612583" y="76771"/>
                            <a:pt x="1625156" y="70485"/>
                          </a:cubicBezTo>
                          <a:lnTo>
                            <a:pt x="1625156" y="95"/>
                          </a:lnTo>
                          <a:lnTo>
                            <a:pt x="1449800" y="95"/>
                          </a:lnTo>
                          <a:lnTo>
                            <a:pt x="1439228" y="68771"/>
                          </a:lnTo>
                          <a:cubicBezTo>
                            <a:pt x="1453991" y="74104"/>
                            <a:pt x="1464564" y="88106"/>
                            <a:pt x="1464564" y="104680"/>
                          </a:cubicBezTo>
                          <a:cubicBezTo>
                            <a:pt x="1464564" y="125825"/>
                            <a:pt x="1447419" y="142970"/>
                            <a:pt x="1426274" y="142970"/>
                          </a:cubicBezTo>
                          <a:cubicBezTo>
                            <a:pt x="1405128" y="142970"/>
                            <a:pt x="1387983" y="125825"/>
                            <a:pt x="1387983" y="104680"/>
                          </a:cubicBezTo>
                          <a:cubicBezTo>
                            <a:pt x="1387983" y="89630"/>
                            <a:pt x="1396746" y="76771"/>
                            <a:pt x="1409319" y="70485"/>
                          </a:cubicBezTo>
                          <a:lnTo>
                            <a:pt x="1409319" y="95"/>
                          </a:lnTo>
                          <a:lnTo>
                            <a:pt x="1233964" y="95"/>
                          </a:lnTo>
                          <a:lnTo>
                            <a:pt x="1223391" y="68771"/>
                          </a:lnTo>
                          <a:cubicBezTo>
                            <a:pt x="1238155" y="74104"/>
                            <a:pt x="1248728" y="88106"/>
                            <a:pt x="1248728" y="104680"/>
                          </a:cubicBezTo>
                          <a:cubicBezTo>
                            <a:pt x="1248728" y="125825"/>
                            <a:pt x="1231583" y="142970"/>
                            <a:pt x="1210437" y="142970"/>
                          </a:cubicBezTo>
                          <a:cubicBezTo>
                            <a:pt x="1189292" y="142970"/>
                            <a:pt x="1172147" y="125825"/>
                            <a:pt x="1172147" y="104680"/>
                          </a:cubicBezTo>
                          <a:cubicBezTo>
                            <a:pt x="1172147" y="89630"/>
                            <a:pt x="1180910" y="76771"/>
                            <a:pt x="1193483" y="70485"/>
                          </a:cubicBezTo>
                          <a:lnTo>
                            <a:pt x="1193483" y="95"/>
                          </a:lnTo>
                          <a:lnTo>
                            <a:pt x="1018127" y="95"/>
                          </a:lnTo>
                          <a:lnTo>
                            <a:pt x="1007555" y="68771"/>
                          </a:lnTo>
                          <a:cubicBezTo>
                            <a:pt x="1022318" y="74104"/>
                            <a:pt x="1032891" y="88106"/>
                            <a:pt x="1032891" y="104680"/>
                          </a:cubicBezTo>
                          <a:cubicBezTo>
                            <a:pt x="1032891" y="125825"/>
                            <a:pt x="1015746" y="142970"/>
                            <a:pt x="994601" y="142970"/>
                          </a:cubicBezTo>
                          <a:cubicBezTo>
                            <a:pt x="973455" y="142970"/>
                            <a:pt x="956310" y="125825"/>
                            <a:pt x="956310" y="104680"/>
                          </a:cubicBezTo>
                          <a:cubicBezTo>
                            <a:pt x="956310" y="89630"/>
                            <a:pt x="965073" y="76771"/>
                            <a:pt x="977646" y="70485"/>
                          </a:cubicBezTo>
                          <a:lnTo>
                            <a:pt x="977646" y="95"/>
                          </a:lnTo>
                          <a:lnTo>
                            <a:pt x="802291" y="95"/>
                          </a:lnTo>
                          <a:lnTo>
                            <a:pt x="791718" y="68771"/>
                          </a:lnTo>
                          <a:cubicBezTo>
                            <a:pt x="806482" y="74104"/>
                            <a:pt x="817055" y="88106"/>
                            <a:pt x="817055" y="104680"/>
                          </a:cubicBezTo>
                          <a:cubicBezTo>
                            <a:pt x="817055" y="125825"/>
                            <a:pt x="799910" y="142970"/>
                            <a:pt x="778764" y="142970"/>
                          </a:cubicBezTo>
                          <a:cubicBezTo>
                            <a:pt x="757619" y="142970"/>
                            <a:pt x="740474" y="125825"/>
                            <a:pt x="740474" y="104680"/>
                          </a:cubicBezTo>
                          <a:cubicBezTo>
                            <a:pt x="740474" y="89630"/>
                            <a:pt x="749237" y="76771"/>
                            <a:pt x="761810" y="70485"/>
                          </a:cubicBezTo>
                          <a:lnTo>
                            <a:pt x="761810" y="95"/>
                          </a:lnTo>
                          <a:lnTo>
                            <a:pt x="586455" y="95"/>
                          </a:lnTo>
                          <a:lnTo>
                            <a:pt x="575881" y="68771"/>
                          </a:lnTo>
                          <a:cubicBezTo>
                            <a:pt x="590646" y="74104"/>
                            <a:pt x="601218" y="88106"/>
                            <a:pt x="601218" y="104680"/>
                          </a:cubicBezTo>
                          <a:cubicBezTo>
                            <a:pt x="601218" y="125825"/>
                            <a:pt x="584073" y="142970"/>
                            <a:pt x="562928" y="142970"/>
                          </a:cubicBezTo>
                          <a:cubicBezTo>
                            <a:pt x="541782" y="142970"/>
                            <a:pt x="524637" y="125825"/>
                            <a:pt x="524637" y="104680"/>
                          </a:cubicBezTo>
                          <a:cubicBezTo>
                            <a:pt x="524637" y="89630"/>
                            <a:pt x="533400" y="76771"/>
                            <a:pt x="545973" y="70485"/>
                          </a:cubicBezTo>
                          <a:lnTo>
                            <a:pt x="545973" y="95"/>
                          </a:lnTo>
                          <a:lnTo>
                            <a:pt x="370618" y="95"/>
                          </a:lnTo>
                          <a:lnTo>
                            <a:pt x="360045" y="68771"/>
                          </a:lnTo>
                          <a:cubicBezTo>
                            <a:pt x="374809" y="74104"/>
                            <a:pt x="385381" y="88106"/>
                            <a:pt x="385381" y="104680"/>
                          </a:cubicBezTo>
                          <a:cubicBezTo>
                            <a:pt x="385381" y="125825"/>
                            <a:pt x="368237" y="142970"/>
                            <a:pt x="347091" y="142970"/>
                          </a:cubicBezTo>
                          <a:cubicBezTo>
                            <a:pt x="325946" y="142970"/>
                            <a:pt x="308801" y="125825"/>
                            <a:pt x="308801" y="104680"/>
                          </a:cubicBezTo>
                          <a:cubicBezTo>
                            <a:pt x="308801" y="89630"/>
                            <a:pt x="317563" y="76771"/>
                            <a:pt x="330137" y="70485"/>
                          </a:cubicBezTo>
                          <a:lnTo>
                            <a:pt x="330137" y="95"/>
                          </a:lnTo>
                          <a:lnTo>
                            <a:pt x="154781" y="95"/>
                          </a:lnTo>
                          <a:lnTo>
                            <a:pt x="144209" y="68771"/>
                          </a:lnTo>
                          <a:cubicBezTo>
                            <a:pt x="158972" y="74104"/>
                            <a:pt x="169545" y="88106"/>
                            <a:pt x="169545" y="104680"/>
                          </a:cubicBezTo>
                          <a:cubicBezTo>
                            <a:pt x="169545" y="125825"/>
                            <a:pt x="152400" y="142970"/>
                            <a:pt x="131254" y="142970"/>
                          </a:cubicBezTo>
                          <a:cubicBezTo>
                            <a:pt x="110109" y="142970"/>
                            <a:pt x="92964" y="125825"/>
                            <a:pt x="92964" y="104680"/>
                          </a:cubicBezTo>
                          <a:cubicBezTo>
                            <a:pt x="92964" y="89630"/>
                            <a:pt x="101727" y="76771"/>
                            <a:pt x="114300" y="70485"/>
                          </a:cubicBezTo>
                          <a:lnTo>
                            <a:pt x="114300" y="95"/>
                          </a:lnTo>
                          <a:lnTo>
                            <a:pt x="0" y="95"/>
                          </a:lnTo>
                          <a:lnTo>
                            <a:pt x="0" y="1308068"/>
                          </a:lnTo>
                          <a:lnTo>
                            <a:pt x="14573" y="1316831"/>
                          </a:lnTo>
                          <a:lnTo>
                            <a:pt x="37814" y="1303306"/>
                          </a:lnTo>
                          <a:lnTo>
                            <a:pt x="61341" y="1293305"/>
                          </a:lnTo>
                          <a:lnTo>
                            <a:pt x="86392" y="1297877"/>
                          </a:lnTo>
                          <a:lnTo>
                            <a:pt x="113538" y="1323023"/>
                          </a:lnTo>
                          <a:lnTo>
                            <a:pt x="134684" y="1290542"/>
                          </a:lnTo>
                          <a:lnTo>
                            <a:pt x="162211" y="1318927"/>
                          </a:lnTo>
                          <a:lnTo>
                            <a:pt x="185357" y="1304639"/>
                          </a:lnTo>
                          <a:lnTo>
                            <a:pt x="208217" y="1287780"/>
                          </a:lnTo>
                          <a:lnTo>
                            <a:pt x="231743" y="1277493"/>
                          </a:lnTo>
                          <a:lnTo>
                            <a:pt x="256889" y="1283589"/>
                          </a:lnTo>
                          <a:lnTo>
                            <a:pt x="280702" y="1276350"/>
                          </a:lnTo>
                          <a:lnTo>
                            <a:pt x="307753" y="1300544"/>
                          </a:lnTo>
                          <a:lnTo>
                            <a:pt x="331470" y="1292447"/>
                          </a:lnTo>
                          <a:lnTo>
                            <a:pt x="356521" y="1297210"/>
                          </a:lnTo>
                          <a:lnTo>
                            <a:pt x="378619" y="1273397"/>
                          </a:lnTo>
                          <a:lnTo>
                            <a:pt x="404813" y="1289114"/>
                          </a:lnTo>
                          <a:lnTo>
                            <a:pt x="425387" y="1250156"/>
                          </a:lnTo>
                          <a:lnTo>
                            <a:pt x="452342" y="1273873"/>
                          </a:lnTo>
                          <a:lnTo>
                            <a:pt x="476917" y="1275017"/>
                          </a:lnTo>
                          <a:lnTo>
                            <a:pt x="500539" y="1266539"/>
                          </a:lnTo>
                          <a:lnTo>
                            <a:pt x="524065" y="1256348"/>
                          </a:lnTo>
                          <a:lnTo>
                            <a:pt x="550450" y="1274540"/>
                          </a:lnTo>
                          <a:lnTo>
                            <a:pt x="574643" y="1270826"/>
                          </a:lnTo>
                          <a:lnTo>
                            <a:pt x="596170" y="1241489"/>
                          </a:lnTo>
                          <a:lnTo>
                            <a:pt x="620935" y="1243584"/>
                          </a:lnTo>
                          <a:lnTo>
                            <a:pt x="646271" y="1251490"/>
                          </a:lnTo>
                          <a:lnTo>
                            <a:pt x="668846" y="1232345"/>
                          </a:lnTo>
                          <a:lnTo>
                            <a:pt x="693801" y="1236440"/>
                          </a:lnTo>
                          <a:lnTo>
                            <a:pt x="719423" y="1247299"/>
                          </a:lnTo>
                          <a:lnTo>
                            <a:pt x="743712" y="1245013"/>
                          </a:lnTo>
                          <a:lnTo>
                            <a:pt x="766858" y="1231678"/>
                          </a:lnTo>
                          <a:lnTo>
                            <a:pt x="792290" y="1240441"/>
                          </a:lnTo>
                          <a:lnTo>
                            <a:pt x="815626" y="1228630"/>
                          </a:lnTo>
                          <a:lnTo>
                            <a:pt x="840582" y="1232440"/>
                          </a:lnTo>
                          <a:lnTo>
                            <a:pt x="863823" y="1220438"/>
                          </a:lnTo>
                          <a:lnTo>
                            <a:pt x="888492" y="1222058"/>
                          </a:lnTo>
                          <a:lnTo>
                            <a:pt x="911066" y="1202912"/>
                          </a:lnTo>
                          <a:lnTo>
                            <a:pt x="937546" y="1221581"/>
                          </a:lnTo>
                          <a:lnTo>
                            <a:pt x="959263" y="1194340"/>
                          </a:lnTo>
                          <a:lnTo>
                            <a:pt x="985552" y="1211675"/>
                          </a:lnTo>
                          <a:lnTo>
                            <a:pt x="1010983" y="1220724"/>
                          </a:lnTo>
                          <a:lnTo>
                            <a:pt x="1033177" y="1198150"/>
                          </a:lnTo>
                          <a:lnTo>
                            <a:pt x="1058799" y="1209294"/>
                          </a:lnTo>
                          <a:lnTo>
                            <a:pt x="1083469" y="1210913"/>
                          </a:lnTo>
                          <a:lnTo>
                            <a:pt x="1104996" y="1181957"/>
                          </a:lnTo>
                          <a:lnTo>
                            <a:pt x="1131475" y="1200817"/>
                          </a:lnTo>
                          <a:lnTo>
                            <a:pt x="1155478" y="1195959"/>
                          </a:lnTo>
                          <a:lnTo>
                            <a:pt x="1177290" y="1169575"/>
                          </a:lnTo>
                          <a:lnTo>
                            <a:pt x="1202436" y="1176338"/>
                          </a:lnTo>
                          <a:lnTo>
                            <a:pt x="1227106" y="1178338"/>
                          </a:lnTo>
                          <a:lnTo>
                            <a:pt x="1252156" y="1183672"/>
                          </a:lnTo>
                          <a:lnTo>
                            <a:pt x="1278160" y="1198340"/>
                          </a:lnTo>
                          <a:lnTo>
                            <a:pt x="1301115" y="1183100"/>
                          </a:lnTo>
                          <a:lnTo>
                            <a:pt x="1325118" y="1178147"/>
                          </a:lnTo>
                          <a:lnTo>
                            <a:pt x="1351407" y="1195388"/>
                          </a:lnTo>
                          <a:lnTo>
                            <a:pt x="1372267" y="1159383"/>
                          </a:lnTo>
                          <a:lnTo>
                            <a:pt x="1395413" y="1146429"/>
                          </a:lnTo>
                          <a:lnTo>
                            <a:pt x="1420654" y="1153763"/>
                          </a:lnTo>
                          <a:lnTo>
                            <a:pt x="1444466" y="1147667"/>
                          </a:lnTo>
                          <a:lnTo>
                            <a:pt x="1471994" y="1177671"/>
                          </a:lnTo>
                          <a:lnTo>
                            <a:pt x="1496187" y="1174814"/>
                          </a:lnTo>
                          <a:lnTo>
                            <a:pt x="1520095" y="1169003"/>
                          </a:lnTo>
                          <a:lnTo>
                            <a:pt x="1543907" y="1162431"/>
                          </a:lnTo>
                          <a:lnTo>
                            <a:pt x="1568101" y="1159383"/>
                          </a:lnTo>
                          <a:lnTo>
                            <a:pt x="1590389" y="1138142"/>
                          </a:lnTo>
                          <a:lnTo>
                            <a:pt x="1616107" y="1149763"/>
                          </a:lnTo>
                          <a:lnTo>
                            <a:pt x="1641729" y="1160621"/>
                          </a:lnTo>
                          <a:lnTo>
                            <a:pt x="1663923" y="1137952"/>
                          </a:lnTo>
                          <a:lnTo>
                            <a:pt x="1690212" y="1155287"/>
                          </a:lnTo>
                          <a:lnTo>
                            <a:pt x="1713548" y="1144334"/>
                          </a:lnTo>
                          <a:lnTo>
                            <a:pt x="1738598" y="1150144"/>
                          </a:lnTo>
                          <a:lnTo>
                            <a:pt x="1760696" y="1127093"/>
                          </a:lnTo>
                          <a:lnTo>
                            <a:pt x="1786795" y="1142810"/>
                          </a:lnTo>
                          <a:lnTo>
                            <a:pt x="1807464" y="1105567"/>
                          </a:lnTo>
                          <a:lnTo>
                            <a:pt x="1834039" y="1125569"/>
                          </a:lnTo>
                          <a:lnTo>
                            <a:pt x="1857185" y="1112234"/>
                          </a:lnTo>
                          <a:lnTo>
                            <a:pt x="1880712" y="1102805"/>
                          </a:lnTo>
                          <a:lnTo>
                            <a:pt x="1905857" y="1109377"/>
                          </a:lnTo>
                          <a:lnTo>
                            <a:pt x="1931480" y="1120616"/>
                          </a:lnTo>
                          <a:lnTo>
                            <a:pt x="1953482" y="1095851"/>
                          </a:lnTo>
                          <a:lnTo>
                            <a:pt x="1978438" y="1100042"/>
                          </a:lnTo>
                          <a:lnTo>
                            <a:pt x="2004631" y="1116044"/>
                          </a:lnTo>
                          <a:lnTo>
                            <a:pt x="2028539" y="1110234"/>
                          </a:lnTo>
                          <a:lnTo>
                            <a:pt x="2051400" y="1094327"/>
                          </a:lnTo>
                          <a:lnTo>
                            <a:pt x="2075688" y="1091851"/>
                          </a:lnTo>
                          <a:lnTo>
                            <a:pt x="2100644" y="1095851"/>
                          </a:lnTo>
                          <a:lnTo>
                            <a:pt x="2122932" y="1074134"/>
                          </a:lnTo>
                          <a:lnTo>
                            <a:pt x="2149602" y="1094994"/>
                          </a:lnTo>
                          <a:lnTo>
                            <a:pt x="2172081" y="1075182"/>
                          </a:lnTo>
                          <a:lnTo>
                            <a:pt x="2197513" y="1083755"/>
                          </a:lnTo>
                          <a:lnTo>
                            <a:pt x="2205323" y="1088993"/>
                          </a:lnTo>
                          <a:lnTo>
                            <a:pt x="2205323" y="0"/>
                          </a:lnTo>
                          <a:lnTo>
                            <a:pt x="2097596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p:txBody>
                </p:sp>
                <p:sp>
                  <p:nvSpPr>
                    <p:cNvPr id="51" name="Google Shape;51;p6"/>
                    <p:cNvSpPr/>
                    <p:nvPr/>
                  </p:nvSpPr>
                  <p:spPr>
                    <a:xfrm>
                      <a:off x="5817174" y="271576"/>
                      <a:ext cx="2762167" cy="1657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05323" h="1323022" extrusionOk="0">
                          <a:moveTo>
                            <a:pt x="2097310" y="95"/>
                          </a:moveTo>
                          <a:lnTo>
                            <a:pt x="2086737" y="68771"/>
                          </a:lnTo>
                          <a:cubicBezTo>
                            <a:pt x="2101501" y="74104"/>
                            <a:pt x="2112074" y="88106"/>
                            <a:pt x="2112074" y="104680"/>
                          </a:cubicBezTo>
                          <a:cubicBezTo>
                            <a:pt x="2112074" y="125825"/>
                            <a:pt x="2094929" y="142970"/>
                            <a:pt x="2073783" y="142970"/>
                          </a:cubicBezTo>
                          <a:cubicBezTo>
                            <a:pt x="2052638" y="142970"/>
                            <a:pt x="2035493" y="125825"/>
                            <a:pt x="2035493" y="104680"/>
                          </a:cubicBezTo>
                          <a:cubicBezTo>
                            <a:pt x="2035493" y="89630"/>
                            <a:pt x="2044256" y="76771"/>
                            <a:pt x="2056829" y="70485"/>
                          </a:cubicBezTo>
                          <a:lnTo>
                            <a:pt x="2056829" y="95"/>
                          </a:lnTo>
                          <a:lnTo>
                            <a:pt x="1881473" y="95"/>
                          </a:lnTo>
                          <a:lnTo>
                            <a:pt x="1870901" y="68771"/>
                          </a:lnTo>
                          <a:cubicBezTo>
                            <a:pt x="1885664" y="74104"/>
                            <a:pt x="1896237" y="88106"/>
                            <a:pt x="1896237" y="104680"/>
                          </a:cubicBezTo>
                          <a:cubicBezTo>
                            <a:pt x="1896237" y="125825"/>
                            <a:pt x="1879092" y="142970"/>
                            <a:pt x="1857947" y="142970"/>
                          </a:cubicBezTo>
                          <a:cubicBezTo>
                            <a:pt x="1836801" y="142970"/>
                            <a:pt x="1819656" y="125825"/>
                            <a:pt x="1819656" y="104680"/>
                          </a:cubicBezTo>
                          <a:cubicBezTo>
                            <a:pt x="1819656" y="89630"/>
                            <a:pt x="1828419" y="76771"/>
                            <a:pt x="1840992" y="70485"/>
                          </a:cubicBezTo>
                          <a:lnTo>
                            <a:pt x="1840992" y="95"/>
                          </a:lnTo>
                          <a:lnTo>
                            <a:pt x="1665637" y="95"/>
                          </a:lnTo>
                          <a:lnTo>
                            <a:pt x="1655064" y="68771"/>
                          </a:lnTo>
                          <a:cubicBezTo>
                            <a:pt x="1669828" y="74104"/>
                            <a:pt x="1680401" y="88106"/>
                            <a:pt x="1680401" y="104680"/>
                          </a:cubicBezTo>
                          <a:cubicBezTo>
                            <a:pt x="1680401" y="125825"/>
                            <a:pt x="1663256" y="142970"/>
                            <a:pt x="1642110" y="142970"/>
                          </a:cubicBezTo>
                          <a:cubicBezTo>
                            <a:pt x="1620965" y="142970"/>
                            <a:pt x="1603820" y="125825"/>
                            <a:pt x="1603820" y="104680"/>
                          </a:cubicBezTo>
                          <a:cubicBezTo>
                            <a:pt x="1603820" y="89630"/>
                            <a:pt x="1612583" y="76771"/>
                            <a:pt x="1625156" y="70485"/>
                          </a:cubicBezTo>
                          <a:lnTo>
                            <a:pt x="1625156" y="95"/>
                          </a:lnTo>
                          <a:lnTo>
                            <a:pt x="1449800" y="95"/>
                          </a:lnTo>
                          <a:lnTo>
                            <a:pt x="1439228" y="68771"/>
                          </a:lnTo>
                          <a:cubicBezTo>
                            <a:pt x="1453991" y="74104"/>
                            <a:pt x="1464564" y="88106"/>
                            <a:pt x="1464564" y="104680"/>
                          </a:cubicBezTo>
                          <a:cubicBezTo>
                            <a:pt x="1464564" y="125825"/>
                            <a:pt x="1447419" y="142970"/>
                            <a:pt x="1426274" y="142970"/>
                          </a:cubicBezTo>
                          <a:cubicBezTo>
                            <a:pt x="1405128" y="142970"/>
                            <a:pt x="1387983" y="125825"/>
                            <a:pt x="1387983" y="104680"/>
                          </a:cubicBezTo>
                          <a:cubicBezTo>
                            <a:pt x="1387983" y="89630"/>
                            <a:pt x="1396746" y="76771"/>
                            <a:pt x="1409319" y="70485"/>
                          </a:cubicBezTo>
                          <a:lnTo>
                            <a:pt x="1409319" y="95"/>
                          </a:lnTo>
                          <a:lnTo>
                            <a:pt x="1233964" y="95"/>
                          </a:lnTo>
                          <a:lnTo>
                            <a:pt x="1223391" y="68771"/>
                          </a:lnTo>
                          <a:cubicBezTo>
                            <a:pt x="1238155" y="74104"/>
                            <a:pt x="1248728" y="88106"/>
                            <a:pt x="1248728" y="104680"/>
                          </a:cubicBezTo>
                          <a:cubicBezTo>
                            <a:pt x="1248728" y="125825"/>
                            <a:pt x="1231583" y="142970"/>
                            <a:pt x="1210437" y="142970"/>
                          </a:cubicBezTo>
                          <a:cubicBezTo>
                            <a:pt x="1189292" y="142970"/>
                            <a:pt x="1172147" y="125825"/>
                            <a:pt x="1172147" y="104680"/>
                          </a:cubicBezTo>
                          <a:cubicBezTo>
                            <a:pt x="1172147" y="89630"/>
                            <a:pt x="1180910" y="76771"/>
                            <a:pt x="1193483" y="70485"/>
                          </a:cubicBezTo>
                          <a:lnTo>
                            <a:pt x="1193483" y="95"/>
                          </a:lnTo>
                          <a:lnTo>
                            <a:pt x="1018127" y="95"/>
                          </a:lnTo>
                          <a:lnTo>
                            <a:pt x="1007555" y="68771"/>
                          </a:lnTo>
                          <a:cubicBezTo>
                            <a:pt x="1022318" y="74104"/>
                            <a:pt x="1032891" y="88106"/>
                            <a:pt x="1032891" y="104680"/>
                          </a:cubicBezTo>
                          <a:cubicBezTo>
                            <a:pt x="1032891" y="125825"/>
                            <a:pt x="1015746" y="142970"/>
                            <a:pt x="994601" y="142970"/>
                          </a:cubicBezTo>
                          <a:cubicBezTo>
                            <a:pt x="973455" y="142970"/>
                            <a:pt x="956310" y="125825"/>
                            <a:pt x="956310" y="104680"/>
                          </a:cubicBezTo>
                          <a:cubicBezTo>
                            <a:pt x="956310" y="89630"/>
                            <a:pt x="965073" y="76771"/>
                            <a:pt x="977646" y="70485"/>
                          </a:cubicBezTo>
                          <a:lnTo>
                            <a:pt x="977646" y="95"/>
                          </a:lnTo>
                          <a:lnTo>
                            <a:pt x="802291" y="95"/>
                          </a:lnTo>
                          <a:lnTo>
                            <a:pt x="791718" y="68771"/>
                          </a:lnTo>
                          <a:cubicBezTo>
                            <a:pt x="806482" y="74104"/>
                            <a:pt x="817055" y="88106"/>
                            <a:pt x="817055" y="104680"/>
                          </a:cubicBezTo>
                          <a:cubicBezTo>
                            <a:pt x="817055" y="125825"/>
                            <a:pt x="799910" y="142970"/>
                            <a:pt x="778764" y="142970"/>
                          </a:cubicBezTo>
                          <a:cubicBezTo>
                            <a:pt x="757619" y="142970"/>
                            <a:pt x="740474" y="125825"/>
                            <a:pt x="740474" y="104680"/>
                          </a:cubicBezTo>
                          <a:cubicBezTo>
                            <a:pt x="740474" y="89630"/>
                            <a:pt x="749237" y="76771"/>
                            <a:pt x="761810" y="70485"/>
                          </a:cubicBezTo>
                          <a:lnTo>
                            <a:pt x="761810" y="95"/>
                          </a:lnTo>
                          <a:lnTo>
                            <a:pt x="586455" y="95"/>
                          </a:lnTo>
                          <a:lnTo>
                            <a:pt x="575881" y="68771"/>
                          </a:lnTo>
                          <a:cubicBezTo>
                            <a:pt x="590646" y="74104"/>
                            <a:pt x="601218" y="88106"/>
                            <a:pt x="601218" y="104680"/>
                          </a:cubicBezTo>
                          <a:cubicBezTo>
                            <a:pt x="601218" y="125825"/>
                            <a:pt x="584073" y="142970"/>
                            <a:pt x="562928" y="142970"/>
                          </a:cubicBezTo>
                          <a:cubicBezTo>
                            <a:pt x="541782" y="142970"/>
                            <a:pt x="524637" y="125825"/>
                            <a:pt x="524637" y="104680"/>
                          </a:cubicBezTo>
                          <a:cubicBezTo>
                            <a:pt x="524637" y="89630"/>
                            <a:pt x="533400" y="76771"/>
                            <a:pt x="545973" y="70485"/>
                          </a:cubicBezTo>
                          <a:lnTo>
                            <a:pt x="545973" y="95"/>
                          </a:lnTo>
                          <a:lnTo>
                            <a:pt x="370618" y="95"/>
                          </a:lnTo>
                          <a:lnTo>
                            <a:pt x="360045" y="68771"/>
                          </a:lnTo>
                          <a:cubicBezTo>
                            <a:pt x="374809" y="74104"/>
                            <a:pt x="385381" y="88106"/>
                            <a:pt x="385381" y="104680"/>
                          </a:cubicBezTo>
                          <a:cubicBezTo>
                            <a:pt x="385381" y="125825"/>
                            <a:pt x="368237" y="142970"/>
                            <a:pt x="347091" y="142970"/>
                          </a:cubicBezTo>
                          <a:cubicBezTo>
                            <a:pt x="325946" y="142970"/>
                            <a:pt x="308801" y="125825"/>
                            <a:pt x="308801" y="104680"/>
                          </a:cubicBezTo>
                          <a:cubicBezTo>
                            <a:pt x="308801" y="89630"/>
                            <a:pt x="317563" y="76771"/>
                            <a:pt x="330137" y="70485"/>
                          </a:cubicBezTo>
                          <a:lnTo>
                            <a:pt x="330137" y="95"/>
                          </a:lnTo>
                          <a:lnTo>
                            <a:pt x="154781" y="95"/>
                          </a:lnTo>
                          <a:lnTo>
                            <a:pt x="144209" y="68771"/>
                          </a:lnTo>
                          <a:cubicBezTo>
                            <a:pt x="158972" y="74104"/>
                            <a:pt x="169545" y="88106"/>
                            <a:pt x="169545" y="104680"/>
                          </a:cubicBezTo>
                          <a:cubicBezTo>
                            <a:pt x="169545" y="125825"/>
                            <a:pt x="152400" y="142970"/>
                            <a:pt x="131254" y="142970"/>
                          </a:cubicBezTo>
                          <a:cubicBezTo>
                            <a:pt x="110109" y="142970"/>
                            <a:pt x="92964" y="125825"/>
                            <a:pt x="92964" y="104680"/>
                          </a:cubicBezTo>
                          <a:cubicBezTo>
                            <a:pt x="92964" y="89630"/>
                            <a:pt x="101727" y="76771"/>
                            <a:pt x="114300" y="70485"/>
                          </a:cubicBezTo>
                          <a:lnTo>
                            <a:pt x="114300" y="95"/>
                          </a:lnTo>
                          <a:lnTo>
                            <a:pt x="0" y="95"/>
                          </a:lnTo>
                          <a:lnTo>
                            <a:pt x="0" y="1308068"/>
                          </a:lnTo>
                          <a:lnTo>
                            <a:pt x="14573" y="1316831"/>
                          </a:lnTo>
                          <a:lnTo>
                            <a:pt x="37814" y="1303306"/>
                          </a:lnTo>
                          <a:lnTo>
                            <a:pt x="61341" y="1293305"/>
                          </a:lnTo>
                          <a:lnTo>
                            <a:pt x="86392" y="1297877"/>
                          </a:lnTo>
                          <a:lnTo>
                            <a:pt x="113538" y="1323023"/>
                          </a:lnTo>
                          <a:lnTo>
                            <a:pt x="134684" y="1290542"/>
                          </a:lnTo>
                          <a:lnTo>
                            <a:pt x="162211" y="1318927"/>
                          </a:lnTo>
                          <a:lnTo>
                            <a:pt x="185357" y="1304639"/>
                          </a:lnTo>
                          <a:lnTo>
                            <a:pt x="208217" y="1287780"/>
                          </a:lnTo>
                          <a:lnTo>
                            <a:pt x="231743" y="1277493"/>
                          </a:lnTo>
                          <a:lnTo>
                            <a:pt x="256889" y="1283589"/>
                          </a:lnTo>
                          <a:lnTo>
                            <a:pt x="280702" y="1276350"/>
                          </a:lnTo>
                          <a:lnTo>
                            <a:pt x="307753" y="1300544"/>
                          </a:lnTo>
                          <a:lnTo>
                            <a:pt x="331470" y="1292447"/>
                          </a:lnTo>
                          <a:lnTo>
                            <a:pt x="356521" y="1297210"/>
                          </a:lnTo>
                          <a:lnTo>
                            <a:pt x="378619" y="1273397"/>
                          </a:lnTo>
                          <a:lnTo>
                            <a:pt x="404813" y="1289114"/>
                          </a:lnTo>
                          <a:lnTo>
                            <a:pt x="425387" y="1250156"/>
                          </a:lnTo>
                          <a:lnTo>
                            <a:pt x="452342" y="1273873"/>
                          </a:lnTo>
                          <a:lnTo>
                            <a:pt x="476917" y="1275017"/>
                          </a:lnTo>
                          <a:lnTo>
                            <a:pt x="500539" y="1266539"/>
                          </a:lnTo>
                          <a:lnTo>
                            <a:pt x="524065" y="1256348"/>
                          </a:lnTo>
                          <a:lnTo>
                            <a:pt x="550450" y="1274540"/>
                          </a:lnTo>
                          <a:lnTo>
                            <a:pt x="574643" y="1270826"/>
                          </a:lnTo>
                          <a:lnTo>
                            <a:pt x="596170" y="1241489"/>
                          </a:lnTo>
                          <a:lnTo>
                            <a:pt x="620935" y="1243584"/>
                          </a:lnTo>
                          <a:lnTo>
                            <a:pt x="646271" y="1251490"/>
                          </a:lnTo>
                          <a:lnTo>
                            <a:pt x="668846" y="1232345"/>
                          </a:lnTo>
                          <a:lnTo>
                            <a:pt x="693801" y="1236440"/>
                          </a:lnTo>
                          <a:lnTo>
                            <a:pt x="719423" y="1247299"/>
                          </a:lnTo>
                          <a:lnTo>
                            <a:pt x="743712" y="1245013"/>
                          </a:lnTo>
                          <a:lnTo>
                            <a:pt x="766858" y="1231678"/>
                          </a:lnTo>
                          <a:lnTo>
                            <a:pt x="792290" y="1240441"/>
                          </a:lnTo>
                          <a:lnTo>
                            <a:pt x="815626" y="1228630"/>
                          </a:lnTo>
                          <a:lnTo>
                            <a:pt x="840582" y="1232440"/>
                          </a:lnTo>
                          <a:lnTo>
                            <a:pt x="863823" y="1220438"/>
                          </a:lnTo>
                          <a:lnTo>
                            <a:pt x="888492" y="1222058"/>
                          </a:lnTo>
                          <a:lnTo>
                            <a:pt x="911066" y="1202912"/>
                          </a:lnTo>
                          <a:lnTo>
                            <a:pt x="937546" y="1221581"/>
                          </a:lnTo>
                          <a:lnTo>
                            <a:pt x="959263" y="1194340"/>
                          </a:lnTo>
                          <a:lnTo>
                            <a:pt x="985552" y="1211675"/>
                          </a:lnTo>
                          <a:lnTo>
                            <a:pt x="1010983" y="1220724"/>
                          </a:lnTo>
                          <a:lnTo>
                            <a:pt x="1033177" y="1198150"/>
                          </a:lnTo>
                          <a:lnTo>
                            <a:pt x="1058799" y="1209294"/>
                          </a:lnTo>
                          <a:lnTo>
                            <a:pt x="1083469" y="1210913"/>
                          </a:lnTo>
                          <a:lnTo>
                            <a:pt x="1104996" y="1181957"/>
                          </a:lnTo>
                          <a:lnTo>
                            <a:pt x="1131475" y="1200817"/>
                          </a:lnTo>
                          <a:lnTo>
                            <a:pt x="1155478" y="1195959"/>
                          </a:lnTo>
                          <a:lnTo>
                            <a:pt x="1177290" y="1169575"/>
                          </a:lnTo>
                          <a:lnTo>
                            <a:pt x="1202436" y="1176338"/>
                          </a:lnTo>
                          <a:lnTo>
                            <a:pt x="1227106" y="1178338"/>
                          </a:lnTo>
                          <a:lnTo>
                            <a:pt x="1252156" y="1183672"/>
                          </a:lnTo>
                          <a:lnTo>
                            <a:pt x="1278160" y="1198340"/>
                          </a:lnTo>
                          <a:lnTo>
                            <a:pt x="1301115" y="1183100"/>
                          </a:lnTo>
                          <a:lnTo>
                            <a:pt x="1325118" y="1178147"/>
                          </a:lnTo>
                          <a:lnTo>
                            <a:pt x="1351407" y="1195388"/>
                          </a:lnTo>
                          <a:lnTo>
                            <a:pt x="1372267" y="1159383"/>
                          </a:lnTo>
                          <a:lnTo>
                            <a:pt x="1395413" y="1146429"/>
                          </a:lnTo>
                          <a:lnTo>
                            <a:pt x="1420654" y="1153763"/>
                          </a:lnTo>
                          <a:lnTo>
                            <a:pt x="1444466" y="1147667"/>
                          </a:lnTo>
                          <a:lnTo>
                            <a:pt x="1471994" y="1177671"/>
                          </a:lnTo>
                          <a:lnTo>
                            <a:pt x="1496187" y="1174814"/>
                          </a:lnTo>
                          <a:lnTo>
                            <a:pt x="1520095" y="1169003"/>
                          </a:lnTo>
                          <a:lnTo>
                            <a:pt x="1543907" y="1162431"/>
                          </a:lnTo>
                          <a:lnTo>
                            <a:pt x="1568101" y="1159383"/>
                          </a:lnTo>
                          <a:lnTo>
                            <a:pt x="1590389" y="1138142"/>
                          </a:lnTo>
                          <a:lnTo>
                            <a:pt x="1616107" y="1149763"/>
                          </a:lnTo>
                          <a:lnTo>
                            <a:pt x="1641729" y="1160621"/>
                          </a:lnTo>
                          <a:lnTo>
                            <a:pt x="1663923" y="1137952"/>
                          </a:lnTo>
                          <a:lnTo>
                            <a:pt x="1690212" y="1155287"/>
                          </a:lnTo>
                          <a:lnTo>
                            <a:pt x="1713548" y="1144334"/>
                          </a:lnTo>
                          <a:lnTo>
                            <a:pt x="1738598" y="1150144"/>
                          </a:lnTo>
                          <a:lnTo>
                            <a:pt x="1760696" y="1127093"/>
                          </a:lnTo>
                          <a:lnTo>
                            <a:pt x="1786795" y="1142810"/>
                          </a:lnTo>
                          <a:lnTo>
                            <a:pt x="1807464" y="1105567"/>
                          </a:lnTo>
                          <a:lnTo>
                            <a:pt x="1834039" y="1125569"/>
                          </a:lnTo>
                          <a:lnTo>
                            <a:pt x="1857185" y="1112234"/>
                          </a:lnTo>
                          <a:lnTo>
                            <a:pt x="1880712" y="1102805"/>
                          </a:lnTo>
                          <a:lnTo>
                            <a:pt x="1905857" y="1109377"/>
                          </a:lnTo>
                          <a:lnTo>
                            <a:pt x="1931480" y="1120616"/>
                          </a:lnTo>
                          <a:lnTo>
                            <a:pt x="1953482" y="1095851"/>
                          </a:lnTo>
                          <a:lnTo>
                            <a:pt x="1978438" y="1100042"/>
                          </a:lnTo>
                          <a:lnTo>
                            <a:pt x="2004631" y="1116044"/>
                          </a:lnTo>
                          <a:lnTo>
                            <a:pt x="2028539" y="1110234"/>
                          </a:lnTo>
                          <a:lnTo>
                            <a:pt x="2051400" y="1094327"/>
                          </a:lnTo>
                          <a:lnTo>
                            <a:pt x="2075688" y="1091851"/>
                          </a:lnTo>
                          <a:lnTo>
                            <a:pt x="2100644" y="1095851"/>
                          </a:lnTo>
                          <a:lnTo>
                            <a:pt x="2122932" y="1074134"/>
                          </a:lnTo>
                          <a:lnTo>
                            <a:pt x="2149602" y="1094994"/>
                          </a:lnTo>
                          <a:lnTo>
                            <a:pt x="2172081" y="1075182"/>
                          </a:lnTo>
                          <a:lnTo>
                            <a:pt x="2197513" y="1083755"/>
                          </a:lnTo>
                          <a:lnTo>
                            <a:pt x="2205323" y="1088993"/>
                          </a:lnTo>
                          <a:lnTo>
                            <a:pt x="2205323" y="0"/>
                          </a:lnTo>
                          <a:lnTo>
                            <a:pt x="2097596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p:txBody>
                </p:sp>
              </p:grpSp>
              <p:sp>
                <p:nvSpPr>
                  <p:cNvPr id="52" name="Google Shape;52;p6"/>
                  <p:cNvSpPr/>
                  <p:nvPr/>
                </p:nvSpPr>
                <p:spPr>
                  <a:xfrm>
                    <a:off x="412975" y="1284900"/>
                    <a:ext cx="8318100" cy="30738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  <a:latin typeface="Actor"/>
                      <a:ea typeface="Actor"/>
                      <a:cs typeface="Actor"/>
                      <a:sym typeface="Actor"/>
                    </a:endParaRPr>
                  </a:p>
                </p:txBody>
              </p:sp>
            </p:grpSp>
            <p:sp>
              <p:nvSpPr>
                <p:cNvPr id="53" name="Google Shape;53;p6"/>
                <p:cNvSpPr/>
                <p:nvPr/>
              </p:nvSpPr>
              <p:spPr>
                <a:xfrm rot="5400000">
                  <a:off x="3456972" y="-437289"/>
                  <a:ext cx="2231540" cy="8316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307742" y="1152350"/>
            <a:ext cx="7567704" cy="3991151"/>
            <a:chOff x="307742" y="1152350"/>
            <a:chExt cx="7567704" cy="3991151"/>
          </a:xfrm>
        </p:grpSpPr>
        <p:grpSp>
          <p:nvGrpSpPr>
            <p:cNvPr id="62" name="Google Shape;62;p8"/>
            <p:cNvGrpSpPr/>
            <p:nvPr/>
          </p:nvGrpSpPr>
          <p:grpSpPr>
            <a:xfrm flipH="1">
              <a:off x="307742" y="3028446"/>
              <a:ext cx="625241" cy="2115055"/>
              <a:chOff x="8116872" y="5275678"/>
              <a:chExt cx="209749" cy="709512"/>
            </a:xfrm>
          </p:grpSpPr>
          <p:sp>
            <p:nvSpPr>
              <p:cNvPr id="63" name="Google Shape;63;p8"/>
              <p:cNvSpPr/>
              <p:nvPr/>
            </p:nvSpPr>
            <p:spPr>
              <a:xfrm>
                <a:off x="8116872" y="5341849"/>
                <a:ext cx="127566" cy="643341"/>
              </a:xfrm>
              <a:custGeom>
                <a:avLst/>
                <a:gdLst/>
                <a:ahLst/>
                <a:cxnLst/>
                <a:rect l="l" t="t" r="r" b="b"/>
                <a:pathLst>
                  <a:path w="127566" h="643341" extrusionOk="0">
                    <a:moveTo>
                      <a:pt x="1093" y="643075"/>
                    </a:moveTo>
                    <a:cubicBezTo>
                      <a:pt x="14597" y="627167"/>
                      <a:pt x="26545" y="609705"/>
                      <a:pt x="37928" y="592170"/>
                    </a:cubicBezTo>
                    <a:cubicBezTo>
                      <a:pt x="49311" y="574637"/>
                      <a:pt x="60270" y="555689"/>
                      <a:pt x="70027" y="536599"/>
                    </a:cubicBezTo>
                    <a:cubicBezTo>
                      <a:pt x="88974" y="499411"/>
                      <a:pt x="104034" y="460242"/>
                      <a:pt x="113932" y="419660"/>
                    </a:cubicBezTo>
                    <a:cubicBezTo>
                      <a:pt x="124183" y="377734"/>
                      <a:pt x="128779" y="334536"/>
                      <a:pt x="127294" y="291408"/>
                    </a:cubicBezTo>
                    <a:cubicBezTo>
                      <a:pt x="125668" y="244745"/>
                      <a:pt x="117467" y="198578"/>
                      <a:pt x="105872" y="153400"/>
                    </a:cubicBezTo>
                    <a:cubicBezTo>
                      <a:pt x="92651" y="101717"/>
                      <a:pt x="75258" y="51166"/>
                      <a:pt x="57300" y="968"/>
                    </a:cubicBezTo>
                    <a:cubicBezTo>
                      <a:pt x="56664" y="-728"/>
                      <a:pt x="53907" y="-22"/>
                      <a:pt x="54543" y="1746"/>
                    </a:cubicBezTo>
                    <a:cubicBezTo>
                      <a:pt x="84308" y="89840"/>
                      <a:pt x="115699" y="178852"/>
                      <a:pt x="122628" y="272319"/>
                    </a:cubicBezTo>
                    <a:cubicBezTo>
                      <a:pt x="129062" y="358786"/>
                      <a:pt x="110680" y="444122"/>
                      <a:pt x="73844" y="522318"/>
                    </a:cubicBezTo>
                    <a:cubicBezTo>
                      <a:pt x="63876" y="543457"/>
                      <a:pt x="52634" y="564032"/>
                      <a:pt x="40332" y="583969"/>
                    </a:cubicBezTo>
                    <a:cubicBezTo>
                      <a:pt x="28030" y="603907"/>
                      <a:pt x="13890" y="623067"/>
                      <a:pt x="103" y="642298"/>
                    </a:cubicBezTo>
                    <a:cubicBezTo>
                      <a:pt x="-321" y="642934"/>
                      <a:pt x="669" y="643712"/>
                      <a:pt x="1163" y="643146"/>
                    </a:cubicBezTo>
                    <a:lnTo>
                      <a:pt x="1163" y="64314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8140081" y="5275678"/>
                <a:ext cx="83460" cy="170754"/>
              </a:xfrm>
              <a:custGeom>
                <a:avLst/>
                <a:gdLst/>
                <a:ahLst/>
                <a:cxnLst/>
                <a:rect l="l" t="t" r="r" b="b"/>
                <a:pathLst>
                  <a:path w="83460" h="170754" extrusionOk="0">
                    <a:moveTo>
                      <a:pt x="69372" y="170080"/>
                    </a:moveTo>
                    <a:cubicBezTo>
                      <a:pt x="77007" y="141517"/>
                      <a:pt x="84360" y="112105"/>
                      <a:pt x="83371" y="82269"/>
                    </a:cubicBezTo>
                    <a:cubicBezTo>
                      <a:pt x="82522" y="57453"/>
                      <a:pt x="75947" y="28749"/>
                      <a:pt x="57706" y="10649"/>
                    </a:cubicBezTo>
                    <a:cubicBezTo>
                      <a:pt x="49929" y="2943"/>
                      <a:pt x="39253" y="-2148"/>
                      <a:pt x="28153" y="893"/>
                    </a:cubicBezTo>
                    <a:cubicBezTo>
                      <a:pt x="17053" y="3933"/>
                      <a:pt x="8852" y="13124"/>
                      <a:pt x="4468" y="23234"/>
                    </a:cubicBezTo>
                    <a:cubicBezTo>
                      <a:pt x="-6137" y="47979"/>
                      <a:pt x="3832" y="74704"/>
                      <a:pt x="16699" y="96410"/>
                    </a:cubicBezTo>
                    <a:cubicBezTo>
                      <a:pt x="31476" y="121367"/>
                      <a:pt x="48303" y="145476"/>
                      <a:pt x="64705" y="169444"/>
                    </a:cubicBezTo>
                    <a:cubicBezTo>
                      <a:pt x="66049" y="171423"/>
                      <a:pt x="69301" y="169656"/>
                      <a:pt x="68029" y="167535"/>
                    </a:cubicBezTo>
                    <a:cubicBezTo>
                      <a:pt x="56221" y="148304"/>
                      <a:pt x="43071" y="129851"/>
                      <a:pt x="30769" y="110903"/>
                    </a:cubicBezTo>
                    <a:cubicBezTo>
                      <a:pt x="17124" y="89976"/>
                      <a:pt x="2206" y="67139"/>
                      <a:pt x="4185" y="41051"/>
                    </a:cubicBezTo>
                    <a:cubicBezTo>
                      <a:pt x="5034" y="29385"/>
                      <a:pt x="9700" y="17507"/>
                      <a:pt x="18891" y="10013"/>
                    </a:cubicBezTo>
                    <a:cubicBezTo>
                      <a:pt x="29213" y="1599"/>
                      <a:pt x="42152" y="2307"/>
                      <a:pt x="52191" y="10579"/>
                    </a:cubicBezTo>
                    <a:cubicBezTo>
                      <a:pt x="71351" y="26274"/>
                      <a:pt x="78492" y="54979"/>
                      <a:pt x="80047" y="78593"/>
                    </a:cubicBezTo>
                    <a:cubicBezTo>
                      <a:pt x="82027" y="109489"/>
                      <a:pt x="74674" y="139891"/>
                      <a:pt x="67958" y="169797"/>
                    </a:cubicBezTo>
                    <a:cubicBezTo>
                      <a:pt x="67745" y="170787"/>
                      <a:pt x="69160" y="171141"/>
                      <a:pt x="69442" y="170222"/>
                    </a:cubicBezTo>
                    <a:lnTo>
                      <a:pt x="69442" y="170222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8227439" y="5445867"/>
                <a:ext cx="30516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30516" h="82534" extrusionOk="0">
                    <a:moveTo>
                      <a:pt x="28676" y="598"/>
                    </a:moveTo>
                    <a:cubicBezTo>
                      <a:pt x="24576" y="14384"/>
                      <a:pt x="21253" y="28242"/>
                      <a:pt x="16445" y="41816"/>
                    </a:cubicBezTo>
                    <a:cubicBezTo>
                      <a:pt x="13970" y="48745"/>
                      <a:pt x="11284" y="55603"/>
                      <a:pt x="8244" y="62320"/>
                    </a:cubicBezTo>
                    <a:cubicBezTo>
                      <a:pt x="5416" y="68542"/>
                      <a:pt x="2093" y="74834"/>
                      <a:pt x="43" y="81409"/>
                    </a:cubicBezTo>
                    <a:cubicBezTo>
                      <a:pt x="-241" y="82187"/>
                      <a:pt x="962" y="82964"/>
                      <a:pt x="1527" y="82258"/>
                    </a:cubicBezTo>
                    <a:cubicBezTo>
                      <a:pt x="10435" y="71511"/>
                      <a:pt x="15667" y="56664"/>
                      <a:pt x="20334" y="43655"/>
                    </a:cubicBezTo>
                    <a:cubicBezTo>
                      <a:pt x="25212" y="30009"/>
                      <a:pt x="29454" y="15374"/>
                      <a:pt x="30515" y="881"/>
                    </a:cubicBezTo>
                    <a:cubicBezTo>
                      <a:pt x="30585" y="-180"/>
                      <a:pt x="29030" y="-321"/>
                      <a:pt x="28747" y="668"/>
                    </a:cubicBezTo>
                    <a:lnTo>
                      <a:pt x="28747" y="6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254039" y="5504998"/>
                <a:ext cx="34149" cy="33699"/>
              </a:xfrm>
              <a:custGeom>
                <a:avLst/>
                <a:gdLst/>
                <a:ahLst/>
                <a:cxnLst/>
                <a:rect l="l" t="t" r="r" b="b"/>
                <a:pathLst>
                  <a:path w="34149" h="33699" extrusionOk="0">
                    <a:moveTo>
                      <a:pt x="20528" y="3755"/>
                    </a:moveTo>
                    <a:cubicBezTo>
                      <a:pt x="25478" y="4745"/>
                      <a:pt x="29790" y="8775"/>
                      <a:pt x="30922" y="13724"/>
                    </a:cubicBezTo>
                    <a:cubicBezTo>
                      <a:pt x="31558" y="16340"/>
                      <a:pt x="30922" y="19027"/>
                      <a:pt x="30144" y="21572"/>
                    </a:cubicBezTo>
                    <a:cubicBezTo>
                      <a:pt x="29225" y="24471"/>
                      <a:pt x="27528" y="27016"/>
                      <a:pt x="24771" y="28501"/>
                    </a:cubicBezTo>
                    <a:cubicBezTo>
                      <a:pt x="19539" y="31470"/>
                      <a:pt x="12468" y="30409"/>
                      <a:pt x="8156" y="26238"/>
                    </a:cubicBezTo>
                    <a:cubicBezTo>
                      <a:pt x="3843" y="22067"/>
                      <a:pt x="2217" y="15987"/>
                      <a:pt x="4409" y="10472"/>
                    </a:cubicBezTo>
                    <a:cubicBezTo>
                      <a:pt x="6954" y="4038"/>
                      <a:pt x="14095" y="1351"/>
                      <a:pt x="20387" y="3967"/>
                    </a:cubicBezTo>
                    <a:cubicBezTo>
                      <a:pt x="21518" y="4462"/>
                      <a:pt x="22013" y="2695"/>
                      <a:pt x="21165" y="2129"/>
                    </a:cubicBezTo>
                    <a:cubicBezTo>
                      <a:pt x="15085" y="-2325"/>
                      <a:pt x="6601" y="715"/>
                      <a:pt x="2712" y="6583"/>
                    </a:cubicBezTo>
                    <a:cubicBezTo>
                      <a:pt x="-1389" y="12805"/>
                      <a:pt x="-682" y="21148"/>
                      <a:pt x="3772" y="26945"/>
                    </a:cubicBezTo>
                    <a:cubicBezTo>
                      <a:pt x="8227" y="32743"/>
                      <a:pt x="16711" y="35288"/>
                      <a:pt x="23710" y="32672"/>
                    </a:cubicBezTo>
                    <a:cubicBezTo>
                      <a:pt x="27245" y="31399"/>
                      <a:pt x="30214" y="28995"/>
                      <a:pt x="31841" y="25602"/>
                    </a:cubicBezTo>
                    <a:cubicBezTo>
                      <a:pt x="33325" y="22632"/>
                      <a:pt x="34386" y="18815"/>
                      <a:pt x="34103" y="15492"/>
                    </a:cubicBezTo>
                    <a:cubicBezTo>
                      <a:pt x="33538" y="8492"/>
                      <a:pt x="27599" y="2482"/>
                      <a:pt x="20528" y="2271"/>
                    </a:cubicBezTo>
                    <a:cubicBezTo>
                      <a:pt x="19609" y="2271"/>
                      <a:pt x="19397" y="3685"/>
                      <a:pt x="20317" y="3897"/>
                    </a:cubicBezTo>
                    <a:lnTo>
                      <a:pt x="20317" y="389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8194846" y="5667574"/>
                <a:ext cx="30967" cy="30428"/>
              </a:xfrm>
              <a:custGeom>
                <a:avLst/>
                <a:gdLst/>
                <a:ahLst/>
                <a:cxnLst/>
                <a:rect l="l" t="t" r="r" b="b"/>
                <a:pathLst>
                  <a:path w="30967" h="30428" extrusionOk="0">
                    <a:moveTo>
                      <a:pt x="18919" y="1529"/>
                    </a:moveTo>
                    <a:cubicBezTo>
                      <a:pt x="26271" y="2236"/>
                      <a:pt x="31786" y="9801"/>
                      <a:pt x="30867" y="16165"/>
                    </a:cubicBezTo>
                    <a:cubicBezTo>
                      <a:pt x="30301" y="19700"/>
                      <a:pt x="29312" y="23376"/>
                      <a:pt x="26908" y="26062"/>
                    </a:cubicBezTo>
                    <a:cubicBezTo>
                      <a:pt x="25352" y="27759"/>
                      <a:pt x="23302" y="28961"/>
                      <a:pt x="21181" y="29668"/>
                    </a:cubicBezTo>
                    <a:cubicBezTo>
                      <a:pt x="16515" y="31153"/>
                      <a:pt x="11212" y="30446"/>
                      <a:pt x="7182" y="27689"/>
                    </a:cubicBezTo>
                    <a:cubicBezTo>
                      <a:pt x="3153" y="24931"/>
                      <a:pt x="466" y="20336"/>
                      <a:pt x="42" y="15457"/>
                    </a:cubicBezTo>
                    <a:cubicBezTo>
                      <a:pt x="-312" y="10650"/>
                      <a:pt x="1597" y="5630"/>
                      <a:pt x="5415" y="2660"/>
                    </a:cubicBezTo>
                    <a:cubicBezTo>
                      <a:pt x="9233" y="-309"/>
                      <a:pt x="14818" y="-945"/>
                      <a:pt x="18989" y="152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8173353" y="5914108"/>
                <a:ext cx="30967" cy="30428"/>
              </a:xfrm>
              <a:custGeom>
                <a:avLst/>
                <a:gdLst/>
                <a:ahLst/>
                <a:cxnLst/>
                <a:rect l="l" t="t" r="r" b="b"/>
                <a:pathLst>
                  <a:path w="30967" h="30428" extrusionOk="0">
                    <a:moveTo>
                      <a:pt x="18919" y="1529"/>
                    </a:moveTo>
                    <a:cubicBezTo>
                      <a:pt x="26272" y="2236"/>
                      <a:pt x="31786" y="9801"/>
                      <a:pt x="30867" y="16165"/>
                    </a:cubicBezTo>
                    <a:cubicBezTo>
                      <a:pt x="30302" y="19700"/>
                      <a:pt x="29312" y="23376"/>
                      <a:pt x="26908" y="26062"/>
                    </a:cubicBezTo>
                    <a:cubicBezTo>
                      <a:pt x="25353" y="27759"/>
                      <a:pt x="23302" y="28961"/>
                      <a:pt x="21181" y="29668"/>
                    </a:cubicBezTo>
                    <a:cubicBezTo>
                      <a:pt x="16515" y="31153"/>
                      <a:pt x="11212" y="30446"/>
                      <a:pt x="7182" y="27689"/>
                    </a:cubicBezTo>
                    <a:cubicBezTo>
                      <a:pt x="3152" y="24931"/>
                      <a:pt x="466" y="20336"/>
                      <a:pt x="42" y="15457"/>
                    </a:cubicBezTo>
                    <a:cubicBezTo>
                      <a:pt x="-312" y="10650"/>
                      <a:pt x="1597" y="5630"/>
                      <a:pt x="5415" y="2660"/>
                    </a:cubicBezTo>
                    <a:cubicBezTo>
                      <a:pt x="9233" y="-309"/>
                      <a:pt x="14818" y="-945"/>
                      <a:pt x="18989" y="152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8260544" y="5722474"/>
                <a:ext cx="34148" cy="33699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33699" extrusionOk="0">
                    <a:moveTo>
                      <a:pt x="20529" y="3755"/>
                    </a:moveTo>
                    <a:cubicBezTo>
                      <a:pt x="25477" y="4745"/>
                      <a:pt x="29791" y="8775"/>
                      <a:pt x="30922" y="13724"/>
                    </a:cubicBezTo>
                    <a:cubicBezTo>
                      <a:pt x="31558" y="16340"/>
                      <a:pt x="30922" y="19027"/>
                      <a:pt x="30144" y="21572"/>
                    </a:cubicBezTo>
                    <a:cubicBezTo>
                      <a:pt x="29225" y="24471"/>
                      <a:pt x="27528" y="27016"/>
                      <a:pt x="24771" y="28500"/>
                    </a:cubicBezTo>
                    <a:cubicBezTo>
                      <a:pt x="19539" y="31470"/>
                      <a:pt x="12469" y="30409"/>
                      <a:pt x="8156" y="26238"/>
                    </a:cubicBezTo>
                    <a:cubicBezTo>
                      <a:pt x="3843" y="22067"/>
                      <a:pt x="2217" y="15987"/>
                      <a:pt x="4409" y="10472"/>
                    </a:cubicBezTo>
                    <a:cubicBezTo>
                      <a:pt x="6954" y="4038"/>
                      <a:pt x="14095" y="1351"/>
                      <a:pt x="20387" y="3967"/>
                    </a:cubicBezTo>
                    <a:cubicBezTo>
                      <a:pt x="21518" y="4462"/>
                      <a:pt x="22013" y="2695"/>
                      <a:pt x="21165" y="2129"/>
                    </a:cubicBezTo>
                    <a:cubicBezTo>
                      <a:pt x="15085" y="-2325"/>
                      <a:pt x="6600" y="715"/>
                      <a:pt x="2712" y="6583"/>
                    </a:cubicBezTo>
                    <a:cubicBezTo>
                      <a:pt x="-1389" y="12805"/>
                      <a:pt x="-682" y="21148"/>
                      <a:pt x="3772" y="26945"/>
                    </a:cubicBezTo>
                    <a:cubicBezTo>
                      <a:pt x="8226" y="32743"/>
                      <a:pt x="16711" y="35288"/>
                      <a:pt x="23710" y="32672"/>
                    </a:cubicBezTo>
                    <a:cubicBezTo>
                      <a:pt x="27245" y="31399"/>
                      <a:pt x="30215" y="28995"/>
                      <a:pt x="31841" y="25602"/>
                    </a:cubicBezTo>
                    <a:cubicBezTo>
                      <a:pt x="33326" y="22632"/>
                      <a:pt x="34386" y="18814"/>
                      <a:pt x="34103" y="15492"/>
                    </a:cubicBezTo>
                    <a:cubicBezTo>
                      <a:pt x="33537" y="8492"/>
                      <a:pt x="27599" y="2482"/>
                      <a:pt x="20529" y="2271"/>
                    </a:cubicBezTo>
                    <a:cubicBezTo>
                      <a:pt x="19610" y="2271"/>
                      <a:pt x="19397" y="3685"/>
                      <a:pt x="20316" y="3897"/>
                    </a:cubicBezTo>
                    <a:lnTo>
                      <a:pt x="20316" y="389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130878" y="5833333"/>
                <a:ext cx="34148" cy="33699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33699" extrusionOk="0">
                    <a:moveTo>
                      <a:pt x="20529" y="3755"/>
                    </a:moveTo>
                    <a:cubicBezTo>
                      <a:pt x="25478" y="4745"/>
                      <a:pt x="29790" y="8775"/>
                      <a:pt x="30921" y="13724"/>
                    </a:cubicBezTo>
                    <a:cubicBezTo>
                      <a:pt x="31558" y="16340"/>
                      <a:pt x="30921" y="19027"/>
                      <a:pt x="30144" y="21572"/>
                    </a:cubicBezTo>
                    <a:cubicBezTo>
                      <a:pt x="29225" y="24471"/>
                      <a:pt x="27528" y="27016"/>
                      <a:pt x="24770" y="28501"/>
                    </a:cubicBezTo>
                    <a:cubicBezTo>
                      <a:pt x="19539" y="31470"/>
                      <a:pt x="12468" y="30409"/>
                      <a:pt x="8156" y="26238"/>
                    </a:cubicBezTo>
                    <a:cubicBezTo>
                      <a:pt x="3843" y="22067"/>
                      <a:pt x="2217" y="15987"/>
                      <a:pt x="4408" y="10472"/>
                    </a:cubicBezTo>
                    <a:cubicBezTo>
                      <a:pt x="6954" y="4038"/>
                      <a:pt x="14095" y="1351"/>
                      <a:pt x="20387" y="3967"/>
                    </a:cubicBezTo>
                    <a:cubicBezTo>
                      <a:pt x="21518" y="4462"/>
                      <a:pt x="22013" y="2695"/>
                      <a:pt x="21165" y="2129"/>
                    </a:cubicBezTo>
                    <a:cubicBezTo>
                      <a:pt x="15084" y="-2325"/>
                      <a:pt x="6600" y="715"/>
                      <a:pt x="2712" y="6583"/>
                    </a:cubicBezTo>
                    <a:cubicBezTo>
                      <a:pt x="-1389" y="12805"/>
                      <a:pt x="-682" y="21148"/>
                      <a:pt x="3772" y="26945"/>
                    </a:cubicBezTo>
                    <a:cubicBezTo>
                      <a:pt x="8227" y="32743"/>
                      <a:pt x="16711" y="35288"/>
                      <a:pt x="23710" y="32672"/>
                    </a:cubicBezTo>
                    <a:cubicBezTo>
                      <a:pt x="27245" y="31399"/>
                      <a:pt x="30215" y="28995"/>
                      <a:pt x="31840" y="25602"/>
                    </a:cubicBezTo>
                    <a:cubicBezTo>
                      <a:pt x="33325" y="22632"/>
                      <a:pt x="34386" y="18814"/>
                      <a:pt x="34103" y="15492"/>
                    </a:cubicBezTo>
                    <a:cubicBezTo>
                      <a:pt x="33538" y="8492"/>
                      <a:pt x="27599" y="2482"/>
                      <a:pt x="20529" y="2271"/>
                    </a:cubicBezTo>
                    <a:cubicBezTo>
                      <a:pt x="19609" y="2271"/>
                      <a:pt x="19397" y="3685"/>
                      <a:pt x="20316" y="3897"/>
                    </a:cubicBezTo>
                    <a:lnTo>
                      <a:pt x="20316" y="389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8133718" y="5479864"/>
                <a:ext cx="34963" cy="33594"/>
              </a:xfrm>
              <a:custGeom>
                <a:avLst/>
                <a:gdLst/>
                <a:ahLst/>
                <a:cxnLst/>
                <a:rect l="l" t="t" r="r" b="b"/>
                <a:pathLst>
                  <a:path w="34963" h="33594" extrusionOk="0">
                    <a:moveTo>
                      <a:pt x="8356" y="7184"/>
                    </a:moveTo>
                    <a:cubicBezTo>
                      <a:pt x="11609" y="3649"/>
                      <a:pt x="17123" y="2093"/>
                      <a:pt x="21719" y="3437"/>
                    </a:cubicBezTo>
                    <a:cubicBezTo>
                      <a:pt x="24193" y="4144"/>
                      <a:pt x="25961" y="5699"/>
                      <a:pt x="27728" y="7537"/>
                    </a:cubicBezTo>
                    <a:cubicBezTo>
                      <a:pt x="29920" y="9871"/>
                      <a:pt x="31546" y="12628"/>
                      <a:pt x="31617" y="15880"/>
                    </a:cubicBezTo>
                    <a:cubicBezTo>
                      <a:pt x="31688" y="21819"/>
                      <a:pt x="27516" y="27404"/>
                      <a:pt x="21860" y="29243"/>
                    </a:cubicBezTo>
                    <a:cubicBezTo>
                      <a:pt x="16204" y="31081"/>
                      <a:pt x="9205" y="29384"/>
                      <a:pt x="5528" y="24293"/>
                    </a:cubicBezTo>
                    <a:cubicBezTo>
                      <a:pt x="1569" y="18849"/>
                      <a:pt x="2842" y="11426"/>
                      <a:pt x="8286" y="7467"/>
                    </a:cubicBezTo>
                    <a:cubicBezTo>
                      <a:pt x="9134" y="6831"/>
                      <a:pt x="8639" y="5133"/>
                      <a:pt x="7508" y="5628"/>
                    </a:cubicBezTo>
                    <a:cubicBezTo>
                      <a:pt x="650" y="8386"/>
                      <a:pt x="-1612" y="16658"/>
                      <a:pt x="1145" y="23162"/>
                    </a:cubicBezTo>
                    <a:cubicBezTo>
                      <a:pt x="4114" y="30233"/>
                      <a:pt x="11750" y="34333"/>
                      <a:pt x="19315" y="33485"/>
                    </a:cubicBezTo>
                    <a:cubicBezTo>
                      <a:pt x="26880" y="32636"/>
                      <a:pt x="32819" y="27122"/>
                      <a:pt x="34516" y="19981"/>
                    </a:cubicBezTo>
                    <a:cubicBezTo>
                      <a:pt x="35506" y="15880"/>
                      <a:pt x="34869" y="11638"/>
                      <a:pt x="32466" y="8173"/>
                    </a:cubicBezTo>
                    <a:cubicBezTo>
                      <a:pt x="30627" y="5487"/>
                      <a:pt x="27941" y="2588"/>
                      <a:pt x="24901" y="1245"/>
                    </a:cubicBezTo>
                    <a:cubicBezTo>
                      <a:pt x="18679" y="-1513"/>
                      <a:pt x="10901" y="396"/>
                      <a:pt x="7084" y="6123"/>
                    </a:cubicBezTo>
                    <a:cubicBezTo>
                      <a:pt x="6589" y="6901"/>
                      <a:pt x="7720" y="7820"/>
                      <a:pt x="8356" y="7113"/>
                    </a:cubicBezTo>
                    <a:lnTo>
                      <a:pt x="8356" y="711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8250137" y="5565659"/>
                <a:ext cx="29815" cy="30961"/>
              </a:xfrm>
              <a:custGeom>
                <a:avLst/>
                <a:gdLst/>
                <a:ahLst/>
                <a:cxnLst/>
                <a:rect l="l" t="t" r="r" b="b"/>
                <a:pathLst>
                  <a:path w="29815" h="30961" extrusionOk="0">
                    <a:moveTo>
                      <a:pt x="605" y="14290"/>
                    </a:moveTo>
                    <a:cubicBezTo>
                      <a:pt x="39" y="6937"/>
                      <a:pt x="6544" y="149"/>
                      <a:pt x="12977" y="8"/>
                    </a:cubicBezTo>
                    <a:cubicBezTo>
                      <a:pt x="16583" y="-62"/>
                      <a:pt x="20331" y="291"/>
                      <a:pt x="23441" y="2200"/>
                    </a:cubicBezTo>
                    <a:cubicBezTo>
                      <a:pt x="25350" y="3402"/>
                      <a:pt x="26906" y="5240"/>
                      <a:pt x="27966" y="7220"/>
                    </a:cubicBezTo>
                    <a:cubicBezTo>
                      <a:pt x="30229" y="11533"/>
                      <a:pt x="30441" y="16906"/>
                      <a:pt x="28461" y="21360"/>
                    </a:cubicBezTo>
                    <a:cubicBezTo>
                      <a:pt x="26482" y="25814"/>
                      <a:pt x="22381" y="29279"/>
                      <a:pt x="17644" y="30480"/>
                    </a:cubicBezTo>
                    <a:cubicBezTo>
                      <a:pt x="12977" y="31682"/>
                      <a:pt x="7675" y="30622"/>
                      <a:pt x="4140" y="27440"/>
                    </a:cubicBezTo>
                    <a:cubicBezTo>
                      <a:pt x="605" y="24259"/>
                      <a:pt x="-1021" y="18815"/>
                      <a:pt x="676" y="1429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8174477" y="5623951"/>
                <a:ext cx="32949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32949" h="34300" extrusionOk="0">
                    <a:moveTo>
                      <a:pt x="2806" y="15882"/>
                    </a:moveTo>
                    <a:cubicBezTo>
                      <a:pt x="2948" y="10650"/>
                      <a:pt x="6554" y="5277"/>
                      <a:pt x="11644" y="3651"/>
                    </a:cubicBezTo>
                    <a:cubicBezTo>
                      <a:pt x="14189" y="2802"/>
                      <a:pt x="17230" y="3014"/>
                      <a:pt x="19845" y="3651"/>
                    </a:cubicBezTo>
                    <a:cubicBezTo>
                      <a:pt x="22956" y="4287"/>
                      <a:pt x="25572" y="5983"/>
                      <a:pt x="27269" y="8670"/>
                    </a:cubicBezTo>
                    <a:cubicBezTo>
                      <a:pt x="30451" y="13761"/>
                      <a:pt x="30097" y="20477"/>
                      <a:pt x="26421" y="25214"/>
                    </a:cubicBezTo>
                    <a:cubicBezTo>
                      <a:pt x="23027" y="29598"/>
                      <a:pt x="17300" y="31860"/>
                      <a:pt x="11856" y="30588"/>
                    </a:cubicBezTo>
                    <a:cubicBezTo>
                      <a:pt x="5422" y="29032"/>
                      <a:pt x="1604" y="22669"/>
                      <a:pt x="3019" y="16235"/>
                    </a:cubicBezTo>
                    <a:cubicBezTo>
                      <a:pt x="3230" y="15175"/>
                      <a:pt x="1675" y="14326"/>
                      <a:pt x="1180" y="15457"/>
                    </a:cubicBezTo>
                    <a:cubicBezTo>
                      <a:pt x="-2001" y="21891"/>
                      <a:pt x="1604" y="29527"/>
                      <a:pt x="7755" y="32567"/>
                    </a:cubicBezTo>
                    <a:cubicBezTo>
                      <a:pt x="14260" y="35819"/>
                      <a:pt x="22108" y="34335"/>
                      <a:pt x="27410" y="29456"/>
                    </a:cubicBezTo>
                    <a:cubicBezTo>
                      <a:pt x="32996" y="24295"/>
                      <a:pt x="34481" y="15811"/>
                      <a:pt x="31299" y="8953"/>
                    </a:cubicBezTo>
                    <a:cubicBezTo>
                      <a:pt x="28117" y="2095"/>
                      <a:pt x="20199" y="-945"/>
                      <a:pt x="12775" y="257"/>
                    </a:cubicBezTo>
                    <a:cubicBezTo>
                      <a:pt x="9240" y="822"/>
                      <a:pt x="6059" y="3085"/>
                      <a:pt x="3938" y="5913"/>
                    </a:cubicBezTo>
                    <a:cubicBezTo>
                      <a:pt x="1604" y="8953"/>
                      <a:pt x="685" y="12417"/>
                      <a:pt x="1251" y="16235"/>
                    </a:cubicBezTo>
                    <a:cubicBezTo>
                      <a:pt x="1393" y="17154"/>
                      <a:pt x="2877" y="16942"/>
                      <a:pt x="2877" y="16023"/>
                    </a:cubicBezTo>
                    <a:lnTo>
                      <a:pt x="2877" y="1602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8165452" y="5705027"/>
                <a:ext cx="28905" cy="30086"/>
              </a:xfrm>
              <a:custGeom>
                <a:avLst/>
                <a:gdLst/>
                <a:ahLst/>
                <a:cxnLst/>
                <a:rect l="l" t="t" r="r" b="b"/>
                <a:pathLst>
                  <a:path w="28905" h="30086" extrusionOk="0">
                    <a:moveTo>
                      <a:pt x="2711" y="13920"/>
                    </a:moveTo>
                    <a:cubicBezTo>
                      <a:pt x="2852" y="9537"/>
                      <a:pt x="5963" y="4941"/>
                      <a:pt x="10276" y="3598"/>
                    </a:cubicBezTo>
                    <a:cubicBezTo>
                      <a:pt x="12467" y="2891"/>
                      <a:pt x="15013" y="3033"/>
                      <a:pt x="17275" y="3598"/>
                    </a:cubicBezTo>
                    <a:cubicBezTo>
                      <a:pt x="19891" y="4164"/>
                      <a:pt x="22083" y="5578"/>
                      <a:pt x="23568" y="7840"/>
                    </a:cubicBezTo>
                    <a:cubicBezTo>
                      <a:pt x="26254" y="12153"/>
                      <a:pt x="25971" y="17880"/>
                      <a:pt x="22860" y="21839"/>
                    </a:cubicBezTo>
                    <a:cubicBezTo>
                      <a:pt x="19962" y="25515"/>
                      <a:pt x="15154" y="27495"/>
                      <a:pt x="10488" y="26435"/>
                    </a:cubicBezTo>
                    <a:cubicBezTo>
                      <a:pt x="4973" y="25091"/>
                      <a:pt x="1862" y="19789"/>
                      <a:pt x="2923" y="14274"/>
                    </a:cubicBezTo>
                    <a:cubicBezTo>
                      <a:pt x="3135" y="13214"/>
                      <a:pt x="1650" y="12365"/>
                      <a:pt x="1085" y="13496"/>
                    </a:cubicBezTo>
                    <a:cubicBezTo>
                      <a:pt x="-1814" y="19081"/>
                      <a:pt x="1438" y="25869"/>
                      <a:pt x="6811" y="28556"/>
                    </a:cubicBezTo>
                    <a:cubicBezTo>
                      <a:pt x="12538" y="31383"/>
                      <a:pt x="19467" y="30182"/>
                      <a:pt x="24062" y="25869"/>
                    </a:cubicBezTo>
                    <a:cubicBezTo>
                      <a:pt x="29012" y="21344"/>
                      <a:pt x="30213" y="13850"/>
                      <a:pt x="27456" y="7840"/>
                    </a:cubicBezTo>
                    <a:cubicBezTo>
                      <a:pt x="24699" y="1830"/>
                      <a:pt x="17699" y="-786"/>
                      <a:pt x="11195" y="204"/>
                    </a:cubicBezTo>
                    <a:cubicBezTo>
                      <a:pt x="8084" y="699"/>
                      <a:pt x="5327" y="2750"/>
                      <a:pt x="3417" y="5154"/>
                    </a:cubicBezTo>
                    <a:cubicBezTo>
                      <a:pt x="1367" y="7840"/>
                      <a:pt x="590" y="10880"/>
                      <a:pt x="1155" y="14203"/>
                    </a:cubicBezTo>
                    <a:cubicBezTo>
                      <a:pt x="1297" y="15193"/>
                      <a:pt x="2781" y="14910"/>
                      <a:pt x="2781" y="13991"/>
                    </a:cubicBezTo>
                    <a:lnTo>
                      <a:pt x="2781" y="1399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8247266" y="5772834"/>
                <a:ext cx="24817" cy="25791"/>
              </a:xfrm>
              <a:custGeom>
                <a:avLst/>
                <a:gdLst/>
                <a:ahLst/>
                <a:cxnLst/>
                <a:rect l="l" t="t" r="r" b="b"/>
                <a:pathLst>
                  <a:path w="24817" h="25791" extrusionOk="0">
                    <a:moveTo>
                      <a:pt x="2698" y="11936"/>
                    </a:moveTo>
                    <a:cubicBezTo>
                      <a:pt x="2910" y="8330"/>
                      <a:pt x="5526" y="4583"/>
                      <a:pt x="8990" y="3452"/>
                    </a:cubicBezTo>
                    <a:cubicBezTo>
                      <a:pt x="10758" y="2886"/>
                      <a:pt x="12879" y="3028"/>
                      <a:pt x="14717" y="3452"/>
                    </a:cubicBezTo>
                    <a:cubicBezTo>
                      <a:pt x="16838" y="3947"/>
                      <a:pt x="18676" y="5008"/>
                      <a:pt x="19808" y="6916"/>
                    </a:cubicBezTo>
                    <a:cubicBezTo>
                      <a:pt x="21999" y="10451"/>
                      <a:pt x="21787" y="15118"/>
                      <a:pt x="19242" y="18370"/>
                    </a:cubicBezTo>
                    <a:cubicBezTo>
                      <a:pt x="16909" y="21410"/>
                      <a:pt x="12950" y="23107"/>
                      <a:pt x="9132" y="22188"/>
                    </a:cubicBezTo>
                    <a:cubicBezTo>
                      <a:pt x="4607" y="21127"/>
                      <a:pt x="2132" y="16744"/>
                      <a:pt x="2840" y="12219"/>
                    </a:cubicBezTo>
                    <a:cubicBezTo>
                      <a:pt x="3051" y="11159"/>
                      <a:pt x="1567" y="10381"/>
                      <a:pt x="1001" y="11441"/>
                    </a:cubicBezTo>
                    <a:cubicBezTo>
                      <a:pt x="-1615" y="16178"/>
                      <a:pt x="1213" y="22117"/>
                      <a:pt x="5809" y="24450"/>
                    </a:cubicBezTo>
                    <a:cubicBezTo>
                      <a:pt x="10758" y="26925"/>
                      <a:pt x="16697" y="25864"/>
                      <a:pt x="20656" y="22188"/>
                    </a:cubicBezTo>
                    <a:cubicBezTo>
                      <a:pt x="24898" y="18299"/>
                      <a:pt x="25958" y="11865"/>
                      <a:pt x="23555" y="6704"/>
                    </a:cubicBezTo>
                    <a:cubicBezTo>
                      <a:pt x="21151" y="1543"/>
                      <a:pt x="15141" y="-719"/>
                      <a:pt x="9556" y="200"/>
                    </a:cubicBezTo>
                    <a:cubicBezTo>
                      <a:pt x="6869" y="624"/>
                      <a:pt x="4536" y="2392"/>
                      <a:pt x="2910" y="4513"/>
                    </a:cubicBezTo>
                    <a:cubicBezTo>
                      <a:pt x="1213" y="6775"/>
                      <a:pt x="577" y="9462"/>
                      <a:pt x="1072" y="12290"/>
                    </a:cubicBezTo>
                    <a:cubicBezTo>
                      <a:pt x="1213" y="13280"/>
                      <a:pt x="2627" y="12926"/>
                      <a:pt x="2698" y="12078"/>
                    </a:cubicBezTo>
                    <a:lnTo>
                      <a:pt x="2698" y="1207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8137891" y="5878249"/>
                <a:ext cx="24817" cy="25791"/>
              </a:xfrm>
              <a:custGeom>
                <a:avLst/>
                <a:gdLst/>
                <a:ahLst/>
                <a:cxnLst/>
                <a:rect l="l" t="t" r="r" b="b"/>
                <a:pathLst>
                  <a:path w="24817" h="25791" extrusionOk="0">
                    <a:moveTo>
                      <a:pt x="2698" y="11936"/>
                    </a:moveTo>
                    <a:cubicBezTo>
                      <a:pt x="2910" y="8331"/>
                      <a:pt x="5526" y="4583"/>
                      <a:pt x="8990" y="3452"/>
                    </a:cubicBezTo>
                    <a:cubicBezTo>
                      <a:pt x="10758" y="2887"/>
                      <a:pt x="12879" y="3028"/>
                      <a:pt x="14717" y="3452"/>
                    </a:cubicBezTo>
                    <a:cubicBezTo>
                      <a:pt x="16838" y="3947"/>
                      <a:pt x="18676" y="5008"/>
                      <a:pt x="19808" y="6917"/>
                    </a:cubicBezTo>
                    <a:cubicBezTo>
                      <a:pt x="22000" y="10452"/>
                      <a:pt x="21787" y="15118"/>
                      <a:pt x="19242" y="18370"/>
                    </a:cubicBezTo>
                    <a:cubicBezTo>
                      <a:pt x="16909" y="21410"/>
                      <a:pt x="12950" y="23107"/>
                      <a:pt x="9132" y="22188"/>
                    </a:cubicBezTo>
                    <a:cubicBezTo>
                      <a:pt x="4607" y="21128"/>
                      <a:pt x="2133" y="16744"/>
                      <a:pt x="2839" y="12219"/>
                    </a:cubicBezTo>
                    <a:cubicBezTo>
                      <a:pt x="3052" y="11159"/>
                      <a:pt x="1567" y="10381"/>
                      <a:pt x="1001" y="11442"/>
                    </a:cubicBezTo>
                    <a:cubicBezTo>
                      <a:pt x="-1615" y="16179"/>
                      <a:pt x="1213" y="22117"/>
                      <a:pt x="5809" y="24450"/>
                    </a:cubicBezTo>
                    <a:cubicBezTo>
                      <a:pt x="10758" y="26925"/>
                      <a:pt x="16697" y="25865"/>
                      <a:pt x="20656" y="22188"/>
                    </a:cubicBezTo>
                    <a:cubicBezTo>
                      <a:pt x="24898" y="18299"/>
                      <a:pt x="25959" y="11866"/>
                      <a:pt x="23555" y="6704"/>
                    </a:cubicBezTo>
                    <a:cubicBezTo>
                      <a:pt x="21151" y="1543"/>
                      <a:pt x="15141" y="-719"/>
                      <a:pt x="9556" y="200"/>
                    </a:cubicBezTo>
                    <a:cubicBezTo>
                      <a:pt x="6869" y="624"/>
                      <a:pt x="4536" y="2392"/>
                      <a:pt x="2910" y="4513"/>
                    </a:cubicBezTo>
                    <a:cubicBezTo>
                      <a:pt x="1213" y="6775"/>
                      <a:pt x="577" y="9462"/>
                      <a:pt x="1072" y="12290"/>
                    </a:cubicBezTo>
                    <a:cubicBezTo>
                      <a:pt x="1213" y="13280"/>
                      <a:pt x="2628" y="12926"/>
                      <a:pt x="2698" y="12078"/>
                    </a:cubicBezTo>
                    <a:lnTo>
                      <a:pt x="2698" y="1207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8225728" y="5803435"/>
                <a:ext cx="21695" cy="22545"/>
              </a:xfrm>
              <a:custGeom>
                <a:avLst/>
                <a:gdLst/>
                <a:ahLst/>
                <a:cxnLst/>
                <a:rect l="l" t="t" r="r" b="b"/>
                <a:pathLst>
                  <a:path w="21695" h="22545" extrusionOk="0">
                    <a:moveTo>
                      <a:pt x="480" y="10393"/>
                    </a:moveTo>
                    <a:cubicBezTo>
                      <a:pt x="56" y="5019"/>
                      <a:pt x="4793" y="141"/>
                      <a:pt x="9459" y="0"/>
                    </a:cubicBezTo>
                    <a:cubicBezTo>
                      <a:pt x="12075" y="0"/>
                      <a:pt x="14832" y="212"/>
                      <a:pt x="17024" y="1626"/>
                    </a:cubicBezTo>
                    <a:cubicBezTo>
                      <a:pt x="18438" y="2545"/>
                      <a:pt x="19569" y="3818"/>
                      <a:pt x="20347" y="5303"/>
                    </a:cubicBezTo>
                    <a:cubicBezTo>
                      <a:pt x="22044" y="8413"/>
                      <a:pt x="22115" y="12373"/>
                      <a:pt x="20701" y="15554"/>
                    </a:cubicBezTo>
                    <a:cubicBezTo>
                      <a:pt x="19286" y="18806"/>
                      <a:pt x="16246" y="21281"/>
                      <a:pt x="12853" y="22200"/>
                    </a:cubicBezTo>
                    <a:cubicBezTo>
                      <a:pt x="9459" y="23049"/>
                      <a:pt x="5641" y="22341"/>
                      <a:pt x="3025" y="20008"/>
                    </a:cubicBezTo>
                    <a:cubicBezTo>
                      <a:pt x="409" y="17675"/>
                      <a:pt x="-722" y="13716"/>
                      <a:pt x="480" y="10464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8150149" y="5941797"/>
                <a:ext cx="21695" cy="22545"/>
              </a:xfrm>
              <a:custGeom>
                <a:avLst/>
                <a:gdLst/>
                <a:ahLst/>
                <a:cxnLst/>
                <a:rect l="l" t="t" r="r" b="b"/>
                <a:pathLst>
                  <a:path w="21695" h="22545" extrusionOk="0">
                    <a:moveTo>
                      <a:pt x="480" y="10393"/>
                    </a:moveTo>
                    <a:cubicBezTo>
                      <a:pt x="56" y="5019"/>
                      <a:pt x="4793" y="141"/>
                      <a:pt x="9459" y="0"/>
                    </a:cubicBezTo>
                    <a:cubicBezTo>
                      <a:pt x="12075" y="0"/>
                      <a:pt x="14832" y="212"/>
                      <a:pt x="17024" y="1626"/>
                    </a:cubicBezTo>
                    <a:cubicBezTo>
                      <a:pt x="18438" y="2545"/>
                      <a:pt x="19570" y="3818"/>
                      <a:pt x="20347" y="5303"/>
                    </a:cubicBezTo>
                    <a:cubicBezTo>
                      <a:pt x="22044" y="8413"/>
                      <a:pt x="22115" y="12373"/>
                      <a:pt x="20701" y="15554"/>
                    </a:cubicBezTo>
                    <a:cubicBezTo>
                      <a:pt x="19286" y="18806"/>
                      <a:pt x="16246" y="21281"/>
                      <a:pt x="12853" y="22200"/>
                    </a:cubicBezTo>
                    <a:cubicBezTo>
                      <a:pt x="9459" y="23048"/>
                      <a:pt x="5641" y="22341"/>
                      <a:pt x="3025" y="20008"/>
                    </a:cubicBezTo>
                    <a:cubicBezTo>
                      <a:pt x="409" y="17675"/>
                      <a:pt x="-722" y="13716"/>
                      <a:pt x="480" y="10464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8143887" y="5421146"/>
                <a:ext cx="34148" cy="33699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33699" extrusionOk="0">
                    <a:moveTo>
                      <a:pt x="20458" y="3755"/>
                    </a:moveTo>
                    <a:cubicBezTo>
                      <a:pt x="25407" y="4745"/>
                      <a:pt x="29720" y="8775"/>
                      <a:pt x="30851" y="13724"/>
                    </a:cubicBezTo>
                    <a:cubicBezTo>
                      <a:pt x="31487" y="16340"/>
                      <a:pt x="30851" y="19027"/>
                      <a:pt x="30073" y="21572"/>
                    </a:cubicBezTo>
                    <a:cubicBezTo>
                      <a:pt x="29154" y="24470"/>
                      <a:pt x="27457" y="27016"/>
                      <a:pt x="24700" y="28500"/>
                    </a:cubicBezTo>
                    <a:cubicBezTo>
                      <a:pt x="19468" y="31470"/>
                      <a:pt x="12398" y="30409"/>
                      <a:pt x="8156" y="26238"/>
                    </a:cubicBezTo>
                    <a:cubicBezTo>
                      <a:pt x="3914" y="22067"/>
                      <a:pt x="2217" y="15987"/>
                      <a:pt x="4409" y="10472"/>
                    </a:cubicBezTo>
                    <a:cubicBezTo>
                      <a:pt x="6954" y="4038"/>
                      <a:pt x="14095" y="1351"/>
                      <a:pt x="20387" y="3967"/>
                    </a:cubicBezTo>
                    <a:cubicBezTo>
                      <a:pt x="21518" y="4462"/>
                      <a:pt x="22013" y="2695"/>
                      <a:pt x="21165" y="2129"/>
                    </a:cubicBezTo>
                    <a:cubicBezTo>
                      <a:pt x="15085" y="-2325"/>
                      <a:pt x="6600" y="715"/>
                      <a:pt x="2712" y="6583"/>
                    </a:cubicBezTo>
                    <a:cubicBezTo>
                      <a:pt x="-1389" y="12805"/>
                      <a:pt x="-682" y="21148"/>
                      <a:pt x="3772" y="26945"/>
                    </a:cubicBezTo>
                    <a:cubicBezTo>
                      <a:pt x="8226" y="32743"/>
                      <a:pt x="16711" y="35288"/>
                      <a:pt x="23710" y="32672"/>
                    </a:cubicBezTo>
                    <a:cubicBezTo>
                      <a:pt x="27245" y="31399"/>
                      <a:pt x="30215" y="28995"/>
                      <a:pt x="31841" y="25602"/>
                    </a:cubicBezTo>
                    <a:cubicBezTo>
                      <a:pt x="33326" y="22632"/>
                      <a:pt x="34386" y="18814"/>
                      <a:pt x="34103" y="15492"/>
                    </a:cubicBezTo>
                    <a:cubicBezTo>
                      <a:pt x="33537" y="8492"/>
                      <a:pt x="27599" y="2482"/>
                      <a:pt x="20529" y="2271"/>
                    </a:cubicBezTo>
                    <a:cubicBezTo>
                      <a:pt x="19610" y="2271"/>
                      <a:pt x="19397" y="3685"/>
                      <a:pt x="20316" y="3897"/>
                    </a:cubicBezTo>
                    <a:lnTo>
                      <a:pt x="20316" y="389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8168195" y="5453579"/>
                <a:ext cx="55137" cy="55090"/>
              </a:xfrm>
              <a:custGeom>
                <a:avLst/>
                <a:gdLst/>
                <a:ahLst/>
                <a:cxnLst/>
                <a:rect l="l" t="t" r="r" b="b"/>
                <a:pathLst>
                  <a:path w="55137" h="55090" extrusionOk="0">
                    <a:moveTo>
                      <a:pt x="180" y="1370"/>
                    </a:moveTo>
                    <a:cubicBezTo>
                      <a:pt x="3927" y="6390"/>
                      <a:pt x="7391" y="11551"/>
                      <a:pt x="11351" y="16430"/>
                    </a:cubicBezTo>
                    <a:cubicBezTo>
                      <a:pt x="15310" y="21308"/>
                      <a:pt x="19552" y="26045"/>
                      <a:pt x="23936" y="30570"/>
                    </a:cubicBezTo>
                    <a:cubicBezTo>
                      <a:pt x="32561" y="39407"/>
                      <a:pt x="42035" y="48669"/>
                      <a:pt x="52782" y="54891"/>
                    </a:cubicBezTo>
                    <a:cubicBezTo>
                      <a:pt x="54266" y="55739"/>
                      <a:pt x="55963" y="53689"/>
                      <a:pt x="54690" y="52487"/>
                    </a:cubicBezTo>
                    <a:cubicBezTo>
                      <a:pt x="50236" y="48316"/>
                      <a:pt x="45287" y="44569"/>
                      <a:pt x="40621" y="40610"/>
                    </a:cubicBezTo>
                    <a:cubicBezTo>
                      <a:pt x="35955" y="36650"/>
                      <a:pt x="31359" y="32479"/>
                      <a:pt x="26976" y="28166"/>
                    </a:cubicBezTo>
                    <a:cubicBezTo>
                      <a:pt x="22592" y="23853"/>
                      <a:pt x="18491" y="19682"/>
                      <a:pt x="14461" y="15228"/>
                    </a:cubicBezTo>
                    <a:cubicBezTo>
                      <a:pt x="10149" y="10420"/>
                      <a:pt x="5624" y="5613"/>
                      <a:pt x="1735" y="381"/>
                    </a:cubicBezTo>
                    <a:cubicBezTo>
                      <a:pt x="1029" y="-538"/>
                      <a:pt x="-527" y="381"/>
                      <a:pt x="180" y="1300"/>
                    </a:cubicBezTo>
                    <a:lnTo>
                      <a:pt x="180" y="13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8155168" y="5517768"/>
                <a:ext cx="89471" cy="120199"/>
              </a:xfrm>
              <a:custGeom>
                <a:avLst/>
                <a:gdLst/>
                <a:ahLst/>
                <a:cxnLst/>
                <a:rect l="l" t="t" r="r" b="b"/>
                <a:pathLst>
                  <a:path w="89471" h="120199" extrusionOk="0">
                    <a:moveTo>
                      <a:pt x="88503" y="118247"/>
                    </a:moveTo>
                    <a:cubicBezTo>
                      <a:pt x="71394" y="105945"/>
                      <a:pt x="53860" y="94279"/>
                      <a:pt x="36962" y="81694"/>
                    </a:cubicBezTo>
                    <a:cubicBezTo>
                      <a:pt x="21620" y="70241"/>
                      <a:pt x="6985" y="55889"/>
                      <a:pt x="3804" y="36163"/>
                    </a:cubicBezTo>
                    <a:cubicBezTo>
                      <a:pt x="2319" y="27113"/>
                      <a:pt x="3591" y="17357"/>
                      <a:pt x="8753" y="9650"/>
                    </a:cubicBezTo>
                    <a:cubicBezTo>
                      <a:pt x="12429" y="4135"/>
                      <a:pt x="17378" y="2226"/>
                      <a:pt x="23882" y="3923"/>
                    </a:cubicBezTo>
                    <a:cubicBezTo>
                      <a:pt x="28407" y="5125"/>
                      <a:pt x="32650" y="7387"/>
                      <a:pt x="36467" y="10074"/>
                    </a:cubicBezTo>
                    <a:cubicBezTo>
                      <a:pt x="53082" y="21811"/>
                      <a:pt x="60081" y="41960"/>
                      <a:pt x="65879" y="60626"/>
                    </a:cubicBezTo>
                    <a:cubicBezTo>
                      <a:pt x="72030" y="80351"/>
                      <a:pt x="79242" y="100006"/>
                      <a:pt x="86736" y="119237"/>
                    </a:cubicBezTo>
                    <a:cubicBezTo>
                      <a:pt x="87372" y="120863"/>
                      <a:pt x="89847" y="120297"/>
                      <a:pt x="89422" y="118530"/>
                    </a:cubicBezTo>
                    <a:cubicBezTo>
                      <a:pt x="87019" y="108278"/>
                      <a:pt x="82918" y="98309"/>
                      <a:pt x="79312" y="88482"/>
                    </a:cubicBezTo>
                    <a:cubicBezTo>
                      <a:pt x="75706" y="78654"/>
                      <a:pt x="72030" y="68402"/>
                      <a:pt x="68849" y="58221"/>
                    </a:cubicBezTo>
                    <a:cubicBezTo>
                      <a:pt x="62698" y="38779"/>
                      <a:pt x="54850" y="18205"/>
                      <a:pt x="37033" y="6539"/>
                    </a:cubicBezTo>
                    <a:cubicBezTo>
                      <a:pt x="30317" y="2156"/>
                      <a:pt x="19994" y="-2652"/>
                      <a:pt x="12217" y="1731"/>
                    </a:cubicBezTo>
                    <a:cubicBezTo>
                      <a:pt x="5076" y="5832"/>
                      <a:pt x="1470" y="15518"/>
                      <a:pt x="410" y="23225"/>
                    </a:cubicBezTo>
                    <a:cubicBezTo>
                      <a:pt x="-2347" y="43445"/>
                      <a:pt x="9177" y="61686"/>
                      <a:pt x="23671" y="74624"/>
                    </a:cubicBezTo>
                    <a:cubicBezTo>
                      <a:pt x="32437" y="82472"/>
                      <a:pt x="42265" y="88906"/>
                      <a:pt x="51951" y="95481"/>
                    </a:cubicBezTo>
                    <a:cubicBezTo>
                      <a:pt x="63829" y="103541"/>
                      <a:pt x="75706" y="111601"/>
                      <a:pt x="87726" y="119449"/>
                    </a:cubicBezTo>
                    <a:cubicBezTo>
                      <a:pt x="88433" y="119944"/>
                      <a:pt x="89069" y="118812"/>
                      <a:pt x="88362" y="118317"/>
                    </a:cubicBezTo>
                    <a:lnTo>
                      <a:pt x="88362" y="11831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8155457" y="5745137"/>
                <a:ext cx="45210" cy="106325"/>
              </a:xfrm>
              <a:custGeom>
                <a:avLst/>
                <a:gdLst/>
                <a:ahLst/>
                <a:cxnLst/>
                <a:rect l="l" t="t" r="r" b="b"/>
                <a:pathLst>
                  <a:path w="45210" h="106325" extrusionOk="0">
                    <a:moveTo>
                      <a:pt x="43390" y="104678"/>
                    </a:moveTo>
                    <a:cubicBezTo>
                      <a:pt x="34199" y="91103"/>
                      <a:pt x="24372" y="77882"/>
                      <a:pt x="15392" y="64096"/>
                    </a:cubicBezTo>
                    <a:cubicBezTo>
                      <a:pt x="7474" y="51935"/>
                      <a:pt x="828" y="37866"/>
                      <a:pt x="3797" y="23019"/>
                    </a:cubicBezTo>
                    <a:cubicBezTo>
                      <a:pt x="5070" y="16584"/>
                      <a:pt x="8251" y="10363"/>
                      <a:pt x="13483" y="6262"/>
                    </a:cubicBezTo>
                    <a:cubicBezTo>
                      <a:pt x="17231" y="3293"/>
                      <a:pt x="21261" y="2444"/>
                      <a:pt x="25503" y="5202"/>
                    </a:cubicBezTo>
                    <a:cubicBezTo>
                      <a:pt x="28755" y="7323"/>
                      <a:pt x="31512" y="10363"/>
                      <a:pt x="33704" y="13544"/>
                    </a:cubicBezTo>
                    <a:cubicBezTo>
                      <a:pt x="42542" y="26554"/>
                      <a:pt x="42117" y="43027"/>
                      <a:pt x="41410" y="58015"/>
                    </a:cubicBezTo>
                    <a:cubicBezTo>
                      <a:pt x="40703" y="73004"/>
                      <a:pt x="40562" y="89406"/>
                      <a:pt x="41410" y="104961"/>
                    </a:cubicBezTo>
                    <a:cubicBezTo>
                      <a:pt x="41481" y="106446"/>
                      <a:pt x="43885" y="106941"/>
                      <a:pt x="44097" y="105314"/>
                    </a:cubicBezTo>
                    <a:cubicBezTo>
                      <a:pt x="46289" y="89265"/>
                      <a:pt x="44380" y="72580"/>
                      <a:pt x="45016" y="56389"/>
                    </a:cubicBezTo>
                    <a:cubicBezTo>
                      <a:pt x="45652" y="40199"/>
                      <a:pt x="45299" y="22735"/>
                      <a:pt x="34835" y="9514"/>
                    </a:cubicBezTo>
                    <a:cubicBezTo>
                      <a:pt x="31159" y="4919"/>
                      <a:pt x="25503" y="-525"/>
                      <a:pt x="19139" y="41"/>
                    </a:cubicBezTo>
                    <a:cubicBezTo>
                      <a:pt x="12776" y="606"/>
                      <a:pt x="7615" y="6404"/>
                      <a:pt x="4716" y="11423"/>
                    </a:cubicBezTo>
                    <a:cubicBezTo>
                      <a:pt x="-2636" y="24079"/>
                      <a:pt x="-586" y="39421"/>
                      <a:pt x="5353" y="52147"/>
                    </a:cubicBezTo>
                    <a:cubicBezTo>
                      <a:pt x="9524" y="61055"/>
                      <a:pt x="15392" y="68974"/>
                      <a:pt x="21119" y="76822"/>
                    </a:cubicBezTo>
                    <a:cubicBezTo>
                      <a:pt x="28118" y="86296"/>
                      <a:pt x="35047" y="95841"/>
                      <a:pt x="42188" y="105243"/>
                    </a:cubicBezTo>
                    <a:cubicBezTo>
                      <a:pt x="42683" y="105880"/>
                      <a:pt x="43814" y="105243"/>
                      <a:pt x="43319" y="104607"/>
                    </a:cubicBezTo>
                    <a:lnTo>
                      <a:pt x="43319" y="10460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42701" y="5419955"/>
                <a:ext cx="30843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30843" h="32107" extrusionOk="0">
                    <a:moveTo>
                      <a:pt x="13767" y="280"/>
                    </a:moveTo>
                    <a:cubicBezTo>
                      <a:pt x="18363" y="-781"/>
                      <a:pt x="23383" y="1270"/>
                      <a:pt x="26564" y="4805"/>
                    </a:cubicBezTo>
                    <a:cubicBezTo>
                      <a:pt x="31513" y="10178"/>
                      <a:pt x="32291" y="19016"/>
                      <a:pt x="28261" y="25096"/>
                    </a:cubicBezTo>
                    <a:cubicBezTo>
                      <a:pt x="24231" y="31176"/>
                      <a:pt x="15606" y="33863"/>
                      <a:pt x="8889" y="30894"/>
                    </a:cubicBezTo>
                    <a:cubicBezTo>
                      <a:pt x="2172" y="27924"/>
                      <a:pt x="-1645" y="19581"/>
                      <a:pt x="688" y="12653"/>
                    </a:cubicBezTo>
                    <a:cubicBezTo>
                      <a:pt x="2172" y="8198"/>
                      <a:pt x="4930" y="2047"/>
                      <a:pt x="13767" y="35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8237355" y="5604458"/>
                <a:ext cx="89266" cy="109339"/>
              </a:xfrm>
              <a:custGeom>
                <a:avLst/>
                <a:gdLst/>
                <a:ahLst/>
                <a:cxnLst/>
                <a:rect l="l" t="t" r="r" b="b"/>
                <a:pathLst>
                  <a:path w="89266" h="109339" extrusionOk="0">
                    <a:moveTo>
                      <a:pt x="2499" y="108197"/>
                    </a:moveTo>
                    <a:cubicBezTo>
                      <a:pt x="8720" y="89391"/>
                      <a:pt x="16568" y="71150"/>
                      <a:pt x="25547" y="53545"/>
                    </a:cubicBezTo>
                    <a:cubicBezTo>
                      <a:pt x="29860" y="45132"/>
                      <a:pt x="34455" y="36930"/>
                      <a:pt x="39263" y="28871"/>
                    </a:cubicBezTo>
                    <a:cubicBezTo>
                      <a:pt x="44071" y="20811"/>
                      <a:pt x="48666" y="12963"/>
                      <a:pt x="56231" y="7801"/>
                    </a:cubicBezTo>
                    <a:cubicBezTo>
                      <a:pt x="63796" y="2640"/>
                      <a:pt x="74755" y="1226"/>
                      <a:pt x="81260" y="8438"/>
                    </a:cubicBezTo>
                    <a:cubicBezTo>
                      <a:pt x="88188" y="16215"/>
                      <a:pt x="85784" y="27668"/>
                      <a:pt x="81401" y="35941"/>
                    </a:cubicBezTo>
                    <a:cubicBezTo>
                      <a:pt x="73482" y="50929"/>
                      <a:pt x="60615" y="63231"/>
                      <a:pt x="47606" y="73766"/>
                    </a:cubicBezTo>
                    <a:cubicBezTo>
                      <a:pt x="39899" y="80058"/>
                      <a:pt x="31769" y="85785"/>
                      <a:pt x="23497" y="91299"/>
                    </a:cubicBezTo>
                    <a:cubicBezTo>
                      <a:pt x="15861" y="96390"/>
                      <a:pt x="7589" y="100915"/>
                      <a:pt x="519" y="106783"/>
                    </a:cubicBezTo>
                    <a:cubicBezTo>
                      <a:pt x="-895" y="107985"/>
                      <a:pt x="872" y="109894"/>
                      <a:pt x="2357" y="109187"/>
                    </a:cubicBezTo>
                    <a:cubicBezTo>
                      <a:pt x="11124" y="105015"/>
                      <a:pt x="19255" y="98935"/>
                      <a:pt x="27315" y="93491"/>
                    </a:cubicBezTo>
                    <a:cubicBezTo>
                      <a:pt x="35374" y="88047"/>
                      <a:pt x="43010" y="82533"/>
                      <a:pt x="50363" y="76452"/>
                    </a:cubicBezTo>
                    <a:cubicBezTo>
                      <a:pt x="64574" y="64928"/>
                      <a:pt x="79775" y="50576"/>
                      <a:pt x="86703" y="33254"/>
                    </a:cubicBezTo>
                    <a:cubicBezTo>
                      <a:pt x="89885" y="25406"/>
                      <a:pt x="90592" y="16215"/>
                      <a:pt x="85996" y="8791"/>
                    </a:cubicBezTo>
                    <a:cubicBezTo>
                      <a:pt x="81896" y="2145"/>
                      <a:pt x="74331" y="-753"/>
                      <a:pt x="66695" y="166"/>
                    </a:cubicBezTo>
                    <a:cubicBezTo>
                      <a:pt x="47535" y="2499"/>
                      <a:pt x="37920" y="24204"/>
                      <a:pt x="29718" y="39052"/>
                    </a:cubicBezTo>
                    <a:cubicBezTo>
                      <a:pt x="17770" y="60898"/>
                      <a:pt x="7801" y="83664"/>
                      <a:pt x="589" y="107561"/>
                    </a:cubicBezTo>
                    <a:cubicBezTo>
                      <a:pt x="236" y="108763"/>
                      <a:pt x="2074" y="109329"/>
                      <a:pt x="2499" y="108056"/>
                    </a:cubicBezTo>
                    <a:lnTo>
                      <a:pt x="2499" y="10805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8216453" y="5696491"/>
                <a:ext cx="17186" cy="52884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52884" extrusionOk="0">
                    <a:moveTo>
                      <a:pt x="140" y="1458"/>
                    </a:moveTo>
                    <a:cubicBezTo>
                      <a:pt x="4241" y="9306"/>
                      <a:pt x="7423" y="17649"/>
                      <a:pt x="9756" y="26203"/>
                    </a:cubicBezTo>
                    <a:cubicBezTo>
                      <a:pt x="10887" y="30233"/>
                      <a:pt x="11735" y="34334"/>
                      <a:pt x="12372" y="38506"/>
                    </a:cubicBezTo>
                    <a:cubicBezTo>
                      <a:pt x="13079" y="42889"/>
                      <a:pt x="13291" y="47413"/>
                      <a:pt x="14069" y="51797"/>
                    </a:cubicBezTo>
                    <a:cubicBezTo>
                      <a:pt x="14422" y="53565"/>
                      <a:pt x="16897" y="52999"/>
                      <a:pt x="17038" y="51373"/>
                    </a:cubicBezTo>
                    <a:cubicBezTo>
                      <a:pt x="17816" y="42677"/>
                      <a:pt x="15412" y="33132"/>
                      <a:pt x="12937" y="24860"/>
                    </a:cubicBezTo>
                    <a:cubicBezTo>
                      <a:pt x="10463" y="16588"/>
                      <a:pt x="6504" y="8104"/>
                      <a:pt x="1837" y="468"/>
                    </a:cubicBezTo>
                    <a:cubicBezTo>
                      <a:pt x="1201" y="-592"/>
                      <a:pt x="-496" y="327"/>
                      <a:pt x="140" y="1458"/>
                    </a:cubicBezTo>
                    <a:lnTo>
                      <a:pt x="140" y="145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8222955" y="5746437"/>
                <a:ext cx="45715" cy="38651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8651" extrusionOk="0">
                    <a:moveTo>
                      <a:pt x="44047" y="366"/>
                    </a:moveTo>
                    <a:cubicBezTo>
                      <a:pt x="38180" y="7578"/>
                      <a:pt x="31321" y="14082"/>
                      <a:pt x="24110" y="19950"/>
                    </a:cubicBezTo>
                    <a:cubicBezTo>
                      <a:pt x="16898" y="25818"/>
                      <a:pt x="8697" y="30697"/>
                      <a:pt x="778" y="35787"/>
                    </a:cubicBezTo>
                    <a:cubicBezTo>
                      <a:pt x="-989" y="36918"/>
                      <a:pt x="567" y="39322"/>
                      <a:pt x="2334" y="38474"/>
                    </a:cubicBezTo>
                    <a:cubicBezTo>
                      <a:pt x="10889" y="34585"/>
                      <a:pt x="18666" y="28717"/>
                      <a:pt x="25807" y="22566"/>
                    </a:cubicBezTo>
                    <a:cubicBezTo>
                      <a:pt x="32947" y="16415"/>
                      <a:pt x="39452" y="9204"/>
                      <a:pt x="45462" y="1780"/>
                    </a:cubicBezTo>
                    <a:cubicBezTo>
                      <a:pt x="46310" y="790"/>
                      <a:pt x="44825" y="-695"/>
                      <a:pt x="44047" y="366"/>
                    </a:cubicBezTo>
                    <a:lnTo>
                      <a:pt x="44047" y="36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8176664" y="5833572"/>
                <a:ext cx="112892" cy="61503"/>
              </a:xfrm>
              <a:custGeom>
                <a:avLst/>
                <a:gdLst/>
                <a:ahLst/>
                <a:cxnLst/>
                <a:rect l="l" t="t" r="r" b="b"/>
                <a:pathLst>
                  <a:path w="112892" h="61503" extrusionOk="0">
                    <a:moveTo>
                      <a:pt x="2669" y="59865"/>
                    </a:moveTo>
                    <a:cubicBezTo>
                      <a:pt x="13910" y="47422"/>
                      <a:pt x="26849" y="36463"/>
                      <a:pt x="40565" y="26848"/>
                    </a:cubicBezTo>
                    <a:cubicBezTo>
                      <a:pt x="46998" y="22323"/>
                      <a:pt x="53715" y="18081"/>
                      <a:pt x="60573" y="14122"/>
                    </a:cubicBezTo>
                    <a:cubicBezTo>
                      <a:pt x="68209" y="9738"/>
                      <a:pt x="76340" y="5284"/>
                      <a:pt x="85177" y="4295"/>
                    </a:cubicBezTo>
                    <a:cubicBezTo>
                      <a:pt x="93166" y="3375"/>
                      <a:pt x="102146" y="5779"/>
                      <a:pt x="106458" y="13132"/>
                    </a:cubicBezTo>
                    <a:cubicBezTo>
                      <a:pt x="109993" y="19283"/>
                      <a:pt x="109145" y="27272"/>
                      <a:pt x="106317" y="33494"/>
                    </a:cubicBezTo>
                    <a:cubicBezTo>
                      <a:pt x="99247" y="48624"/>
                      <a:pt x="80935" y="52654"/>
                      <a:pt x="65876" y="54492"/>
                    </a:cubicBezTo>
                    <a:cubicBezTo>
                      <a:pt x="44666" y="57108"/>
                      <a:pt x="23314" y="56684"/>
                      <a:pt x="1962" y="57179"/>
                    </a:cubicBezTo>
                    <a:cubicBezTo>
                      <a:pt x="-654" y="57179"/>
                      <a:pt x="-654" y="61138"/>
                      <a:pt x="1962" y="61209"/>
                    </a:cubicBezTo>
                    <a:cubicBezTo>
                      <a:pt x="23880" y="61845"/>
                      <a:pt x="46080" y="61633"/>
                      <a:pt x="67855" y="58734"/>
                    </a:cubicBezTo>
                    <a:cubicBezTo>
                      <a:pt x="83410" y="56684"/>
                      <a:pt x="101721" y="51947"/>
                      <a:pt x="109498" y="36746"/>
                    </a:cubicBezTo>
                    <a:cubicBezTo>
                      <a:pt x="116144" y="23808"/>
                      <a:pt x="113316" y="6981"/>
                      <a:pt x="98469" y="1679"/>
                    </a:cubicBezTo>
                    <a:cubicBezTo>
                      <a:pt x="81642" y="-4402"/>
                      <a:pt x="63613" y="7335"/>
                      <a:pt x="50039" y="16172"/>
                    </a:cubicBezTo>
                    <a:cubicBezTo>
                      <a:pt x="32010" y="27979"/>
                      <a:pt x="15113" y="41978"/>
                      <a:pt x="1255" y="58381"/>
                    </a:cubicBezTo>
                    <a:cubicBezTo>
                      <a:pt x="407" y="59370"/>
                      <a:pt x="1821" y="60785"/>
                      <a:pt x="2669" y="59795"/>
                    </a:cubicBezTo>
                    <a:lnTo>
                      <a:pt x="2669" y="5979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8176294" y="5296059"/>
                <a:ext cx="33865" cy="152833"/>
              </a:xfrm>
              <a:custGeom>
                <a:avLst/>
                <a:gdLst/>
                <a:ahLst/>
                <a:cxnLst/>
                <a:rect l="l" t="t" r="r" b="b"/>
                <a:pathLst>
                  <a:path w="33865" h="152833" extrusionOk="0">
                    <a:moveTo>
                      <a:pt x="0" y="662"/>
                    </a:moveTo>
                    <a:cubicBezTo>
                      <a:pt x="7070" y="25478"/>
                      <a:pt x="13504" y="50436"/>
                      <a:pt x="18806" y="75676"/>
                    </a:cubicBezTo>
                    <a:cubicBezTo>
                      <a:pt x="21422" y="88119"/>
                      <a:pt x="23826" y="100704"/>
                      <a:pt x="25876" y="113289"/>
                    </a:cubicBezTo>
                    <a:cubicBezTo>
                      <a:pt x="27927" y="125873"/>
                      <a:pt x="29058" y="139165"/>
                      <a:pt x="31391" y="151962"/>
                    </a:cubicBezTo>
                    <a:cubicBezTo>
                      <a:pt x="31674" y="153305"/>
                      <a:pt x="33866" y="153023"/>
                      <a:pt x="33866" y="151609"/>
                    </a:cubicBezTo>
                    <a:cubicBezTo>
                      <a:pt x="33229" y="139165"/>
                      <a:pt x="30896" y="126510"/>
                      <a:pt x="28916" y="114208"/>
                    </a:cubicBezTo>
                    <a:cubicBezTo>
                      <a:pt x="26937" y="101906"/>
                      <a:pt x="24462" y="88543"/>
                      <a:pt x="21776" y="75747"/>
                    </a:cubicBezTo>
                    <a:cubicBezTo>
                      <a:pt x="16403" y="50223"/>
                      <a:pt x="9544" y="25054"/>
                      <a:pt x="1131" y="379"/>
                    </a:cubicBezTo>
                    <a:cubicBezTo>
                      <a:pt x="919" y="-257"/>
                      <a:pt x="-142" y="-45"/>
                      <a:pt x="70" y="662"/>
                    </a:cubicBezTo>
                    <a:lnTo>
                      <a:pt x="70" y="662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8161648" y="5328017"/>
                <a:ext cx="45757" cy="112818"/>
              </a:xfrm>
              <a:custGeom>
                <a:avLst/>
                <a:gdLst/>
                <a:ahLst/>
                <a:cxnLst/>
                <a:rect l="l" t="t" r="r" b="b"/>
                <a:pathLst>
                  <a:path w="45757" h="112818" extrusionOk="0">
                    <a:moveTo>
                      <a:pt x="81" y="1226"/>
                    </a:moveTo>
                    <a:cubicBezTo>
                      <a:pt x="14151" y="38344"/>
                      <a:pt x="28149" y="75533"/>
                      <a:pt x="43491" y="112085"/>
                    </a:cubicBezTo>
                    <a:cubicBezTo>
                      <a:pt x="44057" y="113358"/>
                      <a:pt x="46178" y="112863"/>
                      <a:pt x="45683" y="111449"/>
                    </a:cubicBezTo>
                    <a:cubicBezTo>
                      <a:pt x="32038" y="74190"/>
                      <a:pt x="16978" y="37425"/>
                      <a:pt x="1990" y="661"/>
                    </a:cubicBezTo>
                    <a:cubicBezTo>
                      <a:pt x="1495" y="-470"/>
                      <a:pt x="-414" y="-46"/>
                      <a:pt x="81" y="1156"/>
                    </a:cubicBezTo>
                    <a:lnTo>
                      <a:pt x="81" y="115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8206742" y="5330948"/>
                <a:ext cx="9339" cy="102060"/>
              </a:xfrm>
              <a:custGeom>
                <a:avLst/>
                <a:gdLst/>
                <a:ahLst/>
                <a:cxnLst/>
                <a:rect l="l" t="t" r="r" b="b"/>
                <a:pathLst>
                  <a:path w="9339" h="102060" extrusionOk="0">
                    <a:moveTo>
                      <a:pt x="24" y="840"/>
                    </a:moveTo>
                    <a:cubicBezTo>
                      <a:pt x="3700" y="17454"/>
                      <a:pt x="5892" y="34423"/>
                      <a:pt x="6246" y="51462"/>
                    </a:cubicBezTo>
                    <a:cubicBezTo>
                      <a:pt x="6599" y="68501"/>
                      <a:pt x="4902" y="84409"/>
                      <a:pt x="2852" y="100953"/>
                    </a:cubicBezTo>
                    <a:cubicBezTo>
                      <a:pt x="2710" y="102225"/>
                      <a:pt x="4831" y="102508"/>
                      <a:pt x="5114" y="101235"/>
                    </a:cubicBezTo>
                    <a:cubicBezTo>
                      <a:pt x="12396" y="68501"/>
                      <a:pt x="9710" y="32726"/>
                      <a:pt x="1296" y="486"/>
                    </a:cubicBezTo>
                    <a:cubicBezTo>
                      <a:pt x="1084" y="-362"/>
                      <a:pt x="-189" y="-9"/>
                      <a:pt x="24" y="840"/>
                    </a:cubicBezTo>
                    <a:lnTo>
                      <a:pt x="24" y="84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8189869" y="5539864"/>
                <a:ext cx="47739" cy="89040"/>
              </a:xfrm>
              <a:custGeom>
                <a:avLst/>
                <a:gdLst/>
                <a:ahLst/>
                <a:cxnLst/>
                <a:rect l="l" t="t" r="r" b="b"/>
                <a:pathLst>
                  <a:path w="47739" h="89040" extrusionOk="0">
                    <a:moveTo>
                      <a:pt x="70" y="1058"/>
                    </a:moveTo>
                    <a:cubicBezTo>
                      <a:pt x="5373" y="16400"/>
                      <a:pt x="12089" y="31247"/>
                      <a:pt x="19795" y="45529"/>
                    </a:cubicBezTo>
                    <a:cubicBezTo>
                      <a:pt x="27502" y="59811"/>
                      <a:pt x="35986" y="74941"/>
                      <a:pt x="45601" y="88516"/>
                    </a:cubicBezTo>
                    <a:cubicBezTo>
                      <a:pt x="46450" y="89717"/>
                      <a:pt x="48288" y="88657"/>
                      <a:pt x="47581" y="87314"/>
                    </a:cubicBezTo>
                    <a:cubicBezTo>
                      <a:pt x="40016" y="73032"/>
                      <a:pt x="30966" y="59528"/>
                      <a:pt x="23189" y="45388"/>
                    </a:cubicBezTo>
                    <a:cubicBezTo>
                      <a:pt x="15412" y="31247"/>
                      <a:pt x="7705" y="16047"/>
                      <a:pt x="1696" y="563"/>
                    </a:cubicBezTo>
                    <a:cubicBezTo>
                      <a:pt x="1272" y="-426"/>
                      <a:pt x="-354" y="-2"/>
                      <a:pt x="70" y="988"/>
                    </a:cubicBezTo>
                    <a:lnTo>
                      <a:pt x="70" y="98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8171261" y="5545648"/>
                <a:ext cx="63757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63757" h="78675" extrusionOk="0">
                    <a:moveTo>
                      <a:pt x="84" y="1354"/>
                    </a:moveTo>
                    <a:cubicBezTo>
                      <a:pt x="6305" y="16272"/>
                      <a:pt x="15991" y="29422"/>
                      <a:pt x="26455" y="41654"/>
                    </a:cubicBezTo>
                    <a:cubicBezTo>
                      <a:pt x="37484" y="54450"/>
                      <a:pt x="49504" y="66399"/>
                      <a:pt x="61523" y="78277"/>
                    </a:cubicBezTo>
                    <a:cubicBezTo>
                      <a:pt x="62725" y="79478"/>
                      <a:pt x="64492" y="77711"/>
                      <a:pt x="63432" y="76368"/>
                    </a:cubicBezTo>
                    <a:cubicBezTo>
                      <a:pt x="52826" y="63995"/>
                      <a:pt x="41019" y="52824"/>
                      <a:pt x="30202" y="40593"/>
                    </a:cubicBezTo>
                    <a:cubicBezTo>
                      <a:pt x="19385" y="28362"/>
                      <a:pt x="9628" y="15141"/>
                      <a:pt x="1993" y="505"/>
                    </a:cubicBezTo>
                    <a:cubicBezTo>
                      <a:pt x="1427" y="-555"/>
                      <a:pt x="-411" y="223"/>
                      <a:pt x="84" y="1283"/>
                    </a:cubicBezTo>
                    <a:lnTo>
                      <a:pt x="84" y="128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8245722" y="5633299"/>
                <a:ext cx="46889" cy="73769"/>
              </a:xfrm>
              <a:custGeom>
                <a:avLst/>
                <a:gdLst/>
                <a:ahLst/>
                <a:cxnLst/>
                <a:rect l="l" t="t" r="r" b="b"/>
                <a:pathLst>
                  <a:path w="46889" h="73769" extrusionOk="0">
                    <a:moveTo>
                      <a:pt x="45531" y="383"/>
                    </a:moveTo>
                    <a:cubicBezTo>
                      <a:pt x="39097" y="13038"/>
                      <a:pt x="32027" y="25411"/>
                      <a:pt x="24391" y="37360"/>
                    </a:cubicBezTo>
                    <a:cubicBezTo>
                      <a:pt x="16756" y="49308"/>
                      <a:pt x="8130" y="60620"/>
                      <a:pt x="141" y="72427"/>
                    </a:cubicBezTo>
                    <a:cubicBezTo>
                      <a:pt x="-425" y="73276"/>
                      <a:pt x="848" y="74266"/>
                      <a:pt x="1555" y="73488"/>
                    </a:cubicBezTo>
                    <a:cubicBezTo>
                      <a:pt x="10888" y="62953"/>
                      <a:pt x="18665" y="51005"/>
                      <a:pt x="26018" y="39056"/>
                    </a:cubicBezTo>
                    <a:cubicBezTo>
                      <a:pt x="33371" y="27108"/>
                      <a:pt x="40511" y="14099"/>
                      <a:pt x="46804" y="1090"/>
                    </a:cubicBezTo>
                    <a:cubicBezTo>
                      <a:pt x="47228" y="241"/>
                      <a:pt x="45956" y="-465"/>
                      <a:pt x="45531" y="383"/>
                    </a:cubicBezTo>
                    <a:lnTo>
                      <a:pt x="45531" y="38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8250157" y="5644376"/>
                <a:ext cx="49692" cy="58574"/>
              </a:xfrm>
              <a:custGeom>
                <a:avLst/>
                <a:gdLst/>
                <a:ahLst/>
                <a:cxnLst/>
                <a:rect l="l" t="t" r="r" b="b"/>
                <a:pathLst>
                  <a:path w="49692" h="58574" extrusionOk="0">
                    <a:moveTo>
                      <a:pt x="48237" y="335"/>
                    </a:moveTo>
                    <a:cubicBezTo>
                      <a:pt x="34450" y="20909"/>
                      <a:pt x="17977" y="39079"/>
                      <a:pt x="372" y="56472"/>
                    </a:cubicBezTo>
                    <a:cubicBezTo>
                      <a:pt x="-759" y="57603"/>
                      <a:pt x="938" y="59300"/>
                      <a:pt x="2140" y="58240"/>
                    </a:cubicBezTo>
                    <a:cubicBezTo>
                      <a:pt x="20734" y="41908"/>
                      <a:pt x="36359" y="21970"/>
                      <a:pt x="49580" y="1113"/>
                    </a:cubicBezTo>
                    <a:cubicBezTo>
                      <a:pt x="50075" y="265"/>
                      <a:pt x="48802" y="-442"/>
                      <a:pt x="48307" y="335"/>
                    </a:cubicBezTo>
                    <a:lnTo>
                      <a:pt x="48307" y="33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8174596" y="5768235"/>
                <a:ext cx="24801" cy="77661"/>
              </a:xfrm>
              <a:custGeom>
                <a:avLst/>
                <a:gdLst/>
                <a:ahLst/>
                <a:cxnLst/>
                <a:rect l="l" t="t" r="r" b="b"/>
                <a:pathLst>
                  <a:path w="24801" h="77661" extrusionOk="0">
                    <a:moveTo>
                      <a:pt x="0" y="1404"/>
                    </a:moveTo>
                    <a:cubicBezTo>
                      <a:pt x="4667" y="27140"/>
                      <a:pt x="11100" y="53299"/>
                      <a:pt x="22413" y="77054"/>
                    </a:cubicBezTo>
                    <a:cubicBezTo>
                      <a:pt x="23049" y="78327"/>
                      <a:pt x="25170" y="77408"/>
                      <a:pt x="24745" y="76065"/>
                    </a:cubicBezTo>
                    <a:cubicBezTo>
                      <a:pt x="16191" y="51178"/>
                      <a:pt x="7495" y="26574"/>
                      <a:pt x="2121" y="768"/>
                    </a:cubicBezTo>
                    <a:cubicBezTo>
                      <a:pt x="1838" y="-575"/>
                      <a:pt x="-212" y="-10"/>
                      <a:pt x="71" y="1334"/>
                    </a:cubicBezTo>
                    <a:lnTo>
                      <a:pt x="71" y="133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8183523" y="5853279"/>
                <a:ext cx="7503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75035" h="37550" extrusionOk="0">
                    <a:moveTo>
                      <a:pt x="73935" y="142"/>
                    </a:moveTo>
                    <a:cubicBezTo>
                      <a:pt x="51311" y="15060"/>
                      <a:pt x="27131" y="26230"/>
                      <a:pt x="1254" y="34078"/>
                    </a:cubicBezTo>
                    <a:cubicBezTo>
                      <a:pt x="-937" y="34714"/>
                      <a:pt x="-18" y="38108"/>
                      <a:pt x="2174" y="37472"/>
                    </a:cubicBezTo>
                    <a:cubicBezTo>
                      <a:pt x="28192" y="30190"/>
                      <a:pt x="53149" y="17675"/>
                      <a:pt x="74713" y="1414"/>
                    </a:cubicBezTo>
                    <a:cubicBezTo>
                      <a:pt x="75491" y="849"/>
                      <a:pt x="74713" y="-424"/>
                      <a:pt x="73935" y="142"/>
                    </a:cubicBezTo>
                    <a:lnTo>
                      <a:pt x="73935" y="142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8"/>
            <p:cNvSpPr/>
            <p:nvPr/>
          </p:nvSpPr>
          <p:spPr>
            <a:xfrm>
              <a:off x="1266525" y="1152350"/>
              <a:ext cx="6608921" cy="3069540"/>
            </a:xfrm>
            <a:custGeom>
              <a:avLst/>
              <a:gdLst/>
              <a:ahLst/>
              <a:cxnLst/>
              <a:rect l="l" t="t" r="r" b="b"/>
              <a:pathLst>
                <a:path w="1648110" h="1027461" extrusionOk="0">
                  <a:moveTo>
                    <a:pt x="1648111" y="0"/>
                  </a:moveTo>
                  <a:lnTo>
                    <a:pt x="1648111" y="1027462"/>
                  </a:lnTo>
                  <a:cubicBezTo>
                    <a:pt x="1646206" y="1026986"/>
                    <a:pt x="1644396" y="1026890"/>
                    <a:pt x="1642396" y="1026890"/>
                  </a:cubicBezTo>
                  <a:cubicBezTo>
                    <a:pt x="1631537" y="1027271"/>
                    <a:pt x="1621727" y="1023461"/>
                    <a:pt x="1612678" y="1018984"/>
                  </a:cubicBezTo>
                  <a:cubicBezTo>
                    <a:pt x="1598581" y="1011936"/>
                    <a:pt x="1585722" y="983075"/>
                    <a:pt x="1571435" y="976408"/>
                  </a:cubicBezTo>
                  <a:cubicBezTo>
                    <a:pt x="1560767" y="971359"/>
                    <a:pt x="1550003" y="967264"/>
                    <a:pt x="1537240" y="966216"/>
                  </a:cubicBezTo>
                  <a:cubicBezTo>
                    <a:pt x="1527905" y="965549"/>
                    <a:pt x="1516856" y="957834"/>
                    <a:pt x="1508284" y="950690"/>
                  </a:cubicBezTo>
                  <a:cubicBezTo>
                    <a:pt x="1501616" y="945071"/>
                    <a:pt x="1494663" y="942404"/>
                    <a:pt x="1486662" y="941737"/>
                  </a:cubicBezTo>
                  <a:cubicBezTo>
                    <a:pt x="1480376" y="941165"/>
                    <a:pt x="1474184" y="941642"/>
                    <a:pt x="1468374" y="937546"/>
                  </a:cubicBezTo>
                  <a:cubicBezTo>
                    <a:pt x="1465326" y="935450"/>
                    <a:pt x="1460659" y="954881"/>
                    <a:pt x="1456658" y="956691"/>
                  </a:cubicBezTo>
                  <a:cubicBezTo>
                    <a:pt x="1445705" y="961263"/>
                    <a:pt x="1434560" y="964883"/>
                    <a:pt x="1422464" y="961549"/>
                  </a:cubicBezTo>
                  <a:cubicBezTo>
                    <a:pt x="1419701" y="960692"/>
                    <a:pt x="1416749" y="961454"/>
                    <a:pt x="1414367" y="962787"/>
                  </a:cubicBezTo>
                  <a:cubicBezTo>
                    <a:pt x="1404080" y="968883"/>
                    <a:pt x="1391698" y="993838"/>
                    <a:pt x="1381125" y="992410"/>
                  </a:cubicBezTo>
                  <a:cubicBezTo>
                    <a:pt x="1363980" y="990029"/>
                    <a:pt x="1348169" y="996696"/>
                    <a:pt x="1331214" y="995458"/>
                  </a:cubicBezTo>
                  <a:cubicBezTo>
                    <a:pt x="1315022" y="994220"/>
                    <a:pt x="1298448" y="987838"/>
                    <a:pt x="1282351" y="991362"/>
                  </a:cubicBezTo>
                  <a:cubicBezTo>
                    <a:pt x="1267015" y="994791"/>
                    <a:pt x="1253490" y="1003745"/>
                    <a:pt x="1239774" y="1000601"/>
                  </a:cubicBezTo>
                  <a:cubicBezTo>
                    <a:pt x="1230249" y="998506"/>
                    <a:pt x="1221200" y="1002316"/>
                    <a:pt x="1211390" y="999649"/>
                  </a:cubicBezTo>
                  <a:cubicBezTo>
                    <a:pt x="1204151" y="997744"/>
                    <a:pt x="1195483" y="1001173"/>
                    <a:pt x="1187958" y="1004983"/>
                  </a:cubicBezTo>
                  <a:cubicBezTo>
                    <a:pt x="1181195" y="1008221"/>
                    <a:pt x="1173385" y="1007936"/>
                    <a:pt x="1165860" y="1004125"/>
                  </a:cubicBezTo>
                  <a:cubicBezTo>
                    <a:pt x="1160145" y="1001458"/>
                    <a:pt x="1153763" y="993077"/>
                    <a:pt x="1147191" y="992219"/>
                  </a:cubicBezTo>
                  <a:cubicBezTo>
                    <a:pt x="1141095" y="991362"/>
                    <a:pt x="1133189" y="993743"/>
                    <a:pt x="1128903" y="988409"/>
                  </a:cubicBezTo>
                  <a:cubicBezTo>
                    <a:pt x="1118521" y="975836"/>
                    <a:pt x="1099471" y="984123"/>
                    <a:pt x="1089470" y="971359"/>
                  </a:cubicBezTo>
                  <a:cubicBezTo>
                    <a:pt x="1088517" y="970312"/>
                    <a:pt x="1085279" y="971264"/>
                    <a:pt x="1083088" y="971169"/>
                  </a:cubicBezTo>
                  <a:cubicBezTo>
                    <a:pt x="1080611" y="971074"/>
                    <a:pt x="1078040" y="971264"/>
                    <a:pt x="1075849" y="970502"/>
                  </a:cubicBezTo>
                  <a:cubicBezTo>
                    <a:pt x="1064609" y="966692"/>
                    <a:pt x="1053941" y="968788"/>
                    <a:pt x="1045845" y="976217"/>
                  </a:cubicBezTo>
                  <a:cubicBezTo>
                    <a:pt x="1032986" y="988219"/>
                    <a:pt x="1021366" y="985933"/>
                    <a:pt x="1007364" y="978313"/>
                  </a:cubicBezTo>
                  <a:cubicBezTo>
                    <a:pt x="995648" y="972026"/>
                    <a:pt x="982599" y="956786"/>
                    <a:pt x="968693" y="958882"/>
                  </a:cubicBezTo>
                  <a:cubicBezTo>
                    <a:pt x="946214" y="962120"/>
                    <a:pt x="923735" y="952024"/>
                    <a:pt x="901732" y="957739"/>
                  </a:cubicBezTo>
                  <a:cubicBezTo>
                    <a:pt x="893445" y="959929"/>
                    <a:pt x="884206" y="961168"/>
                    <a:pt x="876205" y="963454"/>
                  </a:cubicBezTo>
                  <a:cubicBezTo>
                    <a:pt x="860679" y="967931"/>
                    <a:pt x="847725" y="960787"/>
                    <a:pt x="833914" y="958215"/>
                  </a:cubicBezTo>
                  <a:cubicBezTo>
                    <a:pt x="826198" y="956786"/>
                    <a:pt x="819531" y="964883"/>
                    <a:pt x="810577" y="966597"/>
                  </a:cubicBezTo>
                  <a:cubicBezTo>
                    <a:pt x="805815" y="967454"/>
                    <a:pt x="800672" y="970121"/>
                    <a:pt x="795242" y="968121"/>
                  </a:cubicBezTo>
                  <a:cubicBezTo>
                    <a:pt x="789337" y="965740"/>
                    <a:pt x="783812" y="966502"/>
                    <a:pt x="777716" y="968978"/>
                  </a:cubicBezTo>
                  <a:cubicBezTo>
                    <a:pt x="769906" y="972121"/>
                    <a:pt x="761238" y="973646"/>
                    <a:pt x="752856" y="972788"/>
                  </a:cubicBezTo>
                  <a:cubicBezTo>
                    <a:pt x="745046" y="972121"/>
                    <a:pt x="737521" y="974884"/>
                    <a:pt x="732092" y="977932"/>
                  </a:cubicBezTo>
                  <a:cubicBezTo>
                    <a:pt x="722186" y="983647"/>
                    <a:pt x="713423" y="984599"/>
                    <a:pt x="703993" y="979361"/>
                  </a:cubicBezTo>
                  <a:cubicBezTo>
                    <a:pt x="687991" y="970598"/>
                    <a:pt x="673418" y="976694"/>
                    <a:pt x="659892" y="988504"/>
                  </a:cubicBezTo>
                  <a:cubicBezTo>
                    <a:pt x="657987" y="990124"/>
                    <a:pt x="656463" y="991457"/>
                    <a:pt x="653510" y="990600"/>
                  </a:cubicBezTo>
                  <a:cubicBezTo>
                    <a:pt x="641509" y="987076"/>
                    <a:pt x="629507" y="983456"/>
                    <a:pt x="616744" y="983456"/>
                  </a:cubicBezTo>
                  <a:cubicBezTo>
                    <a:pt x="598742" y="983552"/>
                    <a:pt x="580168" y="973455"/>
                    <a:pt x="562547" y="985552"/>
                  </a:cubicBezTo>
                  <a:cubicBezTo>
                    <a:pt x="561975" y="986028"/>
                    <a:pt x="560832" y="986028"/>
                    <a:pt x="559880" y="985933"/>
                  </a:cubicBezTo>
                  <a:cubicBezTo>
                    <a:pt x="541211" y="985552"/>
                    <a:pt x="522637" y="984790"/>
                    <a:pt x="503872" y="986981"/>
                  </a:cubicBezTo>
                  <a:cubicBezTo>
                    <a:pt x="487204" y="989076"/>
                    <a:pt x="470916" y="997649"/>
                    <a:pt x="456343" y="990886"/>
                  </a:cubicBezTo>
                  <a:cubicBezTo>
                    <a:pt x="439674" y="983075"/>
                    <a:pt x="425101" y="982504"/>
                    <a:pt x="409670" y="991076"/>
                  </a:cubicBezTo>
                  <a:cubicBezTo>
                    <a:pt x="405098" y="993553"/>
                    <a:pt x="401384" y="992600"/>
                    <a:pt x="397669" y="990124"/>
                  </a:cubicBezTo>
                  <a:cubicBezTo>
                    <a:pt x="391287" y="985933"/>
                    <a:pt x="384143" y="984504"/>
                    <a:pt x="376523" y="984409"/>
                  </a:cubicBezTo>
                  <a:cubicBezTo>
                    <a:pt x="363569" y="984218"/>
                    <a:pt x="348710" y="986409"/>
                    <a:pt x="336042" y="984409"/>
                  </a:cubicBezTo>
                  <a:cubicBezTo>
                    <a:pt x="318326" y="981266"/>
                    <a:pt x="307372" y="951833"/>
                    <a:pt x="288608" y="956024"/>
                  </a:cubicBezTo>
                  <a:cubicBezTo>
                    <a:pt x="287179" y="956215"/>
                    <a:pt x="285655" y="955072"/>
                    <a:pt x="284131" y="954881"/>
                  </a:cubicBezTo>
                  <a:cubicBezTo>
                    <a:pt x="264319" y="950881"/>
                    <a:pt x="244697" y="942499"/>
                    <a:pt x="224123" y="951929"/>
                  </a:cubicBezTo>
                  <a:cubicBezTo>
                    <a:pt x="220694" y="953453"/>
                    <a:pt x="216884" y="952119"/>
                    <a:pt x="213455" y="950309"/>
                  </a:cubicBezTo>
                  <a:cubicBezTo>
                    <a:pt x="188786" y="936974"/>
                    <a:pt x="159639" y="956500"/>
                    <a:pt x="134874" y="964692"/>
                  </a:cubicBezTo>
                  <a:cubicBezTo>
                    <a:pt x="126968" y="967264"/>
                    <a:pt x="117729" y="968312"/>
                    <a:pt x="111633" y="963740"/>
                  </a:cubicBezTo>
                  <a:cubicBezTo>
                    <a:pt x="99727" y="954881"/>
                    <a:pt x="87249" y="949262"/>
                    <a:pt x="72485" y="948404"/>
                  </a:cubicBezTo>
                  <a:cubicBezTo>
                    <a:pt x="71628" y="948404"/>
                    <a:pt x="70771" y="947833"/>
                    <a:pt x="70009" y="947261"/>
                  </a:cubicBezTo>
                  <a:cubicBezTo>
                    <a:pt x="65723" y="943832"/>
                    <a:pt x="61151" y="944213"/>
                    <a:pt x="56102" y="945833"/>
                  </a:cubicBezTo>
                  <a:cubicBezTo>
                    <a:pt x="44672" y="949547"/>
                    <a:pt x="33338" y="950309"/>
                    <a:pt x="23051" y="941832"/>
                  </a:cubicBezTo>
                  <a:cubicBezTo>
                    <a:pt x="21907" y="940784"/>
                    <a:pt x="19526" y="940594"/>
                    <a:pt x="17812" y="940784"/>
                  </a:cubicBezTo>
                  <a:cubicBezTo>
                    <a:pt x="13145" y="941356"/>
                    <a:pt x="10477" y="938594"/>
                    <a:pt x="7906" y="935260"/>
                  </a:cubicBezTo>
                  <a:cubicBezTo>
                    <a:pt x="5620" y="932117"/>
                    <a:pt x="2857" y="946499"/>
                    <a:pt x="0" y="944213"/>
                  </a:cubicBezTo>
                  <a:lnTo>
                    <a:pt x="0" y="0"/>
                  </a:lnTo>
                  <a:lnTo>
                    <a:pt x="1648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455200" y="1566150"/>
            <a:ext cx="423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>
            <a:spLocks noGrp="1"/>
          </p:cNvSpPr>
          <p:nvPr>
            <p:ph type="pic" idx="2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720000" y="3923225"/>
            <a:ext cx="7704000" cy="66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1"/>
          <p:cNvGrpSpPr/>
          <p:nvPr/>
        </p:nvGrpSpPr>
        <p:grpSpPr>
          <a:xfrm>
            <a:off x="1223505" y="-228581"/>
            <a:ext cx="8040011" cy="4855857"/>
            <a:chOff x="1223505" y="-228581"/>
            <a:chExt cx="8040011" cy="4855857"/>
          </a:xfrm>
        </p:grpSpPr>
        <p:sp>
          <p:nvSpPr>
            <p:cNvPr id="124" name="Google Shape;124;p11"/>
            <p:cNvSpPr/>
            <p:nvPr/>
          </p:nvSpPr>
          <p:spPr>
            <a:xfrm rot="1067348">
              <a:off x="5106781" y="364308"/>
              <a:ext cx="4069894" cy="1205422"/>
            </a:xfrm>
            <a:custGeom>
              <a:avLst/>
              <a:gdLst/>
              <a:ahLst/>
              <a:cxnLst/>
              <a:rect l="l" t="t" r="r" b="b"/>
              <a:pathLst>
                <a:path w="2072354" h="613790" extrusionOk="0">
                  <a:moveTo>
                    <a:pt x="2068449" y="515398"/>
                  </a:moveTo>
                  <a:lnTo>
                    <a:pt x="2043589" y="489299"/>
                  </a:lnTo>
                  <a:lnTo>
                    <a:pt x="2072354" y="463201"/>
                  </a:lnTo>
                  <a:lnTo>
                    <a:pt x="2045970" y="437102"/>
                  </a:lnTo>
                  <a:lnTo>
                    <a:pt x="2036921" y="411004"/>
                  </a:lnTo>
                  <a:lnTo>
                    <a:pt x="2055685" y="384905"/>
                  </a:lnTo>
                  <a:lnTo>
                    <a:pt x="2036731" y="358807"/>
                  </a:lnTo>
                  <a:lnTo>
                    <a:pt x="2039017" y="332708"/>
                  </a:lnTo>
                  <a:lnTo>
                    <a:pt x="2048066" y="306610"/>
                  </a:lnTo>
                  <a:lnTo>
                    <a:pt x="2050161" y="280511"/>
                  </a:lnTo>
                  <a:lnTo>
                    <a:pt x="2063972" y="254413"/>
                  </a:lnTo>
                  <a:lnTo>
                    <a:pt x="2048351" y="228314"/>
                  </a:lnTo>
                  <a:lnTo>
                    <a:pt x="2041588" y="202216"/>
                  </a:lnTo>
                  <a:lnTo>
                    <a:pt x="2038921" y="176117"/>
                  </a:lnTo>
                  <a:lnTo>
                    <a:pt x="2056543" y="150019"/>
                  </a:lnTo>
                  <a:lnTo>
                    <a:pt x="2063401" y="123920"/>
                  </a:lnTo>
                  <a:lnTo>
                    <a:pt x="2065973" y="97822"/>
                  </a:lnTo>
                  <a:lnTo>
                    <a:pt x="2060924" y="71819"/>
                  </a:lnTo>
                  <a:lnTo>
                    <a:pt x="2051018" y="45720"/>
                  </a:lnTo>
                  <a:lnTo>
                    <a:pt x="2063686" y="9049"/>
                  </a:lnTo>
                  <a:lnTo>
                    <a:pt x="2026920" y="15526"/>
                  </a:lnTo>
                  <a:lnTo>
                    <a:pt x="2000631" y="11906"/>
                  </a:lnTo>
                  <a:lnTo>
                    <a:pt x="1974342" y="22669"/>
                  </a:lnTo>
                  <a:lnTo>
                    <a:pt x="1948053" y="37243"/>
                  </a:lnTo>
                  <a:lnTo>
                    <a:pt x="1921764" y="38005"/>
                  </a:lnTo>
                  <a:lnTo>
                    <a:pt x="1895570" y="24670"/>
                  </a:lnTo>
                  <a:lnTo>
                    <a:pt x="1869281" y="17050"/>
                  </a:lnTo>
                  <a:lnTo>
                    <a:pt x="1842992" y="26765"/>
                  </a:lnTo>
                  <a:lnTo>
                    <a:pt x="1816703" y="11049"/>
                  </a:lnTo>
                  <a:lnTo>
                    <a:pt x="1790414" y="8953"/>
                  </a:lnTo>
                  <a:lnTo>
                    <a:pt x="1764125" y="1238"/>
                  </a:lnTo>
                  <a:lnTo>
                    <a:pt x="1737932" y="5715"/>
                  </a:lnTo>
                  <a:lnTo>
                    <a:pt x="1711643" y="34861"/>
                  </a:lnTo>
                  <a:lnTo>
                    <a:pt x="1685449" y="35909"/>
                  </a:lnTo>
                  <a:lnTo>
                    <a:pt x="1659160" y="3238"/>
                  </a:lnTo>
                  <a:lnTo>
                    <a:pt x="1632966" y="13621"/>
                  </a:lnTo>
                  <a:lnTo>
                    <a:pt x="1606772" y="9811"/>
                  </a:lnTo>
                  <a:lnTo>
                    <a:pt x="1580578" y="33814"/>
                  </a:lnTo>
                  <a:lnTo>
                    <a:pt x="1554385" y="17145"/>
                  </a:lnTo>
                  <a:lnTo>
                    <a:pt x="1528191" y="5144"/>
                  </a:lnTo>
                  <a:lnTo>
                    <a:pt x="1501997" y="27813"/>
                  </a:lnTo>
                  <a:lnTo>
                    <a:pt x="1475803" y="35623"/>
                  </a:lnTo>
                  <a:lnTo>
                    <a:pt x="1449610" y="6286"/>
                  </a:lnTo>
                  <a:lnTo>
                    <a:pt x="1423416" y="7620"/>
                  </a:lnTo>
                  <a:lnTo>
                    <a:pt x="1397222" y="0"/>
                  </a:lnTo>
                  <a:lnTo>
                    <a:pt x="1371028" y="9430"/>
                  </a:lnTo>
                  <a:lnTo>
                    <a:pt x="1344835" y="3905"/>
                  </a:lnTo>
                  <a:lnTo>
                    <a:pt x="1318641" y="8192"/>
                  </a:lnTo>
                  <a:lnTo>
                    <a:pt x="1292447" y="11335"/>
                  </a:lnTo>
                  <a:lnTo>
                    <a:pt x="1266253" y="9811"/>
                  </a:lnTo>
                  <a:lnTo>
                    <a:pt x="1240060" y="30575"/>
                  </a:lnTo>
                  <a:lnTo>
                    <a:pt x="1213866" y="12002"/>
                  </a:lnTo>
                  <a:lnTo>
                    <a:pt x="1187672" y="7239"/>
                  </a:lnTo>
                  <a:lnTo>
                    <a:pt x="1161478" y="17145"/>
                  </a:lnTo>
                  <a:lnTo>
                    <a:pt x="1135285" y="18383"/>
                  </a:lnTo>
                  <a:lnTo>
                    <a:pt x="1109091" y="36195"/>
                  </a:lnTo>
                  <a:lnTo>
                    <a:pt x="1082897" y="13525"/>
                  </a:lnTo>
                  <a:lnTo>
                    <a:pt x="1056703" y="39052"/>
                  </a:lnTo>
                  <a:lnTo>
                    <a:pt x="1030510" y="35909"/>
                  </a:lnTo>
                  <a:lnTo>
                    <a:pt x="1004316" y="32575"/>
                  </a:lnTo>
                  <a:lnTo>
                    <a:pt x="978122" y="29623"/>
                  </a:lnTo>
                  <a:lnTo>
                    <a:pt x="951928" y="4477"/>
                  </a:lnTo>
                  <a:lnTo>
                    <a:pt x="925735" y="20955"/>
                  </a:lnTo>
                  <a:lnTo>
                    <a:pt x="899541" y="34576"/>
                  </a:lnTo>
                  <a:lnTo>
                    <a:pt x="873347" y="17907"/>
                  </a:lnTo>
                  <a:lnTo>
                    <a:pt x="847153" y="24289"/>
                  </a:lnTo>
                  <a:lnTo>
                    <a:pt x="820960" y="10954"/>
                  </a:lnTo>
                  <a:lnTo>
                    <a:pt x="794766" y="31432"/>
                  </a:lnTo>
                  <a:lnTo>
                    <a:pt x="768572" y="28099"/>
                  </a:lnTo>
                  <a:lnTo>
                    <a:pt x="742378" y="18859"/>
                  </a:lnTo>
                  <a:lnTo>
                    <a:pt x="716185" y="37909"/>
                  </a:lnTo>
                  <a:lnTo>
                    <a:pt x="689991" y="28194"/>
                  </a:lnTo>
                  <a:lnTo>
                    <a:pt x="663797" y="22765"/>
                  </a:lnTo>
                  <a:lnTo>
                    <a:pt x="637603" y="20002"/>
                  </a:lnTo>
                  <a:lnTo>
                    <a:pt x="611410" y="21050"/>
                  </a:lnTo>
                  <a:lnTo>
                    <a:pt x="585216" y="39338"/>
                  </a:lnTo>
                  <a:lnTo>
                    <a:pt x="559022" y="13525"/>
                  </a:lnTo>
                  <a:lnTo>
                    <a:pt x="532828" y="27432"/>
                  </a:lnTo>
                  <a:lnTo>
                    <a:pt x="506635" y="13049"/>
                  </a:lnTo>
                  <a:lnTo>
                    <a:pt x="480441" y="26956"/>
                  </a:lnTo>
                  <a:lnTo>
                    <a:pt x="454247" y="34195"/>
                  </a:lnTo>
                  <a:lnTo>
                    <a:pt x="428053" y="31147"/>
                  </a:lnTo>
                  <a:lnTo>
                    <a:pt x="401860" y="26575"/>
                  </a:lnTo>
                  <a:lnTo>
                    <a:pt x="375666" y="18574"/>
                  </a:lnTo>
                  <a:lnTo>
                    <a:pt x="349472" y="28003"/>
                  </a:lnTo>
                  <a:lnTo>
                    <a:pt x="323278" y="18955"/>
                  </a:lnTo>
                  <a:lnTo>
                    <a:pt x="297085" y="2000"/>
                  </a:lnTo>
                  <a:lnTo>
                    <a:pt x="270891" y="9239"/>
                  </a:lnTo>
                  <a:lnTo>
                    <a:pt x="244697" y="34385"/>
                  </a:lnTo>
                  <a:lnTo>
                    <a:pt x="218503" y="10287"/>
                  </a:lnTo>
                  <a:lnTo>
                    <a:pt x="192310" y="2667"/>
                  </a:lnTo>
                  <a:lnTo>
                    <a:pt x="166116" y="5620"/>
                  </a:lnTo>
                  <a:lnTo>
                    <a:pt x="139922" y="17240"/>
                  </a:lnTo>
                  <a:lnTo>
                    <a:pt x="113728" y="17050"/>
                  </a:lnTo>
                  <a:lnTo>
                    <a:pt x="87535" y="12192"/>
                  </a:lnTo>
                  <a:lnTo>
                    <a:pt x="61341" y="20002"/>
                  </a:lnTo>
                  <a:lnTo>
                    <a:pt x="6572" y="4477"/>
                  </a:lnTo>
                  <a:lnTo>
                    <a:pt x="476" y="6286"/>
                  </a:lnTo>
                  <a:lnTo>
                    <a:pt x="476" y="72580"/>
                  </a:lnTo>
                  <a:lnTo>
                    <a:pt x="39815" y="76295"/>
                  </a:lnTo>
                  <a:cubicBezTo>
                    <a:pt x="43434" y="64579"/>
                    <a:pt x="54292" y="56102"/>
                    <a:pt x="67151" y="56102"/>
                  </a:cubicBezTo>
                  <a:cubicBezTo>
                    <a:pt x="83058" y="56102"/>
                    <a:pt x="95917" y="68961"/>
                    <a:pt x="95917" y="84868"/>
                  </a:cubicBezTo>
                  <a:cubicBezTo>
                    <a:pt x="95917" y="100775"/>
                    <a:pt x="83058" y="113633"/>
                    <a:pt x="67151" y="113633"/>
                  </a:cubicBezTo>
                  <a:cubicBezTo>
                    <a:pt x="56864" y="113633"/>
                    <a:pt x="47911" y="108204"/>
                    <a:pt x="42767" y="100013"/>
                  </a:cubicBezTo>
                  <a:lnTo>
                    <a:pt x="18193" y="100584"/>
                  </a:lnTo>
                  <a:lnTo>
                    <a:pt x="381" y="104489"/>
                  </a:lnTo>
                  <a:lnTo>
                    <a:pt x="381" y="179737"/>
                  </a:lnTo>
                  <a:lnTo>
                    <a:pt x="39719" y="183452"/>
                  </a:lnTo>
                  <a:cubicBezTo>
                    <a:pt x="43339" y="171736"/>
                    <a:pt x="54197" y="163259"/>
                    <a:pt x="67056" y="163259"/>
                  </a:cubicBezTo>
                  <a:cubicBezTo>
                    <a:pt x="82963" y="163259"/>
                    <a:pt x="95821" y="176117"/>
                    <a:pt x="95821" y="192024"/>
                  </a:cubicBezTo>
                  <a:cubicBezTo>
                    <a:pt x="95821" y="207931"/>
                    <a:pt x="82963" y="220790"/>
                    <a:pt x="67056" y="220790"/>
                  </a:cubicBezTo>
                  <a:cubicBezTo>
                    <a:pt x="56769" y="220790"/>
                    <a:pt x="47816" y="215360"/>
                    <a:pt x="42672" y="207169"/>
                  </a:cubicBezTo>
                  <a:lnTo>
                    <a:pt x="18098" y="207740"/>
                  </a:lnTo>
                  <a:lnTo>
                    <a:pt x="286" y="211645"/>
                  </a:lnTo>
                  <a:lnTo>
                    <a:pt x="286" y="286893"/>
                  </a:lnTo>
                  <a:lnTo>
                    <a:pt x="39624" y="290608"/>
                  </a:lnTo>
                  <a:cubicBezTo>
                    <a:pt x="43243" y="278892"/>
                    <a:pt x="54102" y="270415"/>
                    <a:pt x="66961" y="270415"/>
                  </a:cubicBezTo>
                  <a:cubicBezTo>
                    <a:pt x="82867" y="270415"/>
                    <a:pt x="95726" y="283273"/>
                    <a:pt x="95726" y="299180"/>
                  </a:cubicBezTo>
                  <a:cubicBezTo>
                    <a:pt x="95726" y="315087"/>
                    <a:pt x="82867" y="327946"/>
                    <a:pt x="66961" y="327946"/>
                  </a:cubicBezTo>
                  <a:cubicBezTo>
                    <a:pt x="56674" y="327946"/>
                    <a:pt x="47720" y="322516"/>
                    <a:pt x="42577" y="314325"/>
                  </a:cubicBezTo>
                  <a:lnTo>
                    <a:pt x="18002" y="314897"/>
                  </a:lnTo>
                  <a:lnTo>
                    <a:pt x="190" y="318802"/>
                  </a:lnTo>
                  <a:lnTo>
                    <a:pt x="190" y="394049"/>
                  </a:lnTo>
                  <a:lnTo>
                    <a:pt x="39529" y="397764"/>
                  </a:lnTo>
                  <a:cubicBezTo>
                    <a:pt x="43148" y="386048"/>
                    <a:pt x="54007" y="377571"/>
                    <a:pt x="66866" y="377571"/>
                  </a:cubicBezTo>
                  <a:cubicBezTo>
                    <a:pt x="82772" y="377571"/>
                    <a:pt x="95631" y="390430"/>
                    <a:pt x="95631" y="406336"/>
                  </a:cubicBezTo>
                  <a:cubicBezTo>
                    <a:pt x="95631" y="422243"/>
                    <a:pt x="82772" y="435102"/>
                    <a:pt x="66866" y="435102"/>
                  </a:cubicBezTo>
                  <a:cubicBezTo>
                    <a:pt x="56578" y="435102"/>
                    <a:pt x="47625" y="429673"/>
                    <a:pt x="42482" y="421481"/>
                  </a:cubicBezTo>
                  <a:lnTo>
                    <a:pt x="17907" y="422053"/>
                  </a:lnTo>
                  <a:lnTo>
                    <a:pt x="95" y="425958"/>
                  </a:lnTo>
                  <a:lnTo>
                    <a:pt x="95" y="501206"/>
                  </a:lnTo>
                  <a:lnTo>
                    <a:pt x="39433" y="504920"/>
                  </a:lnTo>
                  <a:cubicBezTo>
                    <a:pt x="43053" y="493204"/>
                    <a:pt x="53911" y="484727"/>
                    <a:pt x="66770" y="484727"/>
                  </a:cubicBezTo>
                  <a:cubicBezTo>
                    <a:pt x="82677" y="484727"/>
                    <a:pt x="95536" y="497586"/>
                    <a:pt x="95536" y="513493"/>
                  </a:cubicBezTo>
                  <a:cubicBezTo>
                    <a:pt x="95536" y="529399"/>
                    <a:pt x="82677" y="542258"/>
                    <a:pt x="66770" y="542258"/>
                  </a:cubicBezTo>
                  <a:cubicBezTo>
                    <a:pt x="56483" y="542258"/>
                    <a:pt x="47530" y="536829"/>
                    <a:pt x="42386" y="528637"/>
                  </a:cubicBezTo>
                  <a:lnTo>
                    <a:pt x="17812" y="529209"/>
                  </a:lnTo>
                  <a:lnTo>
                    <a:pt x="0" y="533114"/>
                  </a:lnTo>
                  <a:lnTo>
                    <a:pt x="0" y="598837"/>
                  </a:lnTo>
                  <a:lnTo>
                    <a:pt x="6191" y="597408"/>
                  </a:lnTo>
                  <a:lnTo>
                    <a:pt x="61150" y="608362"/>
                  </a:lnTo>
                  <a:lnTo>
                    <a:pt x="87440" y="610172"/>
                  </a:lnTo>
                  <a:lnTo>
                    <a:pt x="113728" y="573786"/>
                  </a:lnTo>
                  <a:lnTo>
                    <a:pt x="140017" y="579501"/>
                  </a:lnTo>
                  <a:lnTo>
                    <a:pt x="166211" y="588645"/>
                  </a:lnTo>
                  <a:lnTo>
                    <a:pt x="192500" y="600837"/>
                  </a:lnTo>
                  <a:lnTo>
                    <a:pt x="218789" y="588740"/>
                  </a:lnTo>
                  <a:lnTo>
                    <a:pt x="245078" y="605504"/>
                  </a:lnTo>
                  <a:lnTo>
                    <a:pt x="271367" y="580739"/>
                  </a:lnTo>
                  <a:lnTo>
                    <a:pt x="297656" y="603409"/>
                  </a:lnTo>
                  <a:lnTo>
                    <a:pt x="323850" y="606457"/>
                  </a:lnTo>
                  <a:lnTo>
                    <a:pt x="350139" y="611124"/>
                  </a:lnTo>
                  <a:lnTo>
                    <a:pt x="376333" y="577882"/>
                  </a:lnTo>
                  <a:lnTo>
                    <a:pt x="402622" y="597694"/>
                  </a:lnTo>
                  <a:lnTo>
                    <a:pt x="428816" y="578834"/>
                  </a:lnTo>
                  <a:lnTo>
                    <a:pt x="455009" y="598646"/>
                  </a:lnTo>
                  <a:lnTo>
                    <a:pt x="481203" y="584549"/>
                  </a:lnTo>
                  <a:lnTo>
                    <a:pt x="507397" y="588740"/>
                  </a:lnTo>
                  <a:lnTo>
                    <a:pt x="533591" y="589598"/>
                  </a:lnTo>
                  <a:lnTo>
                    <a:pt x="559784" y="588074"/>
                  </a:lnTo>
                  <a:lnTo>
                    <a:pt x="585978" y="588074"/>
                  </a:lnTo>
                  <a:cubicBezTo>
                    <a:pt x="585978" y="588074"/>
                    <a:pt x="612172" y="603599"/>
                    <a:pt x="612172" y="603599"/>
                  </a:cubicBezTo>
                  <a:lnTo>
                    <a:pt x="638366" y="611886"/>
                  </a:lnTo>
                  <a:lnTo>
                    <a:pt x="664559" y="590169"/>
                  </a:lnTo>
                  <a:lnTo>
                    <a:pt x="690753" y="589026"/>
                  </a:lnTo>
                  <a:lnTo>
                    <a:pt x="716947" y="594360"/>
                  </a:lnTo>
                  <a:lnTo>
                    <a:pt x="743141" y="595217"/>
                  </a:lnTo>
                  <a:lnTo>
                    <a:pt x="769334" y="602361"/>
                  </a:lnTo>
                  <a:lnTo>
                    <a:pt x="795623" y="584168"/>
                  </a:lnTo>
                  <a:lnTo>
                    <a:pt x="821817" y="589693"/>
                  </a:lnTo>
                  <a:lnTo>
                    <a:pt x="848011" y="585311"/>
                  </a:lnTo>
                  <a:lnTo>
                    <a:pt x="874204" y="611791"/>
                  </a:lnTo>
                  <a:lnTo>
                    <a:pt x="900398" y="584645"/>
                  </a:lnTo>
                  <a:lnTo>
                    <a:pt x="926592" y="597122"/>
                  </a:lnTo>
                  <a:lnTo>
                    <a:pt x="952786" y="599408"/>
                  </a:lnTo>
                  <a:lnTo>
                    <a:pt x="978979" y="610933"/>
                  </a:lnTo>
                  <a:lnTo>
                    <a:pt x="1005173" y="606647"/>
                  </a:lnTo>
                  <a:lnTo>
                    <a:pt x="1031367" y="598837"/>
                  </a:lnTo>
                  <a:lnTo>
                    <a:pt x="1057561" y="613791"/>
                  </a:lnTo>
                  <a:lnTo>
                    <a:pt x="1083754" y="607124"/>
                  </a:lnTo>
                  <a:lnTo>
                    <a:pt x="1109948" y="591312"/>
                  </a:lnTo>
                  <a:lnTo>
                    <a:pt x="1136142" y="591312"/>
                  </a:lnTo>
                  <a:cubicBezTo>
                    <a:pt x="1136142" y="591312"/>
                    <a:pt x="1162336" y="589407"/>
                    <a:pt x="1162336" y="589407"/>
                  </a:cubicBezTo>
                  <a:lnTo>
                    <a:pt x="1188529" y="588740"/>
                  </a:lnTo>
                  <a:lnTo>
                    <a:pt x="1214723" y="600075"/>
                  </a:lnTo>
                  <a:lnTo>
                    <a:pt x="1240917" y="603599"/>
                  </a:lnTo>
                  <a:lnTo>
                    <a:pt x="1267111" y="607886"/>
                  </a:lnTo>
                  <a:lnTo>
                    <a:pt x="1293304" y="597884"/>
                  </a:lnTo>
                  <a:lnTo>
                    <a:pt x="1319498" y="591217"/>
                  </a:lnTo>
                  <a:lnTo>
                    <a:pt x="1345692" y="603028"/>
                  </a:lnTo>
                  <a:lnTo>
                    <a:pt x="1371886" y="593789"/>
                  </a:lnTo>
                  <a:lnTo>
                    <a:pt x="1398079" y="583025"/>
                  </a:lnTo>
                  <a:lnTo>
                    <a:pt x="1424273" y="611981"/>
                  </a:lnTo>
                  <a:lnTo>
                    <a:pt x="1450467" y="592836"/>
                  </a:lnTo>
                  <a:lnTo>
                    <a:pt x="1476661" y="593122"/>
                  </a:lnTo>
                  <a:lnTo>
                    <a:pt x="1502854" y="588359"/>
                  </a:lnTo>
                  <a:lnTo>
                    <a:pt x="1529048" y="588169"/>
                  </a:lnTo>
                  <a:lnTo>
                    <a:pt x="1555242" y="604647"/>
                  </a:lnTo>
                  <a:lnTo>
                    <a:pt x="1581436" y="595694"/>
                  </a:lnTo>
                  <a:lnTo>
                    <a:pt x="1607629" y="590550"/>
                  </a:lnTo>
                  <a:lnTo>
                    <a:pt x="1633823" y="590169"/>
                  </a:lnTo>
                  <a:lnTo>
                    <a:pt x="1660017" y="603028"/>
                  </a:lnTo>
                  <a:lnTo>
                    <a:pt x="1686211" y="584264"/>
                  </a:lnTo>
                  <a:lnTo>
                    <a:pt x="1712404" y="576644"/>
                  </a:lnTo>
                  <a:lnTo>
                    <a:pt x="1738598" y="590740"/>
                  </a:lnTo>
                  <a:lnTo>
                    <a:pt x="1764792" y="580549"/>
                  </a:lnTo>
                  <a:lnTo>
                    <a:pt x="1790986" y="573595"/>
                  </a:lnTo>
                  <a:lnTo>
                    <a:pt x="1817179" y="582549"/>
                  </a:lnTo>
                  <a:lnTo>
                    <a:pt x="1843373" y="593884"/>
                  </a:lnTo>
                  <a:lnTo>
                    <a:pt x="1869567" y="611981"/>
                  </a:lnTo>
                  <a:lnTo>
                    <a:pt x="1895761" y="588359"/>
                  </a:lnTo>
                  <a:lnTo>
                    <a:pt x="1921954" y="593217"/>
                  </a:lnTo>
                  <a:lnTo>
                    <a:pt x="1948148" y="601218"/>
                  </a:lnTo>
                  <a:lnTo>
                    <a:pt x="1974342" y="575882"/>
                  </a:lnTo>
                  <a:lnTo>
                    <a:pt x="2000536" y="587788"/>
                  </a:lnTo>
                  <a:lnTo>
                    <a:pt x="2026729" y="595217"/>
                  </a:lnTo>
                  <a:lnTo>
                    <a:pt x="2057210" y="598075"/>
                  </a:lnTo>
                  <a:lnTo>
                    <a:pt x="2041493" y="568547"/>
                  </a:lnTo>
                  <a:lnTo>
                    <a:pt x="2070926" y="541496"/>
                  </a:lnTo>
                  <a:lnTo>
                    <a:pt x="2068259" y="5153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57150" dir="5400000" algn="bl" rotWithShape="0">
                <a:srgbClr val="260D03">
                  <a:alpha val="12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1"/>
            <p:cNvGrpSpPr/>
            <p:nvPr/>
          </p:nvGrpSpPr>
          <p:grpSpPr>
            <a:xfrm>
              <a:off x="1223505" y="833353"/>
              <a:ext cx="6697054" cy="3793923"/>
              <a:chOff x="563175" y="574200"/>
              <a:chExt cx="7409885" cy="4197746"/>
            </a:xfrm>
          </p:grpSpPr>
          <p:grpSp>
            <p:nvGrpSpPr>
              <p:cNvPr id="126" name="Google Shape;126;p11"/>
              <p:cNvGrpSpPr/>
              <p:nvPr/>
            </p:nvGrpSpPr>
            <p:grpSpPr>
              <a:xfrm>
                <a:off x="563175" y="574200"/>
                <a:ext cx="7409885" cy="4197746"/>
                <a:chOff x="563175" y="574200"/>
                <a:chExt cx="7409885" cy="4197746"/>
              </a:xfrm>
            </p:grpSpPr>
            <p:sp>
              <p:nvSpPr>
                <p:cNvPr id="127" name="Google Shape;127;p11"/>
                <p:cNvSpPr/>
                <p:nvPr/>
              </p:nvSpPr>
              <p:spPr>
                <a:xfrm>
                  <a:off x="563175" y="574200"/>
                  <a:ext cx="3754562" cy="2252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23" h="1323022" extrusionOk="0">
                      <a:moveTo>
                        <a:pt x="2097310" y="95"/>
                      </a:moveTo>
                      <a:lnTo>
                        <a:pt x="2086737" y="68771"/>
                      </a:lnTo>
                      <a:cubicBezTo>
                        <a:pt x="2101501" y="74104"/>
                        <a:pt x="2112074" y="88106"/>
                        <a:pt x="2112074" y="104680"/>
                      </a:cubicBezTo>
                      <a:cubicBezTo>
                        <a:pt x="2112074" y="125825"/>
                        <a:pt x="2094929" y="142970"/>
                        <a:pt x="2073783" y="142970"/>
                      </a:cubicBezTo>
                      <a:cubicBezTo>
                        <a:pt x="2052638" y="142970"/>
                        <a:pt x="2035493" y="125825"/>
                        <a:pt x="2035493" y="104680"/>
                      </a:cubicBezTo>
                      <a:cubicBezTo>
                        <a:pt x="2035493" y="89630"/>
                        <a:pt x="2044256" y="76771"/>
                        <a:pt x="2056829" y="70485"/>
                      </a:cubicBezTo>
                      <a:lnTo>
                        <a:pt x="2056829" y="95"/>
                      </a:lnTo>
                      <a:lnTo>
                        <a:pt x="1881473" y="95"/>
                      </a:lnTo>
                      <a:lnTo>
                        <a:pt x="1870901" y="68771"/>
                      </a:lnTo>
                      <a:cubicBezTo>
                        <a:pt x="1885664" y="74104"/>
                        <a:pt x="1896237" y="88106"/>
                        <a:pt x="1896237" y="104680"/>
                      </a:cubicBezTo>
                      <a:cubicBezTo>
                        <a:pt x="1896237" y="125825"/>
                        <a:pt x="1879092" y="142970"/>
                        <a:pt x="1857947" y="142970"/>
                      </a:cubicBezTo>
                      <a:cubicBezTo>
                        <a:pt x="1836801" y="142970"/>
                        <a:pt x="1819656" y="125825"/>
                        <a:pt x="1819656" y="104680"/>
                      </a:cubicBezTo>
                      <a:cubicBezTo>
                        <a:pt x="1819656" y="89630"/>
                        <a:pt x="1828419" y="76771"/>
                        <a:pt x="1840992" y="70485"/>
                      </a:cubicBezTo>
                      <a:lnTo>
                        <a:pt x="1840992" y="95"/>
                      </a:lnTo>
                      <a:lnTo>
                        <a:pt x="1665637" y="95"/>
                      </a:lnTo>
                      <a:lnTo>
                        <a:pt x="1655064" y="68771"/>
                      </a:lnTo>
                      <a:cubicBezTo>
                        <a:pt x="1669828" y="74104"/>
                        <a:pt x="1680401" y="88106"/>
                        <a:pt x="1680401" y="104680"/>
                      </a:cubicBezTo>
                      <a:cubicBezTo>
                        <a:pt x="1680401" y="125825"/>
                        <a:pt x="1663256" y="142970"/>
                        <a:pt x="1642110" y="142970"/>
                      </a:cubicBezTo>
                      <a:cubicBezTo>
                        <a:pt x="1620965" y="142970"/>
                        <a:pt x="1603820" y="125825"/>
                        <a:pt x="1603820" y="104680"/>
                      </a:cubicBezTo>
                      <a:cubicBezTo>
                        <a:pt x="1603820" y="89630"/>
                        <a:pt x="1612583" y="76771"/>
                        <a:pt x="1625156" y="70485"/>
                      </a:cubicBezTo>
                      <a:lnTo>
                        <a:pt x="1625156" y="95"/>
                      </a:lnTo>
                      <a:lnTo>
                        <a:pt x="1449800" y="95"/>
                      </a:lnTo>
                      <a:lnTo>
                        <a:pt x="1439228" y="68771"/>
                      </a:lnTo>
                      <a:cubicBezTo>
                        <a:pt x="1453991" y="74104"/>
                        <a:pt x="1464564" y="88106"/>
                        <a:pt x="1464564" y="104680"/>
                      </a:cubicBezTo>
                      <a:cubicBezTo>
                        <a:pt x="1464564" y="125825"/>
                        <a:pt x="1447419" y="142970"/>
                        <a:pt x="1426274" y="142970"/>
                      </a:cubicBezTo>
                      <a:cubicBezTo>
                        <a:pt x="1405128" y="142970"/>
                        <a:pt x="1387983" y="125825"/>
                        <a:pt x="1387983" y="104680"/>
                      </a:cubicBezTo>
                      <a:cubicBezTo>
                        <a:pt x="1387983" y="89630"/>
                        <a:pt x="1396746" y="76771"/>
                        <a:pt x="1409319" y="70485"/>
                      </a:cubicBezTo>
                      <a:lnTo>
                        <a:pt x="1409319" y="95"/>
                      </a:lnTo>
                      <a:lnTo>
                        <a:pt x="1233964" y="95"/>
                      </a:lnTo>
                      <a:lnTo>
                        <a:pt x="1223391" y="68771"/>
                      </a:lnTo>
                      <a:cubicBezTo>
                        <a:pt x="1238155" y="74104"/>
                        <a:pt x="1248728" y="88106"/>
                        <a:pt x="1248728" y="104680"/>
                      </a:cubicBezTo>
                      <a:cubicBezTo>
                        <a:pt x="1248728" y="125825"/>
                        <a:pt x="1231583" y="142970"/>
                        <a:pt x="1210437" y="142970"/>
                      </a:cubicBezTo>
                      <a:cubicBezTo>
                        <a:pt x="1189292" y="142970"/>
                        <a:pt x="1172147" y="125825"/>
                        <a:pt x="1172147" y="104680"/>
                      </a:cubicBezTo>
                      <a:cubicBezTo>
                        <a:pt x="1172147" y="89630"/>
                        <a:pt x="1180910" y="76771"/>
                        <a:pt x="1193483" y="70485"/>
                      </a:cubicBezTo>
                      <a:lnTo>
                        <a:pt x="1193483" y="95"/>
                      </a:lnTo>
                      <a:lnTo>
                        <a:pt x="1018127" y="95"/>
                      </a:lnTo>
                      <a:lnTo>
                        <a:pt x="1007555" y="68771"/>
                      </a:lnTo>
                      <a:cubicBezTo>
                        <a:pt x="1022318" y="74104"/>
                        <a:pt x="1032891" y="88106"/>
                        <a:pt x="1032891" y="104680"/>
                      </a:cubicBezTo>
                      <a:cubicBezTo>
                        <a:pt x="1032891" y="125825"/>
                        <a:pt x="1015746" y="142970"/>
                        <a:pt x="994601" y="142970"/>
                      </a:cubicBezTo>
                      <a:cubicBezTo>
                        <a:pt x="973455" y="142970"/>
                        <a:pt x="956310" y="125825"/>
                        <a:pt x="956310" y="104680"/>
                      </a:cubicBezTo>
                      <a:cubicBezTo>
                        <a:pt x="956310" y="89630"/>
                        <a:pt x="965073" y="76771"/>
                        <a:pt x="977646" y="70485"/>
                      </a:cubicBezTo>
                      <a:lnTo>
                        <a:pt x="977646" y="95"/>
                      </a:lnTo>
                      <a:lnTo>
                        <a:pt x="802291" y="95"/>
                      </a:lnTo>
                      <a:lnTo>
                        <a:pt x="791718" y="68771"/>
                      </a:lnTo>
                      <a:cubicBezTo>
                        <a:pt x="806482" y="74104"/>
                        <a:pt x="817055" y="88106"/>
                        <a:pt x="817055" y="104680"/>
                      </a:cubicBezTo>
                      <a:cubicBezTo>
                        <a:pt x="817055" y="125825"/>
                        <a:pt x="799910" y="142970"/>
                        <a:pt x="778764" y="142970"/>
                      </a:cubicBezTo>
                      <a:cubicBezTo>
                        <a:pt x="757619" y="142970"/>
                        <a:pt x="740474" y="125825"/>
                        <a:pt x="740474" y="104680"/>
                      </a:cubicBezTo>
                      <a:cubicBezTo>
                        <a:pt x="740474" y="89630"/>
                        <a:pt x="749237" y="76771"/>
                        <a:pt x="761810" y="70485"/>
                      </a:cubicBezTo>
                      <a:lnTo>
                        <a:pt x="761810" y="95"/>
                      </a:lnTo>
                      <a:lnTo>
                        <a:pt x="586455" y="95"/>
                      </a:lnTo>
                      <a:lnTo>
                        <a:pt x="575881" y="68771"/>
                      </a:lnTo>
                      <a:cubicBezTo>
                        <a:pt x="590646" y="74104"/>
                        <a:pt x="601218" y="88106"/>
                        <a:pt x="601218" y="104680"/>
                      </a:cubicBezTo>
                      <a:cubicBezTo>
                        <a:pt x="601218" y="125825"/>
                        <a:pt x="584073" y="142970"/>
                        <a:pt x="562928" y="142970"/>
                      </a:cubicBezTo>
                      <a:cubicBezTo>
                        <a:pt x="541782" y="142970"/>
                        <a:pt x="524637" y="125825"/>
                        <a:pt x="524637" y="104680"/>
                      </a:cubicBezTo>
                      <a:cubicBezTo>
                        <a:pt x="524637" y="89630"/>
                        <a:pt x="533400" y="76771"/>
                        <a:pt x="545973" y="70485"/>
                      </a:cubicBezTo>
                      <a:lnTo>
                        <a:pt x="545973" y="95"/>
                      </a:lnTo>
                      <a:lnTo>
                        <a:pt x="370618" y="95"/>
                      </a:lnTo>
                      <a:lnTo>
                        <a:pt x="360045" y="68771"/>
                      </a:lnTo>
                      <a:cubicBezTo>
                        <a:pt x="374809" y="74104"/>
                        <a:pt x="385381" y="88106"/>
                        <a:pt x="385381" y="104680"/>
                      </a:cubicBezTo>
                      <a:cubicBezTo>
                        <a:pt x="385381" y="125825"/>
                        <a:pt x="368237" y="142970"/>
                        <a:pt x="347091" y="142970"/>
                      </a:cubicBezTo>
                      <a:cubicBezTo>
                        <a:pt x="325946" y="142970"/>
                        <a:pt x="308801" y="125825"/>
                        <a:pt x="308801" y="104680"/>
                      </a:cubicBezTo>
                      <a:cubicBezTo>
                        <a:pt x="308801" y="89630"/>
                        <a:pt x="317563" y="76771"/>
                        <a:pt x="330137" y="70485"/>
                      </a:cubicBezTo>
                      <a:lnTo>
                        <a:pt x="330137" y="95"/>
                      </a:lnTo>
                      <a:lnTo>
                        <a:pt x="154781" y="95"/>
                      </a:lnTo>
                      <a:lnTo>
                        <a:pt x="144209" y="68771"/>
                      </a:lnTo>
                      <a:cubicBezTo>
                        <a:pt x="158972" y="74104"/>
                        <a:pt x="169545" y="88106"/>
                        <a:pt x="169545" y="104680"/>
                      </a:cubicBezTo>
                      <a:cubicBezTo>
                        <a:pt x="169545" y="125825"/>
                        <a:pt x="152400" y="142970"/>
                        <a:pt x="131254" y="142970"/>
                      </a:cubicBezTo>
                      <a:cubicBezTo>
                        <a:pt x="110109" y="142970"/>
                        <a:pt x="92964" y="125825"/>
                        <a:pt x="92964" y="104680"/>
                      </a:cubicBezTo>
                      <a:cubicBezTo>
                        <a:pt x="92964" y="89630"/>
                        <a:pt x="101727" y="76771"/>
                        <a:pt x="114300" y="70485"/>
                      </a:cubicBezTo>
                      <a:lnTo>
                        <a:pt x="114300" y="95"/>
                      </a:lnTo>
                      <a:lnTo>
                        <a:pt x="0" y="95"/>
                      </a:lnTo>
                      <a:lnTo>
                        <a:pt x="0" y="1308068"/>
                      </a:lnTo>
                      <a:lnTo>
                        <a:pt x="14573" y="1316831"/>
                      </a:lnTo>
                      <a:lnTo>
                        <a:pt x="37814" y="1303306"/>
                      </a:lnTo>
                      <a:lnTo>
                        <a:pt x="61341" y="1293305"/>
                      </a:lnTo>
                      <a:lnTo>
                        <a:pt x="86392" y="1297877"/>
                      </a:lnTo>
                      <a:lnTo>
                        <a:pt x="113538" y="1323023"/>
                      </a:lnTo>
                      <a:lnTo>
                        <a:pt x="134684" y="1290542"/>
                      </a:lnTo>
                      <a:lnTo>
                        <a:pt x="162211" y="1318927"/>
                      </a:lnTo>
                      <a:lnTo>
                        <a:pt x="185357" y="1304639"/>
                      </a:lnTo>
                      <a:lnTo>
                        <a:pt x="208217" y="1287780"/>
                      </a:lnTo>
                      <a:lnTo>
                        <a:pt x="231743" y="1277493"/>
                      </a:lnTo>
                      <a:lnTo>
                        <a:pt x="256889" y="1283589"/>
                      </a:lnTo>
                      <a:lnTo>
                        <a:pt x="280702" y="1276350"/>
                      </a:lnTo>
                      <a:lnTo>
                        <a:pt x="307753" y="1300544"/>
                      </a:lnTo>
                      <a:lnTo>
                        <a:pt x="331470" y="1292447"/>
                      </a:lnTo>
                      <a:lnTo>
                        <a:pt x="356521" y="1297210"/>
                      </a:lnTo>
                      <a:lnTo>
                        <a:pt x="378619" y="1273397"/>
                      </a:lnTo>
                      <a:lnTo>
                        <a:pt x="404813" y="1289114"/>
                      </a:lnTo>
                      <a:lnTo>
                        <a:pt x="425387" y="1250156"/>
                      </a:lnTo>
                      <a:lnTo>
                        <a:pt x="452342" y="1273873"/>
                      </a:lnTo>
                      <a:lnTo>
                        <a:pt x="476917" y="1275017"/>
                      </a:lnTo>
                      <a:lnTo>
                        <a:pt x="500539" y="1266539"/>
                      </a:lnTo>
                      <a:lnTo>
                        <a:pt x="524065" y="1256348"/>
                      </a:lnTo>
                      <a:lnTo>
                        <a:pt x="550450" y="1274540"/>
                      </a:lnTo>
                      <a:lnTo>
                        <a:pt x="574643" y="1270826"/>
                      </a:lnTo>
                      <a:lnTo>
                        <a:pt x="596170" y="1241489"/>
                      </a:lnTo>
                      <a:lnTo>
                        <a:pt x="620935" y="1243584"/>
                      </a:lnTo>
                      <a:lnTo>
                        <a:pt x="646271" y="1251490"/>
                      </a:lnTo>
                      <a:lnTo>
                        <a:pt x="668846" y="1232345"/>
                      </a:lnTo>
                      <a:lnTo>
                        <a:pt x="693801" y="1236440"/>
                      </a:lnTo>
                      <a:lnTo>
                        <a:pt x="719423" y="1247299"/>
                      </a:lnTo>
                      <a:lnTo>
                        <a:pt x="743712" y="1245013"/>
                      </a:lnTo>
                      <a:lnTo>
                        <a:pt x="766858" y="1231678"/>
                      </a:lnTo>
                      <a:lnTo>
                        <a:pt x="792290" y="1240441"/>
                      </a:lnTo>
                      <a:lnTo>
                        <a:pt x="815626" y="1228630"/>
                      </a:lnTo>
                      <a:lnTo>
                        <a:pt x="840582" y="1232440"/>
                      </a:lnTo>
                      <a:lnTo>
                        <a:pt x="863823" y="1220438"/>
                      </a:lnTo>
                      <a:lnTo>
                        <a:pt x="888492" y="1222058"/>
                      </a:lnTo>
                      <a:lnTo>
                        <a:pt x="911066" y="1202912"/>
                      </a:lnTo>
                      <a:lnTo>
                        <a:pt x="937546" y="1221581"/>
                      </a:lnTo>
                      <a:lnTo>
                        <a:pt x="959263" y="1194340"/>
                      </a:lnTo>
                      <a:lnTo>
                        <a:pt x="985552" y="1211675"/>
                      </a:lnTo>
                      <a:lnTo>
                        <a:pt x="1010983" y="1220724"/>
                      </a:lnTo>
                      <a:lnTo>
                        <a:pt x="1033177" y="1198150"/>
                      </a:lnTo>
                      <a:lnTo>
                        <a:pt x="1058799" y="1209294"/>
                      </a:lnTo>
                      <a:lnTo>
                        <a:pt x="1083469" y="1210913"/>
                      </a:lnTo>
                      <a:lnTo>
                        <a:pt x="1104996" y="1181957"/>
                      </a:lnTo>
                      <a:lnTo>
                        <a:pt x="1131475" y="1200817"/>
                      </a:lnTo>
                      <a:lnTo>
                        <a:pt x="1155478" y="1195959"/>
                      </a:lnTo>
                      <a:lnTo>
                        <a:pt x="1177290" y="1169575"/>
                      </a:lnTo>
                      <a:lnTo>
                        <a:pt x="1202436" y="1176338"/>
                      </a:lnTo>
                      <a:lnTo>
                        <a:pt x="1227106" y="1178338"/>
                      </a:lnTo>
                      <a:lnTo>
                        <a:pt x="1252156" y="1183672"/>
                      </a:lnTo>
                      <a:lnTo>
                        <a:pt x="1278160" y="1198340"/>
                      </a:lnTo>
                      <a:lnTo>
                        <a:pt x="1301115" y="1183100"/>
                      </a:lnTo>
                      <a:lnTo>
                        <a:pt x="1325118" y="1178147"/>
                      </a:lnTo>
                      <a:lnTo>
                        <a:pt x="1351407" y="1195388"/>
                      </a:lnTo>
                      <a:lnTo>
                        <a:pt x="1372267" y="1159383"/>
                      </a:lnTo>
                      <a:lnTo>
                        <a:pt x="1395413" y="1146429"/>
                      </a:lnTo>
                      <a:lnTo>
                        <a:pt x="1420654" y="1153763"/>
                      </a:lnTo>
                      <a:lnTo>
                        <a:pt x="1444466" y="1147667"/>
                      </a:lnTo>
                      <a:lnTo>
                        <a:pt x="1471994" y="1177671"/>
                      </a:lnTo>
                      <a:lnTo>
                        <a:pt x="1496187" y="1174814"/>
                      </a:lnTo>
                      <a:lnTo>
                        <a:pt x="1520095" y="1169003"/>
                      </a:lnTo>
                      <a:lnTo>
                        <a:pt x="1543907" y="1162431"/>
                      </a:lnTo>
                      <a:lnTo>
                        <a:pt x="1568101" y="1159383"/>
                      </a:lnTo>
                      <a:lnTo>
                        <a:pt x="1590389" y="1138142"/>
                      </a:lnTo>
                      <a:lnTo>
                        <a:pt x="1616107" y="1149763"/>
                      </a:lnTo>
                      <a:lnTo>
                        <a:pt x="1641729" y="1160621"/>
                      </a:lnTo>
                      <a:lnTo>
                        <a:pt x="1663923" y="1137952"/>
                      </a:lnTo>
                      <a:lnTo>
                        <a:pt x="1690212" y="1155287"/>
                      </a:lnTo>
                      <a:lnTo>
                        <a:pt x="1713548" y="1144334"/>
                      </a:lnTo>
                      <a:lnTo>
                        <a:pt x="1738598" y="1150144"/>
                      </a:lnTo>
                      <a:lnTo>
                        <a:pt x="1760696" y="1127093"/>
                      </a:lnTo>
                      <a:lnTo>
                        <a:pt x="1786795" y="1142810"/>
                      </a:lnTo>
                      <a:lnTo>
                        <a:pt x="1807464" y="1105567"/>
                      </a:lnTo>
                      <a:lnTo>
                        <a:pt x="1834039" y="1125569"/>
                      </a:lnTo>
                      <a:lnTo>
                        <a:pt x="1857185" y="1112234"/>
                      </a:lnTo>
                      <a:lnTo>
                        <a:pt x="1880712" y="1102805"/>
                      </a:lnTo>
                      <a:lnTo>
                        <a:pt x="1905857" y="1109377"/>
                      </a:lnTo>
                      <a:lnTo>
                        <a:pt x="1931480" y="1120616"/>
                      </a:lnTo>
                      <a:lnTo>
                        <a:pt x="1953482" y="1095851"/>
                      </a:lnTo>
                      <a:lnTo>
                        <a:pt x="1978438" y="1100042"/>
                      </a:lnTo>
                      <a:lnTo>
                        <a:pt x="2004631" y="1116044"/>
                      </a:lnTo>
                      <a:lnTo>
                        <a:pt x="2028539" y="1110234"/>
                      </a:lnTo>
                      <a:lnTo>
                        <a:pt x="2051400" y="1094327"/>
                      </a:lnTo>
                      <a:lnTo>
                        <a:pt x="2075688" y="1091851"/>
                      </a:lnTo>
                      <a:lnTo>
                        <a:pt x="2100644" y="1095851"/>
                      </a:lnTo>
                      <a:lnTo>
                        <a:pt x="2122932" y="1074134"/>
                      </a:lnTo>
                      <a:lnTo>
                        <a:pt x="2149602" y="1094994"/>
                      </a:lnTo>
                      <a:lnTo>
                        <a:pt x="2172081" y="1075182"/>
                      </a:lnTo>
                      <a:lnTo>
                        <a:pt x="2197513" y="1083755"/>
                      </a:lnTo>
                      <a:lnTo>
                        <a:pt x="2205323" y="1088993"/>
                      </a:lnTo>
                      <a:lnTo>
                        <a:pt x="2205323" y="0"/>
                      </a:lnTo>
                      <a:lnTo>
                        <a:pt x="20975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8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1"/>
                <p:cNvSpPr/>
                <p:nvPr/>
              </p:nvSpPr>
              <p:spPr>
                <a:xfrm>
                  <a:off x="4216851" y="574200"/>
                  <a:ext cx="3754562" cy="2252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23" h="1323022" extrusionOk="0">
                      <a:moveTo>
                        <a:pt x="2097310" y="95"/>
                      </a:moveTo>
                      <a:lnTo>
                        <a:pt x="2086737" y="68771"/>
                      </a:lnTo>
                      <a:cubicBezTo>
                        <a:pt x="2101501" y="74104"/>
                        <a:pt x="2112074" y="88106"/>
                        <a:pt x="2112074" y="104680"/>
                      </a:cubicBezTo>
                      <a:cubicBezTo>
                        <a:pt x="2112074" y="125825"/>
                        <a:pt x="2094929" y="142970"/>
                        <a:pt x="2073783" y="142970"/>
                      </a:cubicBezTo>
                      <a:cubicBezTo>
                        <a:pt x="2052638" y="142970"/>
                        <a:pt x="2035493" y="125825"/>
                        <a:pt x="2035493" y="104680"/>
                      </a:cubicBezTo>
                      <a:cubicBezTo>
                        <a:pt x="2035493" y="89630"/>
                        <a:pt x="2044256" y="76771"/>
                        <a:pt x="2056829" y="70485"/>
                      </a:cubicBezTo>
                      <a:lnTo>
                        <a:pt x="2056829" y="95"/>
                      </a:lnTo>
                      <a:lnTo>
                        <a:pt x="1881473" y="95"/>
                      </a:lnTo>
                      <a:lnTo>
                        <a:pt x="1870901" y="68771"/>
                      </a:lnTo>
                      <a:cubicBezTo>
                        <a:pt x="1885664" y="74104"/>
                        <a:pt x="1896237" y="88106"/>
                        <a:pt x="1896237" y="104680"/>
                      </a:cubicBezTo>
                      <a:cubicBezTo>
                        <a:pt x="1896237" y="125825"/>
                        <a:pt x="1879092" y="142970"/>
                        <a:pt x="1857947" y="142970"/>
                      </a:cubicBezTo>
                      <a:cubicBezTo>
                        <a:pt x="1836801" y="142970"/>
                        <a:pt x="1819656" y="125825"/>
                        <a:pt x="1819656" y="104680"/>
                      </a:cubicBezTo>
                      <a:cubicBezTo>
                        <a:pt x="1819656" y="89630"/>
                        <a:pt x="1828419" y="76771"/>
                        <a:pt x="1840992" y="70485"/>
                      </a:cubicBezTo>
                      <a:lnTo>
                        <a:pt x="1840992" y="95"/>
                      </a:lnTo>
                      <a:lnTo>
                        <a:pt x="1665637" y="95"/>
                      </a:lnTo>
                      <a:lnTo>
                        <a:pt x="1655064" y="68771"/>
                      </a:lnTo>
                      <a:cubicBezTo>
                        <a:pt x="1669828" y="74104"/>
                        <a:pt x="1680401" y="88106"/>
                        <a:pt x="1680401" y="104680"/>
                      </a:cubicBezTo>
                      <a:cubicBezTo>
                        <a:pt x="1680401" y="125825"/>
                        <a:pt x="1663256" y="142970"/>
                        <a:pt x="1642110" y="142970"/>
                      </a:cubicBezTo>
                      <a:cubicBezTo>
                        <a:pt x="1620965" y="142970"/>
                        <a:pt x="1603820" y="125825"/>
                        <a:pt x="1603820" y="104680"/>
                      </a:cubicBezTo>
                      <a:cubicBezTo>
                        <a:pt x="1603820" y="89630"/>
                        <a:pt x="1612583" y="76771"/>
                        <a:pt x="1625156" y="70485"/>
                      </a:cubicBezTo>
                      <a:lnTo>
                        <a:pt x="1625156" y="95"/>
                      </a:lnTo>
                      <a:lnTo>
                        <a:pt x="1449800" y="95"/>
                      </a:lnTo>
                      <a:lnTo>
                        <a:pt x="1439228" y="68771"/>
                      </a:lnTo>
                      <a:cubicBezTo>
                        <a:pt x="1453991" y="74104"/>
                        <a:pt x="1464564" y="88106"/>
                        <a:pt x="1464564" y="104680"/>
                      </a:cubicBezTo>
                      <a:cubicBezTo>
                        <a:pt x="1464564" y="125825"/>
                        <a:pt x="1447419" y="142970"/>
                        <a:pt x="1426274" y="142970"/>
                      </a:cubicBezTo>
                      <a:cubicBezTo>
                        <a:pt x="1405128" y="142970"/>
                        <a:pt x="1387983" y="125825"/>
                        <a:pt x="1387983" y="104680"/>
                      </a:cubicBezTo>
                      <a:cubicBezTo>
                        <a:pt x="1387983" y="89630"/>
                        <a:pt x="1396746" y="76771"/>
                        <a:pt x="1409319" y="70485"/>
                      </a:cubicBezTo>
                      <a:lnTo>
                        <a:pt x="1409319" y="95"/>
                      </a:lnTo>
                      <a:lnTo>
                        <a:pt x="1233964" y="95"/>
                      </a:lnTo>
                      <a:lnTo>
                        <a:pt x="1223391" y="68771"/>
                      </a:lnTo>
                      <a:cubicBezTo>
                        <a:pt x="1238155" y="74104"/>
                        <a:pt x="1248728" y="88106"/>
                        <a:pt x="1248728" y="104680"/>
                      </a:cubicBezTo>
                      <a:cubicBezTo>
                        <a:pt x="1248728" y="125825"/>
                        <a:pt x="1231583" y="142970"/>
                        <a:pt x="1210437" y="142970"/>
                      </a:cubicBezTo>
                      <a:cubicBezTo>
                        <a:pt x="1189292" y="142970"/>
                        <a:pt x="1172147" y="125825"/>
                        <a:pt x="1172147" y="104680"/>
                      </a:cubicBezTo>
                      <a:cubicBezTo>
                        <a:pt x="1172147" y="89630"/>
                        <a:pt x="1180910" y="76771"/>
                        <a:pt x="1193483" y="70485"/>
                      </a:cubicBezTo>
                      <a:lnTo>
                        <a:pt x="1193483" y="95"/>
                      </a:lnTo>
                      <a:lnTo>
                        <a:pt x="1018127" y="95"/>
                      </a:lnTo>
                      <a:lnTo>
                        <a:pt x="1007555" y="68771"/>
                      </a:lnTo>
                      <a:cubicBezTo>
                        <a:pt x="1022318" y="74104"/>
                        <a:pt x="1032891" y="88106"/>
                        <a:pt x="1032891" y="104680"/>
                      </a:cubicBezTo>
                      <a:cubicBezTo>
                        <a:pt x="1032891" y="125825"/>
                        <a:pt x="1015746" y="142970"/>
                        <a:pt x="994601" y="142970"/>
                      </a:cubicBezTo>
                      <a:cubicBezTo>
                        <a:pt x="973455" y="142970"/>
                        <a:pt x="956310" y="125825"/>
                        <a:pt x="956310" y="104680"/>
                      </a:cubicBezTo>
                      <a:cubicBezTo>
                        <a:pt x="956310" y="89630"/>
                        <a:pt x="965073" y="76771"/>
                        <a:pt x="977646" y="70485"/>
                      </a:cubicBezTo>
                      <a:lnTo>
                        <a:pt x="977646" y="95"/>
                      </a:lnTo>
                      <a:lnTo>
                        <a:pt x="802291" y="95"/>
                      </a:lnTo>
                      <a:lnTo>
                        <a:pt x="791718" y="68771"/>
                      </a:lnTo>
                      <a:cubicBezTo>
                        <a:pt x="806482" y="74104"/>
                        <a:pt x="817055" y="88106"/>
                        <a:pt x="817055" y="104680"/>
                      </a:cubicBezTo>
                      <a:cubicBezTo>
                        <a:pt x="817055" y="125825"/>
                        <a:pt x="799910" y="142970"/>
                        <a:pt x="778764" y="142970"/>
                      </a:cubicBezTo>
                      <a:cubicBezTo>
                        <a:pt x="757619" y="142970"/>
                        <a:pt x="740474" y="125825"/>
                        <a:pt x="740474" y="104680"/>
                      </a:cubicBezTo>
                      <a:cubicBezTo>
                        <a:pt x="740474" y="89630"/>
                        <a:pt x="749237" y="76771"/>
                        <a:pt x="761810" y="70485"/>
                      </a:cubicBezTo>
                      <a:lnTo>
                        <a:pt x="761810" y="95"/>
                      </a:lnTo>
                      <a:lnTo>
                        <a:pt x="586455" y="95"/>
                      </a:lnTo>
                      <a:lnTo>
                        <a:pt x="575881" y="68771"/>
                      </a:lnTo>
                      <a:cubicBezTo>
                        <a:pt x="590646" y="74104"/>
                        <a:pt x="601218" y="88106"/>
                        <a:pt x="601218" y="104680"/>
                      </a:cubicBezTo>
                      <a:cubicBezTo>
                        <a:pt x="601218" y="125825"/>
                        <a:pt x="584073" y="142970"/>
                        <a:pt x="562928" y="142970"/>
                      </a:cubicBezTo>
                      <a:cubicBezTo>
                        <a:pt x="541782" y="142970"/>
                        <a:pt x="524637" y="125825"/>
                        <a:pt x="524637" y="104680"/>
                      </a:cubicBezTo>
                      <a:cubicBezTo>
                        <a:pt x="524637" y="89630"/>
                        <a:pt x="533400" y="76771"/>
                        <a:pt x="545973" y="70485"/>
                      </a:cubicBezTo>
                      <a:lnTo>
                        <a:pt x="545973" y="95"/>
                      </a:lnTo>
                      <a:lnTo>
                        <a:pt x="370618" y="95"/>
                      </a:lnTo>
                      <a:lnTo>
                        <a:pt x="360045" y="68771"/>
                      </a:lnTo>
                      <a:cubicBezTo>
                        <a:pt x="374809" y="74104"/>
                        <a:pt x="385381" y="88106"/>
                        <a:pt x="385381" y="104680"/>
                      </a:cubicBezTo>
                      <a:cubicBezTo>
                        <a:pt x="385381" y="125825"/>
                        <a:pt x="368237" y="142970"/>
                        <a:pt x="347091" y="142970"/>
                      </a:cubicBezTo>
                      <a:cubicBezTo>
                        <a:pt x="325946" y="142970"/>
                        <a:pt x="308801" y="125825"/>
                        <a:pt x="308801" y="104680"/>
                      </a:cubicBezTo>
                      <a:cubicBezTo>
                        <a:pt x="308801" y="89630"/>
                        <a:pt x="317563" y="76771"/>
                        <a:pt x="330137" y="70485"/>
                      </a:cubicBezTo>
                      <a:lnTo>
                        <a:pt x="330137" y="95"/>
                      </a:lnTo>
                      <a:lnTo>
                        <a:pt x="154781" y="95"/>
                      </a:lnTo>
                      <a:lnTo>
                        <a:pt x="144209" y="68771"/>
                      </a:lnTo>
                      <a:cubicBezTo>
                        <a:pt x="158972" y="74104"/>
                        <a:pt x="169545" y="88106"/>
                        <a:pt x="169545" y="104680"/>
                      </a:cubicBezTo>
                      <a:cubicBezTo>
                        <a:pt x="169545" y="125825"/>
                        <a:pt x="152400" y="142970"/>
                        <a:pt x="131254" y="142970"/>
                      </a:cubicBezTo>
                      <a:cubicBezTo>
                        <a:pt x="110109" y="142970"/>
                        <a:pt x="92964" y="125825"/>
                        <a:pt x="92964" y="104680"/>
                      </a:cubicBezTo>
                      <a:cubicBezTo>
                        <a:pt x="92964" y="89630"/>
                        <a:pt x="101727" y="76771"/>
                        <a:pt x="114300" y="70485"/>
                      </a:cubicBezTo>
                      <a:lnTo>
                        <a:pt x="114300" y="95"/>
                      </a:lnTo>
                      <a:lnTo>
                        <a:pt x="0" y="95"/>
                      </a:lnTo>
                      <a:lnTo>
                        <a:pt x="0" y="1308068"/>
                      </a:lnTo>
                      <a:lnTo>
                        <a:pt x="14573" y="1316831"/>
                      </a:lnTo>
                      <a:lnTo>
                        <a:pt x="37814" y="1303306"/>
                      </a:lnTo>
                      <a:lnTo>
                        <a:pt x="61341" y="1293305"/>
                      </a:lnTo>
                      <a:lnTo>
                        <a:pt x="86392" y="1297877"/>
                      </a:lnTo>
                      <a:lnTo>
                        <a:pt x="113538" y="1323023"/>
                      </a:lnTo>
                      <a:lnTo>
                        <a:pt x="134684" y="1290542"/>
                      </a:lnTo>
                      <a:lnTo>
                        <a:pt x="162211" y="1318927"/>
                      </a:lnTo>
                      <a:lnTo>
                        <a:pt x="185357" y="1304639"/>
                      </a:lnTo>
                      <a:lnTo>
                        <a:pt x="208217" y="1287780"/>
                      </a:lnTo>
                      <a:lnTo>
                        <a:pt x="231743" y="1277493"/>
                      </a:lnTo>
                      <a:lnTo>
                        <a:pt x="256889" y="1283589"/>
                      </a:lnTo>
                      <a:lnTo>
                        <a:pt x="280702" y="1276350"/>
                      </a:lnTo>
                      <a:lnTo>
                        <a:pt x="307753" y="1300544"/>
                      </a:lnTo>
                      <a:lnTo>
                        <a:pt x="331470" y="1292447"/>
                      </a:lnTo>
                      <a:lnTo>
                        <a:pt x="356521" y="1297210"/>
                      </a:lnTo>
                      <a:lnTo>
                        <a:pt x="378619" y="1273397"/>
                      </a:lnTo>
                      <a:lnTo>
                        <a:pt x="404813" y="1289114"/>
                      </a:lnTo>
                      <a:lnTo>
                        <a:pt x="425387" y="1250156"/>
                      </a:lnTo>
                      <a:lnTo>
                        <a:pt x="452342" y="1273873"/>
                      </a:lnTo>
                      <a:lnTo>
                        <a:pt x="476917" y="1275017"/>
                      </a:lnTo>
                      <a:lnTo>
                        <a:pt x="500539" y="1266539"/>
                      </a:lnTo>
                      <a:lnTo>
                        <a:pt x="524065" y="1256348"/>
                      </a:lnTo>
                      <a:lnTo>
                        <a:pt x="550450" y="1274540"/>
                      </a:lnTo>
                      <a:lnTo>
                        <a:pt x="574643" y="1270826"/>
                      </a:lnTo>
                      <a:lnTo>
                        <a:pt x="596170" y="1241489"/>
                      </a:lnTo>
                      <a:lnTo>
                        <a:pt x="620935" y="1243584"/>
                      </a:lnTo>
                      <a:lnTo>
                        <a:pt x="646271" y="1251490"/>
                      </a:lnTo>
                      <a:lnTo>
                        <a:pt x="668846" y="1232345"/>
                      </a:lnTo>
                      <a:lnTo>
                        <a:pt x="693801" y="1236440"/>
                      </a:lnTo>
                      <a:lnTo>
                        <a:pt x="719423" y="1247299"/>
                      </a:lnTo>
                      <a:lnTo>
                        <a:pt x="743712" y="1245013"/>
                      </a:lnTo>
                      <a:lnTo>
                        <a:pt x="766858" y="1231678"/>
                      </a:lnTo>
                      <a:lnTo>
                        <a:pt x="792290" y="1240441"/>
                      </a:lnTo>
                      <a:lnTo>
                        <a:pt x="815626" y="1228630"/>
                      </a:lnTo>
                      <a:lnTo>
                        <a:pt x="840582" y="1232440"/>
                      </a:lnTo>
                      <a:lnTo>
                        <a:pt x="863823" y="1220438"/>
                      </a:lnTo>
                      <a:lnTo>
                        <a:pt x="888492" y="1222058"/>
                      </a:lnTo>
                      <a:lnTo>
                        <a:pt x="911066" y="1202912"/>
                      </a:lnTo>
                      <a:lnTo>
                        <a:pt x="937546" y="1221581"/>
                      </a:lnTo>
                      <a:lnTo>
                        <a:pt x="959263" y="1194340"/>
                      </a:lnTo>
                      <a:lnTo>
                        <a:pt x="985552" y="1211675"/>
                      </a:lnTo>
                      <a:lnTo>
                        <a:pt x="1010983" y="1220724"/>
                      </a:lnTo>
                      <a:lnTo>
                        <a:pt x="1033177" y="1198150"/>
                      </a:lnTo>
                      <a:lnTo>
                        <a:pt x="1058799" y="1209294"/>
                      </a:lnTo>
                      <a:lnTo>
                        <a:pt x="1083469" y="1210913"/>
                      </a:lnTo>
                      <a:lnTo>
                        <a:pt x="1104996" y="1181957"/>
                      </a:lnTo>
                      <a:lnTo>
                        <a:pt x="1131475" y="1200817"/>
                      </a:lnTo>
                      <a:lnTo>
                        <a:pt x="1155478" y="1195959"/>
                      </a:lnTo>
                      <a:lnTo>
                        <a:pt x="1177290" y="1169575"/>
                      </a:lnTo>
                      <a:lnTo>
                        <a:pt x="1202436" y="1176338"/>
                      </a:lnTo>
                      <a:lnTo>
                        <a:pt x="1227106" y="1178338"/>
                      </a:lnTo>
                      <a:lnTo>
                        <a:pt x="1252156" y="1183672"/>
                      </a:lnTo>
                      <a:lnTo>
                        <a:pt x="1278160" y="1198340"/>
                      </a:lnTo>
                      <a:lnTo>
                        <a:pt x="1301115" y="1183100"/>
                      </a:lnTo>
                      <a:lnTo>
                        <a:pt x="1325118" y="1178147"/>
                      </a:lnTo>
                      <a:lnTo>
                        <a:pt x="1351407" y="1195388"/>
                      </a:lnTo>
                      <a:lnTo>
                        <a:pt x="1372267" y="1159383"/>
                      </a:lnTo>
                      <a:lnTo>
                        <a:pt x="1395413" y="1146429"/>
                      </a:lnTo>
                      <a:lnTo>
                        <a:pt x="1420654" y="1153763"/>
                      </a:lnTo>
                      <a:lnTo>
                        <a:pt x="1444466" y="1147667"/>
                      </a:lnTo>
                      <a:lnTo>
                        <a:pt x="1471994" y="1177671"/>
                      </a:lnTo>
                      <a:lnTo>
                        <a:pt x="1496187" y="1174814"/>
                      </a:lnTo>
                      <a:lnTo>
                        <a:pt x="1520095" y="1169003"/>
                      </a:lnTo>
                      <a:lnTo>
                        <a:pt x="1543907" y="1162431"/>
                      </a:lnTo>
                      <a:lnTo>
                        <a:pt x="1568101" y="1159383"/>
                      </a:lnTo>
                      <a:lnTo>
                        <a:pt x="1590389" y="1138142"/>
                      </a:lnTo>
                      <a:lnTo>
                        <a:pt x="1616107" y="1149763"/>
                      </a:lnTo>
                      <a:lnTo>
                        <a:pt x="1641729" y="1160621"/>
                      </a:lnTo>
                      <a:lnTo>
                        <a:pt x="1663923" y="1137952"/>
                      </a:lnTo>
                      <a:lnTo>
                        <a:pt x="1690212" y="1155287"/>
                      </a:lnTo>
                      <a:lnTo>
                        <a:pt x="1713548" y="1144334"/>
                      </a:lnTo>
                      <a:lnTo>
                        <a:pt x="1738598" y="1150144"/>
                      </a:lnTo>
                      <a:lnTo>
                        <a:pt x="1760696" y="1127093"/>
                      </a:lnTo>
                      <a:lnTo>
                        <a:pt x="1786795" y="1142810"/>
                      </a:lnTo>
                      <a:lnTo>
                        <a:pt x="1807464" y="1105567"/>
                      </a:lnTo>
                      <a:lnTo>
                        <a:pt x="1834039" y="1125569"/>
                      </a:lnTo>
                      <a:lnTo>
                        <a:pt x="1857185" y="1112234"/>
                      </a:lnTo>
                      <a:lnTo>
                        <a:pt x="1880712" y="1102805"/>
                      </a:lnTo>
                      <a:lnTo>
                        <a:pt x="1905857" y="1109377"/>
                      </a:lnTo>
                      <a:lnTo>
                        <a:pt x="1931480" y="1120616"/>
                      </a:lnTo>
                      <a:lnTo>
                        <a:pt x="1953482" y="1095851"/>
                      </a:lnTo>
                      <a:lnTo>
                        <a:pt x="1978438" y="1100042"/>
                      </a:lnTo>
                      <a:lnTo>
                        <a:pt x="2004631" y="1116044"/>
                      </a:lnTo>
                      <a:lnTo>
                        <a:pt x="2028539" y="1110234"/>
                      </a:lnTo>
                      <a:lnTo>
                        <a:pt x="2051400" y="1094327"/>
                      </a:lnTo>
                      <a:lnTo>
                        <a:pt x="2075688" y="1091851"/>
                      </a:lnTo>
                      <a:lnTo>
                        <a:pt x="2100644" y="1095851"/>
                      </a:lnTo>
                      <a:lnTo>
                        <a:pt x="2122932" y="1074134"/>
                      </a:lnTo>
                      <a:lnTo>
                        <a:pt x="2149602" y="1094994"/>
                      </a:lnTo>
                      <a:lnTo>
                        <a:pt x="2172081" y="1075182"/>
                      </a:lnTo>
                      <a:lnTo>
                        <a:pt x="2197513" y="1083755"/>
                      </a:lnTo>
                      <a:lnTo>
                        <a:pt x="2205323" y="1088993"/>
                      </a:lnTo>
                      <a:lnTo>
                        <a:pt x="2205323" y="0"/>
                      </a:lnTo>
                      <a:lnTo>
                        <a:pt x="20975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8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11"/>
                <p:cNvSpPr/>
                <p:nvPr/>
              </p:nvSpPr>
              <p:spPr>
                <a:xfrm>
                  <a:off x="563175" y="1566925"/>
                  <a:ext cx="7409885" cy="320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23" h="1323022" extrusionOk="0">
                      <a:moveTo>
                        <a:pt x="2097310" y="95"/>
                      </a:moveTo>
                      <a:lnTo>
                        <a:pt x="2086737" y="68771"/>
                      </a:lnTo>
                      <a:cubicBezTo>
                        <a:pt x="2101501" y="74104"/>
                        <a:pt x="2112074" y="88106"/>
                        <a:pt x="2112074" y="104680"/>
                      </a:cubicBezTo>
                      <a:cubicBezTo>
                        <a:pt x="2112074" y="125825"/>
                        <a:pt x="2094929" y="142970"/>
                        <a:pt x="2073783" y="142970"/>
                      </a:cubicBezTo>
                      <a:cubicBezTo>
                        <a:pt x="2052638" y="142970"/>
                        <a:pt x="2035493" y="125825"/>
                        <a:pt x="2035493" y="104680"/>
                      </a:cubicBezTo>
                      <a:cubicBezTo>
                        <a:pt x="2035493" y="89630"/>
                        <a:pt x="2044256" y="76771"/>
                        <a:pt x="2056829" y="70485"/>
                      </a:cubicBezTo>
                      <a:lnTo>
                        <a:pt x="2056829" y="95"/>
                      </a:lnTo>
                      <a:lnTo>
                        <a:pt x="1881473" y="95"/>
                      </a:lnTo>
                      <a:lnTo>
                        <a:pt x="1870901" y="68771"/>
                      </a:lnTo>
                      <a:cubicBezTo>
                        <a:pt x="1885664" y="74104"/>
                        <a:pt x="1896237" y="88106"/>
                        <a:pt x="1896237" y="104680"/>
                      </a:cubicBezTo>
                      <a:cubicBezTo>
                        <a:pt x="1896237" y="125825"/>
                        <a:pt x="1879092" y="142970"/>
                        <a:pt x="1857947" y="142970"/>
                      </a:cubicBezTo>
                      <a:cubicBezTo>
                        <a:pt x="1836801" y="142970"/>
                        <a:pt x="1819656" y="125825"/>
                        <a:pt x="1819656" y="104680"/>
                      </a:cubicBezTo>
                      <a:cubicBezTo>
                        <a:pt x="1819656" y="89630"/>
                        <a:pt x="1828419" y="76771"/>
                        <a:pt x="1840992" y="70485"/>
                      </a:cubicBezTo>
                      <a:lnTo>
                        <a:pt x="1840992" y="95"/>
                      </a:lnTo>
                      <a:lnTo>
                        <a:pt x="1665637" y="95"/>
                      </a:lnTo>
                      <a:lnTo>
                        <a:pt x="1655064" y="68771"/>
                      </a:lnTo>
                      <a:cubicBezTo>
                        <a:pt x="1669828" y="74104"/>
                        <a:pt x="1680401" y="88106"/>
                        <a:pt x="1680401" y="104680"/>
                      </a:cubicBezTo>
                      <a:cubicBezTo>
                        <a:pt x="1680401" y="125825"/>
                        <a:pt x="1663256" y="142970"/>
                        <a:pt x="1642110" y="142970"/>
                      </a:cubicBezTo>
                      <a:cubicBezTo>
                        <a:pt x="1620965" y="142970"/>
                        <a:pt x="1603820" y="125825"/>
                        <a:pt x="1603820" y="104680"/>
                      </a:cubicBezTo>
                      <a:cubicBezTo>
                        <a:pt x="1603820" y="89630"/>
                        <a:pt x="1612583" y="76771"/>
                        <a:pt x="1625156" y="70485"/>
                      </a:cubicBezTo>
                      <a:lnTo>
                        <a:pt x="1625156" y="95"/>
                      </a:lnTo>
                      <a:lnTo>
                        <a:pt x="1449800" y="95"/>
                      </a:lnTo>
                      <a:lnTo>
                        <a:pt x="1439228" y="68771"/>
                      </a:lnTo>
                      <a:cubicBezTo>
                        <a:pt x="1453991" y="74104"/>
                        <a:pt x="1464564" y="88106"/>
                        <a:pt x="1464564" y="104680"/>
                      </a:cubicBezTo>
                      <a:cubicBezTo>
                        <a:pt x="1464564" y="125825"/>
                        <a:pt x="1447419" y="142970"/>
                        <a:pt x="1426274" y="142970"/>
                      </a:cubicBezTo>
                      <a:cubicBezTo>
                        <a:pt x="1405128" y="142970"/>
                        <a:pt x="1387983" y="125825"/>
                        <a:pt x="1387983" y="104680"/>
                      </a:cubicBezTo>
                      <a:cubicBezTo>
                        <a:pt x="1387983" y="89630"/>
                        <a:pt x="1396746" y="76771"/>
                        <a:pt x="1409319" y="70485"/>
                      </a:cubicBezTo>
                      <a:lnTo>
                        <a:pt x="1409319" y="95"/>
                      </a:lnTo>
                      <a:lnTo>
                        <a:pt x="1233964" y="95"/>
                      </a:lnTo>
                      <a:lnTo>
                        <a:pt x="1223391" y="68771"/>
                      </a:lnTo>
                      <a:cubicBezTo>
                        <a:pt x="1238155" y="74104"/>
                        <a:pt x="1248728" y="88106"/>
                        <a:pt x="1248728" y="104680"/>
                      </a:cubicBezTo>
                      <a:cubicBezTo>
                        <a:pt x="1248728" y="125825"/>
                        <a:pt x="1231583" y="142970"/>
                        <a:pt x="1210437" y="142970"/>
                      </a:cubicBezTo>
                      <a:cubicBezTo>
                        <a:pt x="1189292" y="142970"/>
                        <a:pt x="1172147" y="125825"/>
                        <a:pt x="1172147" y="104680"/>
                      </a:cubicBezTo>
                      <a:cubicBezTo>
                        <a:pt x="1172147" y="89630"/>
                        <a:pt x="1180910" y="76771"/>
                        <a:pt x="1193483" y="70485"/>
                      </a:cubicBezTo>
                      <a:lnTo>
                        <a:pt x="1193483" y="95"/>
                      </a:lnTo>
                      <a:lnTo>
                        <a:pt x="1018127" y="95"/>
                      </a:lnTo>
                      <a:lnTo>
                        <a:pt x="1007555" y="68771"/>
                      </a:lnTo>
                      <a:cubicBezTo>
                        <a:pt x="1022318" y="74104"/>
                        <a:pt x="1032891" y="88106"/>
                        <a:pt x="1032891" y="104680"/>
                      </a:cubicBezTo>
                      <a:cubicBezTo>
                        <a:pt x="1032891" y="125825"/>
                        <a:pt x="1015746" y="142970"/>
                        <a:pt x="994601" y="142970"/>
                      </a:cubicBezTo>
                      <a:cubicBezTo>
                        <a:pt x="973455" y="142970"/>
                        <a:pt x="956310" y="125825"/>
                        <a:pt x="956310" y="104680"/>
                      </a:cubicBezTo>
                      <a:cubicBezTo>
                        <a:pt x="956310" y="89630"/>
                        <a:pt x="965073" y="76771"/>
                        <a:pt x="977646" y="70485"/>
                      </a:cubicBezTo>
                      <a:lnTo>
                        <a:pt x="977646" y="95"/>
                      </a:lnTo>
                      <a:lnTo>
                        <a:pt x="802291" y="95"/>
                      </a:lnTo>
                      <a:lnTo>
                        <a:pt x="791718" y="68771"/>
                      </a:lnTo>
                      <a:cubicBezTo>
                        <a:pt x="806482" y="74104"/>
                        <a:pt x="817055" y="88106"/>
                        <a:pt x="817055" y="104680"/>
                      </a:cubicBezTo>
                      <a:cubicBezTo>
                        <a:pt x="817055" y="125825"/>
                        <a:pt x="799910" y="142970"/>
                        <a:pt x="778764" y="142970"/>
                      </a:cubicBezTo>
                      <a:cubicBezTo>
                        <a:pt x="757619" y="142970"/>
                        <a:pt x="740474" y="125825"/>
                        <a:pt x="740474" y="104680"/>
                      </a:cubicBezTo>
                      <a:cubicBezTo>
                        <a:pt x="740474" y="89630"/>
                        <a:pt x="749237" y="76771"/>
                        <a:pt x="761810" y="70485"/>
                      </a:cubicBezTo>
                      <a:lnTo>
                        <a:pt x="761810" y="95"/>
                      </a:lnTo>
                      <a:lnTo>
                        <a:pt x="586455" y="95"/>
                      </a:lnTo>
                      <a:lnTo>
                        <a:pt x="575881" y="68771"/>
                      </a:lnTo>
                      <a:cubicBezTo>
                        <a:pt x="590646" y="74104"/>
                        <a:pt x="601218" y="88106"/>
                        <a:pt x="601218" y="104680"/>
                      </a:cubicBezTo>
                      <a:cubicBezTo>
                        <a:pt x="601218" y="125825"/>
                        <a:pt x="584073" y="142970"/>
                        <a:pt x="562928" y="142970"/>
                      </a:cubicBezTo>
                      <a:cubicBezTo>
                        <a:pt x="541782" y="142970"/>
                        <a:pt x="524637" y="125825"/>
                        <a:pt x="524637" y="104680"/>
                      </a:cubicBezTo>
                      <a:cubicBezTo>
                        <a:pt x="524637" y="89630"/>
                        <a:pt x="533400" y="76771"/>
                        <a:pt x="545973" y="70485"/>
                      </a:cubicBezTo>
                      <a:lnTo>
                        <a:pt x="545973" y="95"/>
                      </a:lnTo>
                      <a:lnTo>
                        <a:pt x="370618" y="95"/>
                      </a:lnTo>
                      <a:lnTo>
                        <a:pt x="360045" y="68771"/>
                      </a:lnTo>
                      <a:cubicBezTo>
                        <a:pt x="374809" y="74104"/>
                        <a:pt x="385381" y="88106"/>
                        <a:pt x="385381" y="104680"/>
                      </a:cubicBezTo>
                      <a:cubicBezTo>
                        <a:pt x="385381" y="125825"/>
                        <a:pt x="368237" y="142970"/>
                        <a:pt x="347091" y="142970"/>
                      </a:cubicBezTo>
                      <a:cubicBezTo>
                        <a:pt x="325946" y="142970"/>
                        <a:pt x="308801" y="125825"/>
                        <a:pt x="308801" y="104680"/>
                      </a:cubicBezTo>
                      <a:cubicBezTo>
                        <a:pt x="308801" y="89630"/>
                        <a:pt x="317563" y="76771"/>
                        <a:pt x="330137" y="70485"/>
                      </a:cubicBezTo>
                      <a:lnTo>
                        <a:pt x="330137" y="95"/>
                      </a:lnTo>
                      <a:lnTo>
                        <a:pt x="154781" y="95"/>
                      </a:lnTo>
                      <a:lnTo>
                        <a:pt x="144209" y="68771"/>
                      </a:lnTo>
                      <a:cubicBezTo>
                        <a:pt x="158972" y="74104"/>
                        <a:pt x="169545" y="88106"/>
                        <a:pt x="169545" y="104680"/>
                      </a:cubicBezTo>
                      <a:cubicBezTo>
                        <a:pt x="169545" y="125825"/>
                        <a:pt x="152400" y="142970"/>
                        <a:pt x="131254" y="142970"/>
                      </a:cubicBezTo>
                      <a:cubicBezTo>
                        <a:pt x="110109" y="142970"/>
                        <a:pt x="92964" y="125825"/>
                        <a:pt x="92964" y="104680"/>
                      </a:cubicBezTo>
                      <a:cubicBezTo>
                        <a:pt x="92964" y="89630"/>
                        <a:pt x="101727" y="76771"/>
                        <a:pt x="114300" y="70485"/>
                      </a:cubicBezTo>
                      <a:lnTo>
                        <a:pt x="114300" y="95"/>
                      </a:lnTo>
                      <a:lnTo>
                        <a:pt x="0" y="95"/>
                      </a:lnTo>
                      <a:lnTo>
                        <a:pt x="0" y="1308068"/>
                      </a:lnTo>
                      <a:lnTo>
                        <a:pt x="14573" y="1316831"/>
                      </a:lnTo>
                      <a:lnTo>
                        <a:pt x="37814" y="1303306"/>
                      </a:lnTo>
                      <a:lnTo>
                        <a:pt x="61341" y="1293305"/>
                      </a:lnTo>
                      <a:lnTo>
                        <a:pt x="86392" y="1297877"/>
                      </a:lnTo>
                      <a:lnTo>
                        <a:pt x="113538" y="1323023"/>
                      </a:lnTo>
                      <a:lnTo>
                        <a:pt x="134684" y="1290542"/>
                      </a:lnTo>
                      <a:lnTo>
                        <a:pt x="162211" y="1318927"/>
                      </a:lnTo>
                      <a:lnTo>
                        <a:pt x="185357" y="1304639"/>
                      </a:lnTo>
                      <a:lnTo>
                        <a:pt x="208217" y="1287780"/>
                      </a:lnTo>
                      <a:lnTo>
                        <a:pt x="231743" y="1277493"/>
                      </a:lnTo>
                      <a:lnTo>
                        <a:pt x="256889" y="1283589"/>
                      </a:lnTo>
                      <a:lnTo>
                        <a:pt x="280702" y="1276350"/>
                      </a:lnTo>
                      <a:lnTo>
                        <a:pt x="307753" y="1300544"/>
                      </a:lnTo>
                      <a:lnTo>
                        <a:pt x="331470" y="1292447"/>
                      </a:lnTo>
                      <a:lnTo>
                        <a:pt x="356521" y="1297210"/>
                      </a:lnTo>
                      <a:lnTo>
                        <a:pt x="378619" y="1273397"/>
                      </a:lnTo>
                      <a:lnTo>
                        <a:pt x="404813" y="1289114"/>
                      </a:lnTo>
                      <a:lnTo>
                        <a:pt x="425387" y="1250156"/>
                      </a:lnTo>
                      <a:lnTo>
                        <a:pt x="452342" y="1273873"/>
                      </a:lnTo>
                      <a:lnTo>
                        <a:pt x="476917" y="1275017"/>
                      </a:lnTo>
                      <a:lnTo>
                        <a:pt x="500539" y="1266539"/>
                      </a:lnTo>
                      <a:lnTo>
                        <a:pt x="524065" y="1256348"/>
                      </a:lnTo>
                      <a:lnTo>
                        <a:pt x="550450" y="1274540"/>
                      </a:lnTo>
                      <a:lnTo>
                        <a:pt x="574643" y="1270826"/>
                      </a:lnTo>
                      <a:lnTo>
                        <a:pt x="596170" y="1241489"/>
                      </a:lnTo>
                      <a:lnTo>
                        <a:pt x="620935" y="1243584"/>
                      </a:lnTo>
                      <a:lnTo>
                        <a:pt x="646271" y="1251490"/>
                      </a:lnTo>
                      <a:lnTo>
                        <a:pt x="668846" y="1232345"/>
                      </a:lnTo>
                      <a:lnTo>
                        <a:pt x="693801" y="1236440"/>
                      </a:lnTo>
                      <a:lnTo>
                        <a:pt x="719423" y="1247299"/>
                      </a:lnTo>
                      <a:lnTo>
                        <a:pt x="743712" y="1245013"/>
                      </a:lnTo>
                      <a:lnTo>
                        <a:pt x="766858" y="1231678"/>
                      </a:lnTo>
                      <a:lnTo>
                        <a:pt x="792290" y="1240441"/>
                      </a:lnTo>
                      <a:lnTo>
                        <a:pt x="815626" y="1228630"/>
                      </a:lnTo>
                      <a:lnTo>
                        <a:pt x="840582" y="1232440"/>
                      </a:lnTo>
                      <a:lnTo>
                        <a:pt x="863823" y="1220438"/>
                      </a:lnTo>
                      <a:lnTo>
                        <a:pt x="888492" y="1222058"/>
                      </a:lnTo>
                      <a:lnTo>
                        <a:pt x="911066" y="1202912"/>
                      </a:lnTo>
                      <a:lnTo>
                        <a:pt x="937546" y="1221581"/>
                      </a:lnTo>
                      <a:lnTo>
                        <a:pt x="959263" y="1194340"/>
                      </a:lnTo>
                      <a:lnTo>
                        <a:pt x="985552" y="1211675"/>
                      </a:lnTo>
                      <a:lnTo>
                        <a:pt x="1010983" y="1220724"/>
                      </a:lnTo>
                      <a:lnTo>
                        <a:pt x="1033177" y="1198150"/>
                      </a:lnTo>
                      <a:lnTo>
                        <a:pt x="1058799" y="1209294"/>
                      </a:lnTo>
                      <a:lnTo>
                        <a:pt x="1083469" y="1210913"/>
                      </a:lnTo>
                      <a:lnTo>
                        <a:pt x="1104996" y="1181957"/>
                      </a:lnTo>
                      <a:lnTo>
                        <a:pt x="1131475" y="1200817"/>
                      </a:lnTo>
                      <a:lnTo>
                        <a:pt x="1155478" y="1195959"/>
                      </a:lnTo>
                      <a:lnTo>
                        <a:pt x="1177290" y="1169575"/>
                      </a:lnTo>
                      <a:lnTo>
                        <a:pt x="1202436" y="1176338"/>
                      </a:lnTo>
                      <a:lnTo>
                        <a:pt x="1227106" y="1178338"/>
                      </a:lnTo>
                      <a:lnTo>
                        <a:pt x="1252156" y="1183672"/>
                      </a:lnTo>
                      <a:lnTo>
                        <a:pt x="1278160" y="1198340"/>
                      </a:lnTo>
                      <a:lnTo>
                        <a:pt x="1301115" y="1183100"/>
                      </a:lnTo>
                      <a:lnTo>
                        <a:pt x="1325118" y="1178147"/>
                      </a:lnTo>
                      <a:lnTo>
                        <a:pt x="1351407" y="1195388"/>
                      </a:lnTo>
                      <a:lnTo>
                        <a:pt x="1372267" y="1159383"/>
                      </a:lnTo>
                      <a:lnTo>
                        <a:pt x="1395413" y="1146429"/>
                      </a:lnTo>
                      <a:lnTo>
                        <a:pt x="1420654" y="1153763"/>
                      </a:lnTo>
                      <a:lnTo>
                        <a:pt x="1444466" y="1147667"/>
                      </a:lnTo>
                      <a:lnTo>
                        <a:pt x="1471994" y="1177671"/>
                      </a:lnTo>
                      <a:lnTo>
                        <a:pt x="1496187" y="1174814"/>
                      </a:lnTo>
                      <a:lnTo>
                        <a:pt x="1520095" y="1169003"/>
                      </a:lnTo>
                      <a:lnTo>
                        <a:pt x="1543907" y="1162431"/>
                      </a:lnTo>
                      <a:lnTo>
                        <a:pt x="1568101" y="1159383"/>
                      </a:lnTo>
                      <a:lnTo>
                        <a:pt x="1590389" y="1138142"/>
                      </a:lnTo>
                      <a:lnTo>
                        <a:pt x="1616107" y="1149763"/>
                      </a:lnTo>
                      <a:lnTo>
                        <a:pt x="1641729" y="1160621"/>
                      </a:lnTo>
                      <a:lnTo>
                        <a:pt x="1663923" y="1137952"/>
                      </a:lnTo>
                      <a:lnTo>
                        <a:pt x="1690212" y="1155287"/>
                      </a:lnTo>
                      <a:lnTo>
                        <a:pt x="1713548" y="1144334"/>
                      </a:lnTo>
                      <a:lnTo>
                        <a:pt x="1738598" y="1150144"/>
                      </a:lnTo>
                      <a:lnTo>
                        <a:pt x="1760696" y="1127093"/>
                      </a:lnTo>
                      <a:lnTo>
                        <a:pt x="1786795" y="1142810"/>
                      </a:lnTo>
                      <a:lnTo>
                        <a:pt x="1807464" y="1105567"/>
                      </a:lnTo>
                      <a:lnTo>
                        <a:pt x="1834039" y="1125569"/>
                      </a:lnTo>
                      <a:lnTo>
                        <a:pt x="1857185" y="1112234"/>
                      </a:lnTo>
                      <a:lnTo>
                        <a:pt x="1880712" y="1102805"/>
                      </a:lnTo>
                      <a:lnTo>
                        <a:pt x="1905857" y="1109377"/>
                      </a:lnTo>
                      <a:lnTo>
                        <a:pt x="1931480" y="1120616"/>
                      </a:lnTo>
                      <a:lnTo>
                        <a:pt x="1953482" y="1095851"/>
                      </a:lnTo>
                      <a:lnTo>
                        <a:pt x="1978438" y="1100042"/>
                      </a:lnTo>
                      <a:lnTo>
                        <a:pt x="2004631" y="1116044"/>
                      </a:lnTo>
                      <a:lnTo>
                        <a:pt x="2028539" y="1110234"/>
                      </a:lnTo>
                      <a:lnTo>
                        <a:pt x="2051400" y="1094327"/>
                      </a:lnTo>
                      <a:lnTo>
                        <a:pt x="2075688" y="1091851"/>
                      </a:lnTo>
                      <a:lnTo>
                        <a:pt x="2100644" y="1095851"/>
                      </a:lnTo>
                      <a:lnTo>
                        <a:pt x="2122932" y="1074134"/>
                      </a:lnTo>
                      <a:lnTo>
                        <a:pt x="2149602" y="1094994"/>
                      </a:lnTo>
                      <a:lnTo>
                        <a:pt x="2172081" y="1075182"/>
                      </a:lnTo>
                      <a:lnTo>
                        <a:pt x="2197513" y="1083755"/>
                      </a:lnTo>
                      <a:lnTo>
                        <a:pt x="2205323" y="1088993"/>
                      </a:lnTo>
                      <a:lnTo>
                        <a:pt x="2205323" y="0"/>
                      </a:lnTo>
                      <a:lnTo>
                        <a:pt x="20975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8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" name="Google Shape;130;p11"/>
              <p:cNvGrpSpPr/>
              <p:nvPr/>
            </p:nvGrpSpPr>
            <p:grpSpPr>
              <a:xfrm>
                <a:off x="563175" y="574200"/>
                <a:ext cx="7409885" cy="4197746"/>
                <a:chOff x="563175" y="574200"/>
                <a:chExt cx="7409885" cy="4197746"/>
              </a:xfrm>
            </p:grpSpPr>
            <p:sp>
              <p:nvSpPr>
                <p:cNvPr id="131" name="Google Shape;131;p11"/>
                <p:cNvSpPr/>
                <p:nvPr/>
              </p:nvSpPr>
              <p:spPr>
                <a:xfrm>
                  <a:off x="563175" y="574200"/>
                  <a:ext cx="3754562" cy="2252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23" h="1323022" extrusionOk="0">
                      <a:moveTo>
                        <a:pt x="2097310" y="95"/>
                      </a:moveTo>
                      <a:lnTo>
                        <a:pt x="2086737" y="68771"/>
                      </a:lnTo>
                      <a:cubicBezTo>
                        <a:pt x="2101501" y="74104"/>
                        <a:pt x="2112074" y="88106"/>
                        <a:pt x="2112074" y="104680"/>
                      </a:cubicBezTo>
                      <a:cubicBezTo>
                        <a:pt x="2112074" y="125825"/>
                        <a:pt x="2094929" y="142970"/>
                        <a:pt x="2073783" y="142970"/>
                      </a:cubicBezTo>
                      <a:cubicBezTo>
                        <a:pt x="2052638" y="142970"/>
                        <a:pt x="2035493" y="125825"/>
                        <a:pt x="2035493" y="104680"/>
                      </a:cubicBezTo>
                      <a:cubicBezTo>
                        <a:pt x="2035493" y="89630"/>
                        <a:pt x="2044256" y="76771"/>
                        <a:pt x="2056829" y="70485"/>
                      </a:cubicBezTo>
                      <a:lnTo>
                        <a:pt x="2056829" y="95"/>
                      </a:lnTo>
                      <a:lnTo>
                        <a:pt x="1881473" y="95"/>
                      </a:lnTo>
                      <a:lnTo>
                        <a:pt x="1870901" y="68771"/>
                      </a:lnTo>
                      <a:cubicBezTo>
                        <a:pt x="1885664" y="74104"/>
                        <a:pt x="1896237" y="88106"/>
                        <a:pt x="1896237" y="104680"/>
                      </a:cubicBezTo>
                      <a:cubicBezTo>
                        <a:pt x="1896237" y="125825"/>
                        <a:pt x="1879092" y="142970"/>
                        <a:pt x="1857947" y="142970"/>
                      </a:cubicBezTo>
                      <a:cubicBezTo>
                        <a:pt x="1836801" y="142970"/>
                        <a:pt x="1819656" y="125825"/>
                        <a:pt x="1819656" y="104680"/>
                      </a:cubicBezTo>
                      <a:cubicBezTo>
                        <a:pt x="1819656" y="89630"/>
                        <a:pt x="1828419" y="76771"/>
                        <a:pt x="1840992" y="70485"/>
                      </a:cubicBezTo>
                      <a:lnTo>
                        <a:pt x="1840992" y="95"/>
                      </a:lnTo>
                      <a:lnTo>
                        <a:pt x="1665637" y="95"/>
                      </a:lnTo>
                      <a:lnTo>
                        <a:pt x="1655064" y="68771"/>
                      </a:lnTo>
                      <a:cubicBezTo>
                        <a:pt x="1669828" y="74104"/>
                        <a:pt x="1680401" y="88106"/>
                        <a:pt x="1680401" y="104680"/>
                      </a:cubicBezTo>
                      <a:cubicBezTo>
                        <a:pt x="1680401" y="125825"/>
                        <a:pt x="1663256" y="142970"/>
                        <a:pt x="1642110" y="142970"/>
                      </a:cubicBezTo>
                      <a:cubicBezTo>
                        <a:pt x="1620965" y="142970"/>
                        <a:pt x="1603820" y="125825"/>
                        <a:pt x="1603820" y="104680"/>
                      </a:cubicBezTo>
                      <a:cubicBezTo>
                        <a:pt x="1603820" y="89630"/>
                        <a:pt x="1612583" y="76771"/>
                        <a:pt x="1625156" y="70485"/>
                      </a:cubicBezTo>
                      <a:lnTo>
                        <a:pt x="1625156" y="95"/>
                      </a:lnTo>
                      <a:lnTo>
                        <a:pt x="1449800" y="95"/>
                      </a:lnTo>
                      <a:lnTo>
                        <a:pt x="1439228" y="68771"/>
                      </a:lnTo>
                      <a:cubicBezTo>
                        <a:pt x="1453991" y="74104"/>
                        <a:pt x="1464564" y="88106"/>
                        <a:pt x="1464564" y="104680"/>
                      </a:cubicBezTo>
                      <a:cubicBezTo>
                        <a:pt x="1464564" y="125825"/>
                        <a:pt x="1447419" y="142970"/>
                        <a:pt x="1426274" y="142970"/>
                      </a:cubicBezTo>
                      <a:cubicBezTo>
                        <a:pt x="1405128" y="142970"/>
                        <a:pt x="1387983" y="125825"/>
                        <a:pt x="1387983" y="104680"/>
                      </a:cubicBezTo>
                      <a:cubicBezTo>
                        <a:pt x="1387983" y="89630"/>
                        <a:pt x="1396746" y="76771"/>
                        <a:pt x="1409319" y="70485"/>
                      </a:cubicBezTo>
                      <a:lnTo>
                        <a:pt x="1409319" y="95"/>
                      </a:lnTo>
                      <a:lnTo>
                        <a:pt x="1233964" y="95"/>
                      </a:lnTo>
                      <a:lnTo>
                        <a:pt x="1223391" y="68771"/>
                      </a:lnTo>
                      <a:cubicBezTo>
                        <a:pt x="1238155" y="74104"/>
                        <a:pt x="1248728" y="88106"/>
                        <a:pt x="1248728" y="104680"/>
                      </a:cubicBezTo>
                      <a:cubicBezTo>
                        <a:pt x="1248728" y="125825"/>
                        <a:pt x="1231583" y="142970"/>
                        <a:pt x="1210437" y="142970"/>
                      </a:cubicBezTo>
                      <a:cubicBezTo>
                        <a:pt x="1189292" y="142970"/>
                        <a:pt x="1172147" y="125825"/>
                        <a:pt x="1172147" y="104680"/>
                      </a:cubicBezTo>
                      <a:cubicBezTo>
                        <a:pt x="1172147" y="89630"/>
                        <a:pt x="1180910" y="76771"/>
                        <a:pt x="1193483" y="70485"/>
                      </a:cubicBezTo>
                      <a:lnTo>
                        <a:pt x="1193483" y="95"/>
                      </a:lnTo>
                      <a:lnTo>
                        <a:pt x="1018127" y="95"/>
                      </a:lnTo>
                      <a:lnTo>
                        <a:pt x="1007555" y="68771"/>
                      </a:lnTo>
                      <a:cubicBezTo>
                        <a:pt x="1022318" y="74104"/>
                        <a:pt x="1032891" y="88106"/>
                        <a:pt x="1032891" y="104680"/>
                      </a:cubicBezTo>
                      <a:cubicBezTo>
                        <a:pt x="1032891" y="125825"/>
                        <a:pt x="1015746" y="142970"/>
                        <a:pt x="994601" y="142970"/>
                      </a:cubicBezTo>
                      <a:cubicBezTo>
                        <a:pt x="973455" y="142970"/>
                        <a:pt x="956310" y="125825"/>
                        <a:pt x="956310" y="104680"/>
                      </a:cubicBezTo>
                      <a:cubicBezTo>
                        <a:pt x="956310" y="89630"/>
                        <a:pt x="965073" y="76771"/>
                        <a:pt x="977646" y="70485"/>
                      </a:cubicBezTo>
                      <a:lnTo>
                        <a:pt x="977646" y="95"/>
                      </a:lnTo>
                      <a:lnTo>
                        <a:pt x="802291" y="95"/>
                      </a:lnTo>
                      <a:lnTo>
                        <a:pt x="791718" y="68771"/>
                      </a:lnTo>
                      <a:cubicBezTo>
                        <a:pt x="806482" y="74104"/>
                        <a:pt x="817055" y="88106"/>
                        <a:pt x="817055" y="104680"/>
                      </a:cubicBezTo>
                      <a:cubicBezTo>
                        <a:pt x="817055" y="125825"/>
                        <a:pt x="799910" y="142970"/>
                        <a:pt x="778764" y="142970"/>
                      </a:cubicBezTo>
                      <a:cubicBezTo>
                        <a:pt x="757619" y="142970"/>
                        <a:pt x="740474" y="125825"/>
                        <a:pt x="740474" y="104680"/>
                      </a:cubicBezTo>
                      <a:cubicBezTo>
                        <a:pt x="740474" y="89630"/>
                        <a:pt x="749237" y="76771"/>
                        <a:pt x="761810" y="70485"/>
                      </a:cubicBezTo>
                      <a:lnTo>
                        <a:pt x="761810" y="95"/>
                      </a:lnTo>
                      <a:lnTo>
                        <a:pt x="586455" y="95"/>
                      </a:lnTo>
                      <a:lnTo>
                        <a:pt x="575881" y="68771"/>
                      </a:lnTo>
                      <a:cubicBezTo>
                        <a:pt x="590646" y="74104"/>
                        <a:pt x="601218" y="88106"/>
                        <a:pt x="601218" y="104680"/>
                      </a:cubicBezTo>
                      <a:cubicBezTo>
                        <a:pt x="601218" y="125825"/>
                        <a:pt x="584073" y="142970"/>
                        <a:pt x="562928" y="142970"/>
                      </a:cubicBezTo>
                      <a:cubicBezTo>
                        <a:pt x="541782" y="142970"/>
                        <a:pt x="524637" y="125825"/>
                        <a:pt x="524637" y="104680"/>
                      </a:cubicBezTo>
                      <a:cubicBezTo>
                        <a:pt x="524637" y="89630"/>
                        <a:pt x="533400" y="76771"/>
                        <a:pt x="545973" y="70485"/>
                      </a:cubicBezTo>
                      <a:lnTo>
                        <a:pt x="545973" y="95"/>
                      </a:lnTo>
                      <a:lnTo>
                        <a:pt x="370618" y="95"/>
                      </a:lnTo>
                      <a:lnTo>
                        <a:pt x="360045" y="68771"/>
                      </a:lnTo>
                      <a:cubicBezTo>
                        <a:pt x="374809" y="74104"/>
                        <a:pt x="385381" y="88106"/>
                        <a:pt x="385381" y="104680"/>
                      </a:cubicBezTo>
                      <a:cubicBezTo>
                        <a:pt x="385381" y="125825"/>
                        <a:pt x="368237" y="142970"/>
                        <a:pt x="347091" y="142970"/>
                      </a:cubicBezTo>
                      <a:cubicBezTo>
                        <a:pt x="325946" y="142970"/>
                        <a:pt x="308801" y="125825"/>
                        <a:pt x="308801" y="104680"/>
                      </a:cubicBezTo>
                      <a:cubicBezTo>
                        <a:pt x="308801" y="89630"/>
                        <a:pt x="317563" y="76771"/>
                        <a:pt x="330137" y="70485"/>
                      </a:cubicBezTo>
                      <a:lnTo>
                        <a:pt x="330137" y="95"/>
                      </a:lnTo>
                      <a:lnTo>
                        <a:pt x="154781" y="95"/>
                      </a:lnTo>
                      <a:lnTo>
                        <a:pt x="144209" y="68771"/>
                      </a:lnTo>
                      <a:cubicBezTo>
                        <a:pt x="158972" y="74104"/>
                        <a:pt x="169545" y="88106"/>
                        <a:pt x="169545" y="104680"/>
                      </a:cubicBezTo>
                      <a:cubicBezTo>
                        <a:pt x="169545" y="125825"/>
                        <a:pt x="152400" y="142970"/>
                        <a:pt x="131254" y="142970"/>
                      </a:cubicBezTo>
                      <a:cubicBezTo>
                        <a:pt x="110109" y="142970"/>
                        <a:pt x="92964" y="125825"/>
                        <a:pt x="92964" y="104680"/>
                      </a:cubicBezTo>
                      <a:cubicBezTo>
                        <a:pt x="92964" y="89630"/>
                        <a:pt x="101727" y="76771"/>
                        <a:pt x="114300" y="70485"/>
                      </a:cubicBezTo>
                      <a:lnTo>
                        <a:pt x="114300" y="95"/>
                      </a:lnTo>
                      <a:lnTo>
                        <a:pt x="0" y="95"/>
                      </a:lnTo>
                      <a:lnTo>
                        <a:pt x="0" y="1308068"/>
                      </a:lnTo>
                      <a:lnTo>
                        <a:pt x="14573" y="1316831"/>
                      </a:lnTo>
                      <a:lnTo>
                        <a:pt x="37814" y="1303306"/>
                      </a:lnTo>
                      <a:lnTo>
                        <a:pt x="61341" y="1293305"/>
                      </a:lnTo>
                      <a:lnTo>
                        <a:pt x="86392" y="1297877"/>
                      </a:lnTo>
                      <a:lnTo>
                        <a:pt x="113538" y="1323023"/>
                      </a:lnTo>
                      <a:lnTo>
                        <a:pt x="134684" y="1290542"/>
                      </a:lnTo>
                      <a:lnTo>
                        <a:pt x="162211" y="1318927"/>
                      </a:lnTo>
                      <a:lnTo>
                        <a:pt x="185357" y="1304639"/>
                      </a:lnTo>
                      <a:lnTo>
                        <a:pt x="208217" y="1287780"/>
                      </a:lnTo>
                      <a:lnTo>
                        <a:pt x="231743" y="1277493"/>
                      </a:lnTo>
                      <a:lnTo>
                        <a:pt x="256889" y="1283589"/>
                      </a:lnTo>
                      <a:lnTo>
                        <a:pt x="280702" y="1276350"/>
                      </a:lnTo>
                      <a:lnTo>
                        <a:pt x="307753" y="1300544"/>
                      </a:lnTo>
                      <a:lnTo>
                        <a:pt x="331470" y="1292447"/>
                      </a:lnTo>
                      <a:lnTo>
                        <a:pt x="356521" y="1297210"/>
                      </a:lnTo>
                      <a:lnTo>
                        <a:pt x="378619" y="1273397"/>
                      </a:lnTo>
                      <a:lnTo>
                        <a:pt x="404813" y="1289114"/>
                      </a:lnTo>
                      <a:lnTo>
                        <a:pt x="425387" y="1250156"/>
                      </a:lnTo>
                      <a:lnTo>
                        <a:pt x="452342" y="1273873"/>
                      </a:lnTo>
                      <a:lnTo>
                        <a:pt x="476917" y="1275017"/>
                      </a:lnTo>
                      <a:lnTo>
                        <a:pt x="500539" y="1266539"/>
                      </a:lnTo>
                      <a:lnTo>
                        <a:pt x="524065" y="1256348"/>
                      </a:lnTo>
                      <a:lnTo>
                        <a:pt x="550450" y="1274540"/>
                      </a:lnTo>
                      <a:lnTo>
                        <a:pt x="574643" y="1270826"/>
                      </a:lnTo>
                      <a:lnTo>
                        <a:pt x="596170" y="1241489"/>
                      </a:lnTo>
                      <a:lnTo>
                        <a:pt x="620935" y="1243584"/>
                      </a:lnTo>
                      <a:lnTo>
                        <a:pt x="646271" y="1251490"/>
                      </a:lnTo>
                      <a:lnTo>
                        <a:pt x="668846" y="1232345"/>
                      </a:lnTo>
                      <a:lnTo>
                        <a:pt x="693801" y="1236440"/>
                      </a:lnTo>
                      <a:lnTo>
                        <a:pt x="719423" y="1247299"/>
                      </a:lnTo>
                      <a:lnTo>
                        <a:pt x="743712" y="1245013"/>
                      </a:lnTo>
                      <a:lnTo>
                        <a:pt x="766858" y="1231678"/>
                      </a:lnTo>
                      <a:lnTo>
                        <a:pt x="792290" y="1240441"/>
                      </a:lnTo>
                      <a:lnTo>
                        <a:pt x="815626" y="1228630"/>
                      </a:lnTo>
                      <a:lnTo>
                        <a:pt x="840582" y="1232440"/>
                      </a:lnTo>
                      <a:lnTo>
                        <a:pt x="863823" y="1220438"/>
                      </a:lnTo>
                      <a:lnTo>
                        <a:pt x="888492" y="1222058"/>
                      </a:lnTo>
                      <a:lnTo>
                        <a:pt x="911066" y="1202912"/>
                      </a:lnTo>
                      <a:lnTo>
                        <a:pt x="937546" y="1221581"/>
                      </a:lnTo>
                      <a:lnTo>
                        <a:pt x="959263" y="1194340"/>
                      </a:lnTo>
                      <a:lnTo>
                        <a:pt x="985552" y="1211675"/>
                      </a:lnTo>
                      <a:lnTo>
                        <a:pt x="1010983" y="1220724"/>
                      </a:lnTo>
                      <a:lnTo>
                        <a:pt x="1033177" y="1198150"/>
                      </a:lnTo>
                      <a:lnTo>
                        <a:pt x="1058799" y="1209294"/>
                      </a:lnTo>
                      <a:lnTo>
                        <a:pt x="1083469" y="1210913"/>
                      </a:lnTo>
                      <a:lnTo>
                        <a:pt x="1104996" y="1181957"/>
                      </a:lnTo>
                      <a:lnTo>
                        <a:pt x="1131475" y="1200817"/>
                      </a:lnTo>
                      <a:lnTo>
                        <a:pt x="1155478" y="1195959"/>
                      </a:lnTo>
                      <a:lnTo>
                        <a:pt x="1177290" y="1169575"/>
                      </a:lnTo>
                      <a:lnTo>
                        <a:pt x="1202436" y="1176338"/>
                      </a:lnTo>
                      <a:lnTo>
                        <a:pt x="1227106" y="1178338"/>
                      </a:lnTo>
                      <a:lnTo>
                        <a:pt x="1252156" y="1183672"/>
                      </a:lnTo>
                      <a:lnTo>
                        <a:pt x="1278160" y="1198340"/>
                      </a:lnTo>
                      <a:lnTo>
                        <a:pt x="1301115" y="1183100"/>
                      </a:lnTo>
                      <a:lnTo>
                        <a:pt x="1325118" y="1178147"/>
                      </a:lnTo>
                      <a:lnTo>
                        <a:pt x="1351407" y="1195388"/>
                      </a:lnTo>
                      <a:lnTo>
                        <a:pt x="1372267" y="1159383"/>
                      </a:lnTo>
                      <a:lnTo>
                        <a:pt x="1395413" y="1146429"/>
                      </a:lnTo>
                      <a:lnTo>
                        <a:pt x="1420654" y="1153763"/>
                      </a:lnTo>
                      <a:lnTo>
                        <a:pt x="1444466" y="1147667"/>
                      </a:lnTo>
                      <a:lnTo>
                        <a:pt x="1471994" y="1177671"/>
                      </a:lnTo>
                      <a:lnTo>
                        <a:pt x="1496187" y="1174814"/>
                      </a:lnTo>
                      <a:lnTo>
                        <a:pt x="1520095" y="1169003"/>
                      </a:lnTo>
                      <a:lnTo>
                        <a:pt x="1543907" y="1162431"/>
                      </a:lnTo>
                      <a:lnTo>
                        <a:pt x="1568101" y="1159383"/>
                      </a:lnTo>
                      <a:lnTo>
                        <a:pt x="1590389" y="1138142"/>
                      </a:lnTo>
                      <a:lnTo>
                        <a:pt x="1616107" y="1149763"/>
                      </a:lnTo>
                      <a:lnTo>
                        <a:pt x="1641729" y="1160621"/>
                      </a:lnTo>
                      <a:lnTo>
                        <a:pt x="1663923" y="1137952"/>
                      </a:lnTo>
                      <a:lnTo>
                        <a:pt x="1690212" y="1155287"/>
                      </a:lnTo>
                      <a:lnTo>
                        <a:pt x="1713548" y="1144334"/>
                      </a:lnTo>
                      <a:lnTo>
                        <a:pt x="1738598" y="1150144"/>
                      </a:lnTo>
                      <a:lnTo>
                        <a:pt x="1760696" y="1127093"/>
                      </a:lnTo>
                      <a:lnTo>
                        <a:pt x="1786795" y="1142810"/>
                      </a:lnTo>
                      <a:lnTo>
                        <a:pt x="1807464" y="1105567"/>
                      </a:lnTo>
                      <a:lnTo>
                        <a:pt x="1834039" y="1125569"/>
                      </a:lnTo>
                      <a:lnTo>
                        <a:pt x="1857185" y="1112234"/>
                      </a:lnTo>
                      <a:lnTo>
                        <a:pt x="1880712" y="1102805"/>
                      </a:lnTo>
                      <a:lnTo>
                        <a:pt x="1905857" y="1109377"/>
                      </a:lnTo>
                      <a:lnTo>
                        <a:pt x="1931480" y="1120616"/>
                      </a:lnTo>
                      <a:lnTo>
                        <a:pt x="1953482" y="1095851"/>
                      </a:lnTo>
                      <a:lnTo>
                        <a:pt x="1978438" y="1100042"/>
                      </a:lnTo>
                      <a:lnTo>
                        <a:pt x="2004631" y="1116044"/>
                      </a:lnTo>
                      <a:lnTo>
                        <a:pt x="2028539" y="1110234"/>
                      </a:lnTo>
                      <a:lnTo>
                        <a:pt x="2051400" y="1094327"/>
                      </a:lnTo>
                      <a:lnTo>
                        <a:pt x="2075688" y="1091851"/>
                      </a:lnTo>
                      <a:lnTo>
                        <a:pt x="2100644" y="1095851"/>
                      </a:lnTo>
                      <a:lnTo>
                        <a:pt x="2122932" y="1074134"/>
                      </a:lnTo>
                      <a:lnTo>
                        <a:pt x="2149602" y="1094994"/>
                      </a:lnTo>
                      <a:lnTo>
                        <a:pt x="2172081" y="1075182"/>
                      </a:lnTo>
                      <a:lnTo>
                        <a:pt x="2197513" y="1083755"/>
                      </a:lnTo>
                      <a:lnTo>
                        <a:pt x="2205323" y="1088993"/>
                      </a:lnTo>
                      <a:lnTo>
                        <a:pt x="2205323" y="0"/>
                      </a:lnTo>
                      <a:lnTo>
                        <a:pt x="20975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11"/>
                <p:cNvSpPr/>
                <p:nvPr/>
              </p:nvSpPr>
              <p:spPr>
                <a:xfrm>
                  <a:off x="4216851" y="574200"/>
                  <a:ext cx="3754562" cy="2252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23" h="1323022" extrusionOk="0">
                      <a:moveTo>
                        <a:pt x="2097310" y="95"/>
                      </a:moveTo>
                      <a:lnTo>
                        <a:pt x="2086737" y="68771"/>
                      </a:lnTo>
                      <a:cubicBezTo>
                        <a:pt x="2101501" y="74104"/>
                        <a:pt x="2112074" y="88106"/>
                        <a:pt x="2112074" y="104680"/>
                      </a:cubicBezTo>
                      <a:cubicBezTo>
                        <a:pt x="2112074" y="125825"/>
                        <a:pt x="2094929" y="142970"/>
                        <a:pt x="2073783" y="142970"/>
                      </a:cubicBezTo>
                      <a:cubicBezTo>
                        <a:pt x="2052638" y="142970"/>
                        <a:pt x="2035493" y="125825"/>
                        <a:pt x="2035493" y="104680"/>
                      </a:cubicBezTo>
                      <a:cubicBezTo>
                        <a:pt x="2035493" y="89630"/>
                        <a:pt x="2044256" y="76771"/>
                        <a:pt x="2056829" y="70485"/>
                      </a:cubicBezTo>
                      <a:lnTo>
                        <a:pt x="2056829" y="95"/>
                      </a:lnTo>
                      <a:lnTo>
                        <a:pt x="1881473" y="95"/>
                      </a:lnTo>
                      <a:lnTo>
                        <a:pt x="1870901" y="68771"/>
                      </a:lnTo>
                      <a:cubicBezTo>
                        <a:pt x="1885664" y="74104"/>
                        <a:pt x="1896237" y="88106"/>
                        <a:pt x="1896237" y="104680"/>
                      </a:cubicBezTo>
                      <a:cubicBezTo>
                        <a:pt x="1896237" y="125825"/>
                        <a:pt x="1879092" y="142970"/>
                        <a:pt x="1857947" y="142970"/>
                      </a:cubicBezTo>
                      <a:cubicBezTo>
                        <a:pt x="1836801" y="142970"/>
                        <a:pt x="1819656" y="125825"/>
                        <a:pt x="1819656" y="104680"/>
                      </a:cubicBezTo>
                      <a:cubicBezTo>
                        <a:pt x="1819656" y="89630"/>
                        <a:pt x="1828419" y="76771"/>
                        <a:pt x="1840992" y="70485"/>
                      </a:cubicBezTo>
                      <a:lnTo>
                        <a:pt x="1840992" y="95"/>
                      </a:lnTo>
                      <a:lnTo>
                        <a:pt x="1665637" y="95"/>
                      </a:lnTo>
                      <a:lnTo>
                        <a:pt x="1655064" y="68771"/>
                      </a:lnTo>
                      <a:cubicBezTo>
                        <a:pt x="1669828" y="74104"/>
                        <a:pt x="1680401" y="88106"/>
                        <a:pt x="1680401" y="104680"/>
                      </a:cubicBezTo>
                      <a:cubicBezTo>
                        <a:pt x="1680401" y="125825"/>
                        <a:pt x="1663256" y="142970"/>
                        <a:pt x="1642110" y="142970"/>
                      </a:cubicBezTo>
                      <a:cubicBezTo>
                        <a:pt x="1620965" y="142970"/>
                        <a:pt x="1603820" y="125825"/>
                        <a:pt x="1603820" y="104680"/>
                      </a:cubicBezTo>
                      <a:cubicBezTo>
                        <a:pt x="1603820" y="89630"/>
                        <a:pt x="1612583" y="76771"/>
                        <a:pt x="1625156" y="70485"/>
                      </a:cubicBezTo>
                      <a:lnTo>
                        <a:pt x="1625156" y="95"/>
                      </a:lnTo>
                      <a:lnTo>
                        <a:pt x="1449800" y="95"/>
                      </a:lnTo>
                      <a:lnTo>
                        <a:pt x="1439228" y="68771"/>
                      </a:lnTo>
                      <a:cubicBezTo>
                        <a:pt x="1453991" y="74104"/>
                        <a:pt x="1464564" y="88106"/>
                        <a:pt x="1464564" y="104680"/>
                      </a:cubicBezTo>
                      <a:cubicBezTo>
                        <a:pt x="1464564" y="125825"/>
                        <a:pt x="1447419" y="142970"/>
                        <a:pt x="1426274" y="142970"/>
                      </a:cubicBezTo>
                      <a:cubicBezTo>
                        <a:pt x="1405128" y="142970"/>
                        <a:pt x="1387983" y="125825"/>
                        <a:pt x="1387983" y="104680"/>
                      </a:cubicBezTo>
                      <a:cubicBezTo>
                        <a:pt x="1387983" y="89630"/>
                        <a:pt x="1396746" y="76771"/>
                        <a:pt x="1409319" y="70485"/>
                      </a:cubicBezTo>
                      <a:lnTo>
                        <a:pt x="1409319" y="95"/>
                      </a:lnTo>
                      <a:lnTo>
                        <a:pt x="1233964" y="95"/>
                      </a:lnTo>
                      <a:lnTo>
                        <a:pt x="1223391" y="68771"/>
                      </a:lnTo>
                      <a:cubicBezTo>
                        <a:pt x="1238155" y="74104"/>
                        <a:pt x="1248728" y="88106"/>
                        <a:pt x="1248728" y="104680"/>
                      </a:cubicBezTo>
                      <a:cubicBezTo>
                        <a:pt x="1248728" y="125825"/>
                        <a:pt x="1231583" y="142970"/>
                        <a:pt x="1210437" y="142970"/>
                      </a:cubicBezTo>
                      <a:cubicBezTo>
                        <a:pt x="1189292" y="142970"/>
                        <a:pt x="1172147" y="125825"/>
                        <a:pt x="1172147" y="104680"/>
                      </a:cubicBezTo>
                      <a:cubicBezTo>
                        <a:pt x="1172147" y="89630"/>
                        <a:pt x="1180910" y="76771"/>
                        <a:pt x="1193483" y="70485"/>
                      </a:cubicBezTo>
                      <a:lnTo>
                        <a:pt x="1193483" y="95"/>
                      </a:lnTo>
                      <a:lnTo>
                        <a:pt x="1018127" y="95"/>
                      </a:lnTo>
                      <a:lnTo>
                        <a:pt x="1007555" y="68771"/>
                      </a:lnTo>
                      <a:cubicBezTo>
                        <a:pt x="1022318" y="74104"/>
                        <a:pt x="1032891" y="88106"/>
                        <a:pt x="1032891" y="104680"/>
                      </a:cubicBezTo>
                      <a:cubicBezTo>
                        <a:pt x="1032891" y="125825"/>
                        <a:pt x="1015746" y="142970"/>
                        <a:pt x="994601" y="142970"/>
                      </a:cubicBezTo>
                      <a:cubicBezTo>
                        <a:pt x="973455" y="142970"/>
                        <a:pt x="956310" y="125825"/>
                        <a:pt x="956310" y="104680"/>
                      </a:cubicBezTo>
                      <a:cubicBezTo>
                        <a:pt x="956310" y="89630"/>
                        <a:pt x="965073" y="76771"/>
                        <a:pt x="977646" y="70485"/>
                      </a:cubicBezTo>
                      <a:lnTo>
                        <a:pt x="977646" y="95"/>
                      </a:lnTo>
                      <a:lnTo>
                        <a:pt x="802291" y="95"/>
                      </a:lnTo>
                      <a:lnTo>
                        <a:pt x="791718" y="68771"/>
                      </a:lnTo>
                      <a:cubicBezTo>
                        <a:pt x="806482" y="74104"/>
                        <a:pt x="817055" y="88106"/>
                        <a:pt x="817055" y="104680"/>
                      </a:cubicBezTo>
                      <a:cubicBezTo>
                        <a:pt x="817055" y="125825"/>
                        <a:pt x="799910" y="142970"/>
                        <a:pt x="778764" y="142970"/>
                      </a:cubicBezTo>
                      <a:cubicBezTo>
                        <a:pt x="757619" y="142970"/>
                        <a:pt x="740474" y="125825"/>
                        <a:pt x="740474" y="104680"/>
                      </a:cubicBezTo>
                      <a:cubicBezTo>
                        <a:pt x="740474" y="89630"/>
                        <a:pt x="749237" y="76771"/>
                        <a:pt x="761810" y="70485"/>
                      </a:cubicBezTo>
                      <a:lnTo>
                        <a:pt x="761810" y="95"/>
                      </a:lnTo>
                      <a:lnTo>
                        <a:pt x="586455" y="95"/>
                      </a:lnTo>
                      <a:lnTo>
                        <a:pt x="575881" y="68771"/>
                      </a:lnTo>
                      <a:cubicBezTo>
                        <a:pt x="590646" y="74104"/>
                        <a:pt x="601218" y="88106"/>
                        <a:pt x="601218" y="104680"/>
                      </a:cubicBezTo>
                      <a:cubicBezTo>
                        <a:pt x="601218" y="125825"/>
                        <a:pt x="584073" y="142970"/>
                        <a:pt x="562928" y="142970"/>
                      </a:cubicBezTo>
                      <a:cubicBezTo>
                        <a:pt x="541782" y="142970"/>
                        <a:pt x="524637" y="125825"/>
                        <a:pt x="524637" y="104680"/>
                      </a:cubicBezTo>
                      <a:cubicBezTo>
                        <a:pt x="524637" y="89630"/>
                        <a:pt x="533400" y="76771"/>
                        <a:pt x="545973" y="70485"/>
                      </a:cubicBezTo>
                      <a:lnTo>
                        <a:pt x="545973" y="95"/>
                      </a:lnTo>
                      <a:lnTo>
                        <a:pt x="370618" y="95"/>
                      </a:lnTo>
                      <a:lnTo>
                        <a:pt x="360045" y="68771"/>
                      </a:lnTo>
                      <a:cubicBezTo>
                        <a:pt x="374809" y="74104"/>
                        <a:pt x="385381" y="88106"/>
                        <a:pt x="385381" y="104680"/>
                      </a:cubicBezTo>
                      <a:cubicBezTo>
                        <a:pt x="385381" y="125825"/>
                        <a:pt x="368237" y="142970"/>
                        <a:pt x="347091" y="142970"/>
                      </a:cubicBezTo>
                      <a:cubicBezTo>
                        <a:pt x="325946" y="142970"/>
                        <a:pt x="308801" y="125825"/>
                        <a:pt x="308801" y="104680"/>
                      </a:cubicBezTo>
                      <a:cubicBezTo>
                        <a:pt x="308801" y="89630"/>
                        <a:pt x="317563" y="76771"/>
                        <a:pt x="330137" y="70485"/>
                      </a:cubicBezTo>
                      <a:lnTo>
                        <a:pt x="330137" y="95"/>
                      </a:lnTo>
                      <a:lnTo>
                        <a:pt x="154781" y="95"/>
                      </a:lnTo>
                      <a:lnTo>
                        <a:pt x="144209" y="68771"/>
                      </a:lnTo>
                      <a:cubicBezTo>
                        <a:pt x="158972" y="74104"/>
                        <a:pt x="169545" y="88106"/>
                        <a:pt x="169545" y="104680"/>
                      </a:cubicBezTo>
                      <a:cubicBezTo>
                        <a:pt x="169545" y="125825"/>
                        <a:pt x="152400" y="142970"/>
                        <a:pt x="131254" y="142970"/>
                      </a:cubicBezTo>
                      <a:cubicBezTo>
                        <a:pt x="110109" y="142970"/>
                        <a:pt x="92964" y="125825"/>
                        <a:pt x="92964" y="104680"/>
                      </a:cubicBezTo>
                      <a:cubicBezTo>
                        <a:pt x="92964" y="89630"/>
                        <a:pt x="101727" y="76771"/>
                        <a:pt x="114300" y="70485"/>
                      </a:cubicBezTo>
                      <a:lnTo>
                        <a:pt x="114300" y="95"/>
                      </a:lnTo>
                      <a:lnTo>
                        <a:pt x="0" y="95"/>
                      </a:lnTo>
                      <a:lnTo>
                        <a:pt x="0" y="1308068"/>
                      </a:lnTo>
                      <a:lnTo>
                        <a:pt x="14573" y="1316831"/>
                      </a:lnTo>
                      <a:lnTo>
                        <a:pt x="37814" y="1303306"/>
                      </a:lnTo>
                      <a:lnTo>
                        <a:pt x="61341" y="1293305"/>
                      </a:lnTo>
                      <a:lnTo>
                        <a:pt x="86392" y="1297877"/>
                      </a:lnTo>
                      <a:lnTo>
                        <a:pt x="113538" y="1323023"/>
                      </a:lnTo>
                      <a:lnTo>
                        <a:pt x="134684" y="1290542"/>
                      </a:lnTo>
                      <a:lnTo>
                        <a:pt x="162211" y="1318927"/>
                      </a:lnTo>
                      <a:lnTo>
                        <a:pt x="185357" y="1304639"/>
                      </a:lnTo>
                      <a:lnTo>
                        <a:pt x="208217" y="1287780"/>
                      </a:lnTo>
                      <a:lnTo>
                        <a:pt x="231743" y="1277493"/>
                      </a:lnTo>
                      <a:lnTo>
                        <a:pt x="256889" y="1283589"/>
                      </a:lnTo>
                      <a:lnTo>
                        <a:pt x="280702" y="1276350"/>
                      </a:lnTo>
                      <a:lnTo>
                        <a:pt x="307753" y="1300544"/>
                      </a:lnTo>
                      <a:lnTo>
                        <a:pt x="331470" y="1292447"/>
                      </a:lnTo>
                      <a:lnTo>
                        <a:pt x="356521" y="1297210"/>
                      </a:lnTo>
                      <a:lnTo>
                        <a:pt x="378619" y="1273397"/>
                      </a:lnTo>
                      <a:lnTo>
                        <a:pt x="404813" y="1289114"/>
                      </a:lnTo>
                      <a:lnTo>
                        <a:pt x="425387" y="1250156"/>
                      </a:lnTo>
                      <a:lnTo>
                        <a:pt x="452342" y="1273873"/>
                      </a:lnTo>
                      <a:lnTo>
                        <a:pt x="476917" y="1275017"/>
                      </a:lnTo>
                      <a:lnTo>
                        <a:pt x="500539" y="1266539"/>
                      </a:lnTo>
                      <a:lnTo>
                        <a:pt x="524065" y="1256348"/>
                      </a:lnTo>
                      <a:lnTo>
                        <a:pt x="550450" y="1274540"/>
                      </a:lnTo>
                      <a:lnTo>
                        <a:pt x="574643" y="1270826"/>
                      </a:lnTo>
                      <a:lnTo>
                        <a:pt x="596170" y="1241489"/>
                      </a:lnTo>
                      <a:lnTo>
                        <a:pt x="620935" y="1243584"/>
                      </a:lnTo>
                      <a:lnTo>
                        <a:pt x="646271" y="1251490"/>
                      </a:lnTo>
                      <a:lnTo>
                        <a:pt x="668846" y="1232345"/>
                      </a:lnTo>
                      <a:lnTo>
                        <a:pt x="693801" y="1236440"/>
                      </a:lnTo>
                      <a:lnTo>
                        <a:pt x="719423" y="1247299"/>
                      </a:lnTo>
                      <a:lnTo>
                        <a:pt x="743712" y="1245013"/>
                      </a:lnTo>
                      <a:lnTo>
                        <a:pt x="766858" y="1231678"/>
                      </a:lnTo>
                      <a:lnTo>
                        <a:pt x="792290" y="1240441"/>
                      </a:lnTo>
                      <a:lnTo>
                        <a:pt x="815626" y="1228630"/>
                      </a:lnTo>
                      <a:lnTo>
                        <a:pt x="840582" y="1232440"/>
                      </a:lnTo>
                      <a:lnTo>
                        <a:pt x="863823" y="1220438"/>
                      </a:lnTo>
                      <a:lnTo>
                        <a:pt x="888492" y="1222058"/>
                      </a:lnTo>
                      <a:lnTo>
                        <a:pt x="911066" y="1202912"/>
                      </a:lnTo>
                      <a:lnTo>
                        <a:pt x="937546" y="1221581"/>
                      </a:lnTo>
                      <a:lnTo>
                        <a:pt x="959263" y="1194340"/>
                      </a:lnTo>
                      <a:lnTo>
                        <a:pt x="985552" y="1211675"/>
                      </a:lnTo>
                      <a:lnTo>
                        <a:pt x="1010983" y="1220724"/>
                      </a:lnTo>
                      <a:lnTo>
                        <a:pt x="1033177" y="1198150"/>
                      </a:lnTo>
                      <a:lnTo>
                        <a:pt x="1058799" y="1209294"/>
                      </a:lnTo>
                      <a:lnTo>
                        <a:pt x="1083469" y="1210913"/>
                      </a:lnTo>
                      <a:lnTo>
                        <a:pt x="1104996" y="1181957"/>
                      </a:lnTo>
                      <a:lnTo>
                        <a:pt x="1131475" y="1200817"/>
                      </a:lnTo>
                      <a:lnTo>
                        <a:pt x="1155478" y="1195959"/>
                      </a:lnTo>
                      <a:lnTo>
                        <a:pt x="1177290" y="1169575"/>
                      </a:lnTo>
                      <a:lnTo>
                        <a:pt x="1202436" y="1176338"/>
                      </a:lnTo>
                      <a:lnTo>
                        <a:pt x="1227106" y="1178338"/>
                      </a:lnTo>
                      <a:lnTo>
                        <a:pt x="1252156" y="1183672"/>
                      </a:lnTo>
                      <a:lnTo>
                        <a:pt x="1278160" y="1198340"/>
                      </a:lnTo>
                      <a:lnTo>
                        <a:pt x="1301115" y="1183100"/>
                      </a:lnTo>
                      <a:lnTo>
                        <a:pt x="1325118" y="1178147"/>
                      </a:lnTo>
                      <a:lnTo>
                        <a:pt x="1351407" y="1195388"/>
                      </a:lnTo>
                      <a:lnTo>
                        <a:pt x="1372267" y="1159383"/>
                      </a:lnTo>
                      <a:lnTo>
                        <a:pt x="1395413" y="1146429"/>
                      </a:lnTo>
                      <a:lnTo>
                        <a:pt x="1420654" y="1153763"/>
                      </a:lnTo>
                      <a:lnTo>
                        <a:pt x="1444466" y="1147667"/>
                      </a:lnTo>
                      <a:lnTo>
                        <a:pt x="1471994" y="1177671"/>
                      </a:lnTo>
                      <a:lnTo>
                        <a:pt x="1496187" y="1174814"/>
                      </a:lnTo>
                      <a:lnTo>
                        <a:pt x="1520095" y="1169003"/>
                      </a:lnTo>
                      <a:lnTo>
                        <a:pt x="1543907" y="1162431"/>
                      </a:lnTo>
                      <a:lnTo>
                        <a:pt x="1568101" y="1159383"/>
                      </a:lnTo>
                      <a:lnTo>
                        <a:pt x="1590389" y="1138142"/>
                      </a:lnTo>
                      <a:lnTo>
                        <a:pt x="1616107" y="1149763"/>
                      </a:lnTo>
                      <a:lnTo>
                        <a:pt x="1641729" y="1160621"/>
                      </a:lnTo>
                      <a:lnTo>
                        <a:pt x="1663923" y="1137952"/>
                      </a:lnTo>
                      <a:lnTo>
                        <a:pt x="1690212" y="1155287"/>
                      </a:lnTo>
                      <a:lnTo>
                        <a:pt x="1713548" y="1144334"/>
                      </a:lnTo>
                      <a:lnTo>
                        <a:pt x="1738598" y="1150144"/>
                      </a:lnTo>
                      <a:lnTo>
                        <a:pt x="1760696" y="1127093"/>
                      </a:lnTo>
                      <a:lnTo>
                        <a:pt x="1786795" y="1142810"/>
                      </a:lnTo>
                      <a:lnTo>
                        <a:pt x="1807464" y="1105567"/>
                      </a:lnTo>
                      <a:lnTo>
                        <a:pt x="1834039" y="1125569"/>
                      </a:lnTo>
                      <a:lnTo>
                        <a:pt x="1857185" y="1112234"/>
                      </a:lnTo>
                      <a:lnTo>
                        <a:pt x="1880712" y="1102805"/>
                      </a:lnTo>
                      <a:lnTo>
                        <a:pt x="1905857" y="1109377"/>
                      </a:lnTo>
                      <a:lnTo>
                        <a:pt x="1931480" y="1120616"/>
                      </a:lnTo>
                      <a:lnTo>
                        <a:pt x="1953482" y="1095851"/>
                      </a:lnTo>
                      <a:lnTo>
                        <a:pt x="1978438" y="1100042"/>
                      </a:lnTo>
                      <a:lnTo>
                        <a:pt x="2004631" y="1116044"/>
                      </a:lnTo>
                      <a:lnTo>
                        <a:pt x="2028539" y="1110234"/>
                      </a:lnTo>
                      <a:lnTo>
                        <a:pt x="2051400" y="1094327"/>
                      </a:lnTo>
                      <a:lnTo>
                        <a:pt x="2075688" y="1091851"/>
                      </a:lnTo>
                      <a:lnTo>
                        <a:pt x="2100644" y="1095851"/>
                      </a:lnTo>
                      <a:lnTo>
                        <a:pt x="2122932" y="1074134"/>
                      </a:lnTo>
                      <a:lnTo>
                        <a:pt x="2149602" y="1094994"/>
                      </a:lnTo>
                      <a:lnTo>
                        <a:pt x="2172081" y="1075182"/>
                      </a:lnTo>
                      <a:lnTo>
                        <a:pt x="2197513" y="1083755"/>
                      </a:lnTo>
                      <a:lnTo>
                        <a:pt x="2205323" y="1088993"/>
                      </a:lnTo>
                      <a:lnTo>
                        <a:pt x="2205323" y="0"/>
                      </a:lnTo>
                      <a:lnTo>
                        <a:pt x="20975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11"/>
                <p:cNvSpPr/>
                <p:nvPr/>
              </p:nvSpPr>
              <p:spPr>
                <a:xfrm>
                  <a:off x="563175" y="1566925"/>
                  <a:ext cx="7409885" cy="320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23" h="1323022" extrusionOk="0">
                      <a:moveTo>
                        <a:pt x="2097310" y="95"/>
                      </a:moveTo>
                      <a:lnTo>
                        <a:pt x="2086737" y="68771"/>
                      </a:lnTo>
                      <a:cubicBezTo>
                        <a:pt x="2101501" y="74104"/>
                        <a:pt x="2112074" y="88106"/>
                        <a:pt x="2112074" y="104680"/>
                      </a:cubicBezTo>
                      <a:cubicBezTo>
                        <a:pt x="2112074" y="125825"/>
                        <a:pt x="2094929" y="142970"/>
                        <a:pt x="2073783" y="142970"/>
                      </a:cubicBezTo>
                      <a:cubicBezTo>
                        <a:pt x="2052638" y="142970"/>
                        <a:pt x="2035493" y="125825"/>
                        <a:pt x="2035493" y="104680"/>
                      </a:cubicBezTo>
                      <a:cubicBezTo>
                        <a:pt x="2035493" y="89630"/>
                        <a:pt x="2044256" y="76771"/>
                        <a:pt x="2056829" y="70485"/>
                      </a:cubicBezTo>
                      <a:lnTo>
                        <a:pt x="2056829" y="95"/>
                      </a:lnTo>
                      <a:lnTo>
                        <a:pt x="1881473" y="95"/>
                      </a:lnTo>
                      <a:lnTo>
                        <a:pt x="1870901" y="68771"/>
                      </a:lnTo>
                      <a:cubicBezTo>
                        <a:pt x="1885664" y="74104"/>
                        <a:pt x="1896237" y="88106"/>
                        <a:pt x="1896237" y="104680"/>
                      </a:cubicBezTo>
                      <a:cubicBezTo>
                        <a:pt x="1896237" y="125825"/>
                        <a:pt x="1879092" y="142970"/>
                        <a:pt x="1857947" y="142970"/>
                      </a:cubicBezTo>
                      <a:cubicBezTo>
                        <a:pt x="1836801" y="142970"/>
                        <a:pt x="1819656" y="125825"/>
                        <a:pt x="1819656" y="104680"/>
                      </a:cubicBezTo>
                      <a:cubicBezTo>
                        <a:pt x="1819656" y="89630"/>
                        <a:pt x="1828419" y="76771"/>
                        <a:pt x="1840992" y="70485"/>
                      </a:cubicBezTo>
                      <a:lnTo>
                        <a:pt x="1840992" y="95"/>
                      </a:lnTo>
                      <a:lnTo>
                        <a:pt x="1665637" y="95"/>
                      </a:lnTo>
                      <a:lnTo>
                        <a:pt x="1655064" y="68771"/>
                      </a:lnTo>
                      <a:cubicBezTo>
                        <a:pt x="1669828" y="74104"/>
                        <a:pt x="1680401" y="88106"/>
                        <a:pt x="1680401" y="104680"/>
                      </a:cubicBezTo>
                      <a:cubicBezTo>
                        <a:pt x="1680401" y="125825"/>
                        <a:pt x="1663256" y="142970"/>
                        <a:pt x="1642110" y="142970"/>
                      </a:cubicBezTo>
                      <a:cubicBezTo>
                        <a:pt x="1620965" y="142970"/>
                        <a:pt x="1603820" y="125825"/>
                        <a:pt x="1603820" y="104680"/>
                      </a:cubicBezTo>
                      <a:cubicBezTo>
                        <a:pt x="1603820" y="89630"/>
                        <a:pt x="1612583" y="76771"/>
                        <a:pt x="1625156" y="70485"/>
                      </a:cubicBezTo>
                      <a:lnTo>
                        <a:pt x="1625156" y="95"/>
                      </a:lnTo>
                      <a:lnTo>
                        <a:pt x="1449800" y="95"/>
                      </a:lnTo>
                      <a:lnTo>
                        <a:pt x="1439228" y="68771"/>
                      </a:lnTo>
                      <a:cubicBezTo>
                        <a:pt x="1453991" y="74104"/>
                        <a:pt x="1464564" y="88106"/>
                        <a:pt x="1464564" y="104680"/>
                      </a:cubicBezTo>
                      <a:cubicBezTo>
                        <a:pt x="1464564" y="125825"/>
                        <a:pt x="1447419" y="142970"/>
                        <a:pt x="1426274" y="142970"/>
                      </a:cubicBezTo>
                      <a:cubicBezTo>
                        <a:pt x="1405128" y="142970"/>
                        <a:pt x="1387983" y="125825"/>
                        <a:pt x="1387983" y="104680"/>
                      </a:cubicBezTo>
                      <a:cubicBezTo>
                        <a:pt x="1387983" y="89630"/>
                        <a:pt x="1396746" y="76771"/>
                        <a:pt x="1409319" y="70485"/>
                      </a:cubicBezTo>
                      <a:lnTo>
                        <a:pt x="1409319" y="95"/>
                      </a:lnTo>
                      <a:lnTo>
                        <a:pt x="1233964" y="95"/>
                      </a:lnTo>
                      <a:lnTo>
                        <a:pt x="1223391" y="68771"/>
                      </a:lnTo>
                      <a:cubicBezTo>
                        <a:pt x="1238155" y="74104"/>
                        <a:pt x="1248728" y="88106"/>
                        <a:pt x="1248728" y="104680"/>
                      </a:cubicBezTo>
                      <a:cubicBezTo>
                        <a:pt x="1248728" y="125825"/>
                        <a:pt x="1231583" y="142970"/>
                        <a:pt x="1210437" y="142970"/>
                      </a:cubicBezTo>
                      <a:cubicBezTo>
                        <a:pt x="1189292" y="142970"/>
                        <a:pt x="1172147" y="125825"/>
                        <a:pt x="1172147" y="104680"/>
                      </a:cubicBezTo>
                      <a:cubicBezTo>
                        <a:pt x="1172147" y="89630"/>
                        <a:pt x="1180910" y="76771"/>
                        <a:pt x="1193483" y="70485"/>
                      </a:cubicBezTo>
                      <a:lnTo>
                        <a:pt x="1193483" y="95"/>
                      </a:lnTo>
                      <a:lnTo>
                        <a:pt x="1018127" y="95"/>
                      </a:lnTo>
                      <a:lnTo>
                        <a:pt x="1007555" y="68771"/>
                      </a:lnTo>
                      <a:cubicBezTo>
                        <a:pt x="1022318" y="74104"/>
                        <a:pt x="1032891" y="88106"/>
                        <a:pt x="1032891" y="104680"/>
                      </a:cubicBezTo>
                      <a:cubicBezTo>
                        <a:pt x="1032891" y="125825"/>
                        <a:pt x="1015746" y="142970"/>
                        <a:pt x="994601" y="142970"/>
                      </a:cubicBezTo>
                      <a:cubicBezTo>
                        <a:pt x="973455" y="142970"/>
                        <a:pt x="956310" y="125825"/>
                        <a:pt x="956310" y="104680"/>
                      </a:cubicBezTo>
                      <a:cubicBezTo>
                        <a:pt x="956310" y="89630"/>
                        <a:pt x="965073" y="76771"/>
                        <a:pt x="977646" y="70485"/>
                      </a:cubicBezTo>
                      <a:lnTo>
                        <a:pt x="977646" y="95"/>
                      </a:lnTo>
                      <a:lnTo>
                        <a:pt x="802291" y="95"/>
                      </a:lnTo>
                      <a:lnTo>
                        <a:pt x="791718" y="68771"/>
                      </a:lnTo>
                      <a:cubicBezTo>
                        <a:pt x="806482" y="74104"/>
                        <a:pt x="817055" y="88106"/>
                        <a:pt x="817055" y="104680"/>
                      </a:cubicBezTo>
                      <a:cubicBezTo>
                        <a:pt x="817055" y="125825"/>
                        <a:pt x="799910" y="142970"/>
                        <a:pt x="778764" y="142970"/>
                      </a:cubicBezTo>
                      <a:cubicBezTo>
                        <a:pt x="757619" y="142970"/>
                        <a:pt x="740474" y="125825"/>
                        <a:pt x="740474" y="104680"/>
                      </a:cubicBezTo>
                      <a:cubicBezTo>
                        <a:pt x="740474" y="89630"/>
                        <a:pt x="749237" y="76771"/>
                        <a:pt x="761810" y="70485"/>
                      </a:cubicBezTo>
                      <a:lnTo>
                        <a:pt x="761810" y="95"/>
                      </a:lnTo>
                      <a:lnTo>
                        <a:pt x="586455" y="95"/>
                      </a:lnTo>
                      <a:lnTo>
                        <a:pt x="575881" y="68771"/>
                      </a:lnTo>
                      <a:cubicBezTo>
                        <a:pt x="590646" y="74104"/>
                        <a:pt x="601218" y="88106"/>
                        <a:pt x="601218" y="104680"/>
                      </a:cubicBezTo>
                      <a:cubicBezTo>
                        <a:pt x="601218" y="125825"/>
                        <a:pt x="584073" y="142970"/>
                        <a:pt x="562928" y="142970"/>
                      </a:cubicBezTo>
                      <a:cubicBezTo>
                        <a:pt x="541782" y="142970"/>
                        <a:pt x="524637" y="125825"/>
                        <a:pt x="524637" y="104680"/>
                      </a:cubicBezTo>
                      <a:cubicBezTo>
                        <a:pt x="524637" y="89630"/>
                        <a:pt x="533400" y="76771"/>
                        <a:pt x="545973" y="70485"/>
                      </a:cubicBezTo>
                      <a:lnTo>
                        <a:pt x="545973" y="95"/>
                      </a:lnTo>
                      <a:lnTo>
                        <a:pt x="370618" y="95"/>
                      </a:lnTo>
                      <a:lnTo>
                        <a:pt x="360045" y="68771"/>
                      </a:lnTo>
                      <a:cubicBezTo>
                        <a:pt x="374809" y="74104"/>
                        <a:pt x="385381" y="88106"/>
                        <a:pt x="385381" y="104680"/>
                      </a:cubicBezTo>
                      <a:cubicBezTo>
                        <a:pt x="385381" y="125825"/>
                        <a:pt x="368237" y="142970"/>
                        <a:pt x="347091" y="142970"/>
                      </a:cubicBezTo>
                      <a:cubicBezTo>
                        <a:pt x="325946" y="142970"/>
                        <a:pt x="308801" y="125825"/>
                        <a:pt x="308801" y="104680"/>
                      </a:cubicBezTo>
                      <a:cubicBezTo>
                        <a:pt x="308801" y="89630"/>
                        <a:pt x="317563" y="76771"/>
                        <a:pt x="330137" y="70485"/>
                      </a:cubicBezTo>
                      <a:lnTo>
                        <a:pt x="330137" y="95"/>
                      </a:lnTo>
                      <a:lnTo>
                        <a:pt x="154781" y="95"/>
                      </a:lnTo>
                      <a:lnTo>
                        <a:pt x="144209" y="68771"/>
                      </a:lnTo>
                      <a:cubicBezTo>
                        <a:pt x="158972" y="74104"/>
                        <a:pt x="169545" y="88106"/>
                        <a:pt x="169545" y="104680"/>
                      </a:cubicBezTo>
                      <a:cubicBezTo>
                        <a:pt x="169545" y="125825"/>
                        <a:pt x="152400" y="142970"/>
                        <a:pt x="131254" y="142970"/>
                      </a:cubicBezTo>
                      <a:cubicBezTo>
                        <a:pt x="110109" y="142970"/>
                        <a:pt x="92964" y="125825"/>
                        <a:pt x="92964" y="104680"/>
                      </a:cubicBezTo>
                      <a:cubicBezTo>
                        <a:pt x="92964" y="89630"/>
                        <a:pt x="101727" y="76771"/>
                        <a:pt x="114300" y="70485"/>
                      </a:cubicBezTo>
                      <a:lnTo>
                        <a:pt x="114300" y="95"/>
                      </a:lnTo>
                      <a:lnTo>
                        <a:pt x="0" y="95"/>
                      </a:lnTo>
                      <a:lnTo>
                        <a:pt x="0" y="1308068"/>
                      </a:lnTo>
                      <a:lnTo>
                        <a:pt x="14573" y="1316831"/>
                      </a:lnTo>
                      <a:lnTo>
                        <a:pt x="37814" y="1303306"/>
                      </a:lnTo>
                      <a:lnTo>
                        <a:pt x="61341" y="1293305"/>
                      </a:lnTo>
                      <a:lnTo>
                        <a:pt x="86392" y="1297877"/>
                      </a:lnTo>
                      <a:lnTo>
                        <a:pt x="113538" y="1323023"/>
                      </a:lnTo>
                      <a:lnTo>
                        <a:pt x="134684" y="1290542"/>
                      </a:lnTo>
                      <a:lnTo>
                        <a:pt x="162211" y="1318927"/>
                      </a:lnTo>
                      <a:lnTo>
                        <a:pt x="185357" y="1304639"/>
                      </a:lnTo>
                      <a:lnTo>
                        <a:pt x="208217" y="1287780"/>
                      </a:lnTo>
                      <a:lnTo>
                        <a:pt x="231743" y="1277493"/>
                      </a:lnTo>
                      <a:lnTo>
                        <a:pt x="256889" y="1283589"/>
                      </a:lnTo>
                      <a:lnTo>
                        <a:pt x="280702" y="1276350"/>
                      </a:lnTo>
                      <a:lnTo>
                        <a:pt x="307753" y="1300544"/>
                      </a:lnTo>
                      <a:lnTo>
                        <a:pt x="331470" y="1292447"/>
                      </a:lnTo>
                      <a:lnTo>
                        <a:pt x="356521" y="1297210"/>
                      </a:lnTo>
                      <a:lnTo>
                        <a:pt x="378619" y="1273397"/>
                      </a:lnTo>
                      <a:lnTo>
                        <a:pt x="404813" y="1289114"/>
                      </a:lnTo>
                      <a:lnTo>
                        <a:pt x="425387" y="1250156"/>
                      </a:lnTo>
                      <a:lnTo>
                        <a:pt x="452342" y="1273873"/>
                      </a:lnTo>
                      <a:lnTo>
                        <a:pt x="476917" y="1275017"/>
                      </a:lnTo>
                      <a:lnTo>
                        <a:pt x="500539" y="1266539"/>
                      </a:lnTo>
                      <a:lnTo>
                        <a:pt x="524065" y="1256348"/>
                      </a:lnTo>
                      <a:lnTo>
                        <a:pt x="550450" y="1274540"/>
                      </a:lnTo>
                      <a:lnTo>
                        <a:pt x="574643" y="1270826"/>
                      </a:lnTo>
                      <a:lnTo>
                        <a:pt x="596170" y="1241489"/>
                      </a:lnTo>
                      <a:lnTo>
                        <a:pt x="620935" y="1243584"/>
                      </a:lnTo>
                      <a:lnTo>
                        <a:pt x="646271" y="1251490"/>
                      </a:lnTo>
                      <a:lnTo>
                        <a:pt x="668846" y="1232345"/>
                      </a:lnTo>
                      <a:lnTo>
                        <a:pt x="693801" y="1236440"/>
                      </a:lnTo>
                      <a:lnTo>
                        <a:pt x="719423" y="1247299"/>
                      </a:lnTo>
                      <a:lnTo>
                        <a:pt x="743712" y="1245013"/>
                      </a:lnTo>
                      <a:lnTo>
                        <a:pt x="766858" y="1231678"/>
                      </a:lnTo>
                      <a:lnTo>
                        <a:pt x="792290" y="1240441"/>
                      </a:lnTo>
                      <a:lnTo>
                        <a:pt x="815626" y="1228630"/>
                      </a:lnTo>
                      <a:lnTo>
                        <a:pt x="840582" y="1232440"/>
                      </a:lnTo>
                      <a:lnTo>
                        <a:pt x="863823" y="1220438"/>
                      </a:lnTo>
                      <a:lnTo>
                        <a:pt x="888492" y="1222058"/>
                      </a:lnTo>
                      <a:lnTo>
                        <a:pt x="911066" y="1202912"/>
                      </a:lnTo>
                      <a:lnTo>
                        <a:pt x="937546" y="1221581"/>
                      </a:lnTo>
                      <a:lnTo>
                        <a:pt x="959263" y="1194340"/>
                      </a:lnTo>
                      <a:lnTo>
                        <a:pt x="985552" y="1211675"/>
                      </a:lnTo>
                      <a:lnTo>
                        <a:pt x="1010983" y="1220724"/>
                      </a:lnTo>
                      <a:lnTo>
                        <a:pt x="1033177" y="1198150"/>
                      </a:lnTo>
                      <a:lnTo>
                        <a:pt x="1058799" y="1209294"/>
                      </a:lnTo>
                      <a:lnTo>
                        <a:pt x="1083469" y="1210913"/>
                      </a:lnTo>
                      <a:lnTo>
                        <a:pt x="1104996" y="1181957"/>
                      </a:lnTo>
                      <a:lnTo>
                        <a:pt x="1131475" y="1200817"/>
                      </a:lnTo>
                      <a:lnTo>
                        <a:pt x="1155478" y="1195959"/>
                      </a:lnTo>
                      <a:lnTo>
                        <a:pt x="1177290" y="1169575"/>
                      </a:lnTo>
                      <a:lnTo>
                        <a:pt x="1202436" y="1176338"/>
                      </a:lnTo>
                      <a:lnTo>
                        <a:pt x="1227106" y="1178338"/>
                      </a:lnTo>
                      <a:lnTo>
                        <a:pt x="1252156" y="1183672"/>
                      </a:lnTo>
                      <a:lnTo>
                        <a:pt x="1278160" y="1198340"/>
                      </a:lnTo>
                      <a:lnTo>
                        <a:pt x="1301115" y="1183100"/>
                      </a:lnTo>
                      <a:lnTo>
                        <a:pt x="1325118" y="1178147"/>
                      </a:lnTo>
                      <a:lnTo>
                        <a:pt x="1351407" y="1195388"/>
                      </a:lnTo>
                      <a:lnTo>
                        <a:pt x="1372267" y="1159383"/>
                      </a:lnTo>
                      <a:lnTo>
                        <a:pt x="1395413" y="1146429"/>
                      </a:lnTo>
                      <a:lnTo>
                        <a:pt x="1420654" y="1153763"/>
                      </a:lnTo>
                      <a:lnTo>
                        <a:pt x="1444466" y="1147667"/>
                      </a:lnTo>
                      <a:lnTo>
                        <a:pt x="1471994" y="1177671"/>
                      </a:lnTo>
                      <a:lnTo>
                        <a:pt x="1496187" y="1174814"/>
                      </a:lnTo>
                      <a:lnTo>
                        <a:pt x="1520095" y="1169003"/>
                      </a:lnTo>
                      <a:lnTo>
                        <a:pt x="1543907" y="1162431"/>
                      </a:lnTo>
                      <a:lnTo>
                        <a:pt x="1568101" y="1159383"/>
                      </a:lnTo>
                      <a:lnTo>
                        <a:pt x="1590389" y="1138142"/>
                      </a:lnTo>
                      <a:lnTo>
                        <a:pt x="1616107" y="1149763"/>
                      </a:lnTo>
                      <a:lnTo>
                        <a:pt x="1641729" y="1160621"/>
                      </a:lnTo>
                      <a:lnTo>
                        <a:pt x="1663923" y="1137952"/>
                      </a:lnTo>
                      <a:lnTo>
                        <a:pt x="1690212" y="1155287"/>
                      </a:lnTo>
                      <a:lnTo>
                        <a:pt x="1713548" y="1144334"/>
                      </a:lnTo>
                      <a:lnTo>
                        <a:pt x="1738598" y="1150144"/>
                      </a:lnTo>
                      <a:lnTo>
                        <a:pt x="1760696" y="1127093"/>
                      </a:lnTo>
                      <a:lnTo>
                        <a:pt x="1786795" y="1142810"/>
                      </a:lnTo>
                      <a:lnTo>
                        <a:pt x="1807464" y="1105567"/>
                      </a:lnTo>
                      <a:lnTo>
                        <a:pt x="1834039" y="1125569"/>
                      </a:lnTo>
                      <a:lnTo>
                        <a:pt x="1857185" y="1112234"/>
                      </a:lnTo>
                      <a:lnTo>
                        <a:pt x="1880712" y="1102805"/>
                      </a:lnTo>
                      <a:lnTo>
                        <a:pt x="1905857" y="1109377"/>
                      </a:lnTo>
                      <a:lnTo>
                        <a:pt x="1931480" y="1120616"/>
                      </a:lnTo>
                      <a:lnTo>
                        <a:pt x="1953482" y="1095851"/>
                      </a:lnTo>
                      <a:lnTo>
                        <a:pt x="1978438" y="1100042"/>
                      </a:lnTo>
                      <a:lnTo>
                        <a:pt x="2004631" y="1116044"/>
                      </a:lnTo>
                      <a:lnTo>
                        <a:pt x="2028539" y="1110234"/>
                      </a:lnTo>
                      <a:lnTo>
                        <a:pt x="2051400" y="1094327"/>
                      </a:lnTo>
                      <a:lnTo>
                        <a:pt x="2075688" y="1091851"/>
                      </a:lnTo>
                      <a:lnTo>
                        <a:pt x="2100644" y="1095851"/>
                      </a:lnTo>
                      <a:lnTo>
                        <a:pt x="2122932" y="1074134"/>
                      </a:lnTo>
                      <a:lnTo>
                        <a:pt x="2149602" y="1094994"/>
                      </a:lnTo>
                      <a:lnTo>
                        <a:pt x="2172081" y="1075182"/>
                      </a:lnTo>
                      <a:lnTo>
                        <a:pt x="2197513" y="1083755"/>
                      </a:lnTo>
                      <a:lnTo>
                        <a:pt x="2205323" y="1088993"/>
                      </a:lnTo>
                      <a:lnTo>
                        <a:pt x="2205323" y="0"/>
                      </a:lnTo>
                      <a:lnTo>
                        <a:pt x="20975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791900" y="1662750"/>
            <a:ext cx="5560200" cy="11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791900" y="2983650"/>
            <a:ext cx="556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3"/>
          <p:cNvGrpSpPr/>
          <p:nvPr/>
        </p:nvGrpSpPr>
        <p:grpSpPr>
          <a:xfrm>
            <a:off x="295800" y="295800"/>
            <a:ext cx="8853654" cy="4853162"/>
            <a:chOff x="295800" y="295800"/>
            <a:chExt cx="8853654" cy="4853162"/>
          </a:xfrm>
        </p:grpSpPr>
        <p:sp>
          <p:nvSpPr>
            <p:cNvPr id="139" name="Google Shape;139;p13"/>
            <p:cNvSpPr/>
            <p:nvPr/>
          </p:nvSpPr>
          <p:spPr>
            <a:xfrm rot="-5400000">
              <a:off x="7190817" y="3190326"/>
              <a:ext cx="1564134" cy="2353140"/>
            </a:xfrm>
            <a:custGeom>
              <a:avLst/>
              <a:gdLst/>
              <a:ahLst/>
              <a:cxnLst/>
              <a:rect l="l" t="t" r="r" b="b"/>
              <a:pathLst>
                <a:path w="2291771" h="3447824" extrusionOk="0">
                  <a:moveTo>
                    <a:pt x="2270256" y="3440943"/>
                  </a:moveTo>
                  <a:cubicBezTo>
                    <a:pt x="2230562" y="3431238"/>
                    <a:pt x="2191792" y="3417887"/>
                    <a:pt x="2152766" y="3405614"/>
                  </a:cubicBezTo>
                  <a:cubicBezTo>
                    <a:pt x="2127604" y="3397655"/>
                    <a:pt x="2106756" y="3384817"/>
                    <a:pt x="2096640" y="3357909"/>
                  </a:cubicBezTo>
                  <a:cubicBezTo>
                    <a:pt x="2075278" y="3300962"/>
                    <a:pt x="2041849" y="3260446"/>
                    <a:pt x="1973707" y="3257263"/>
                  </a:cubicBezTo>
                  <a:cubicBezTo>
                    <a:pt x="1929186" y="3255209"/>
                    <a:pt x="1894165" y="3227531"/>
                    <a:pt x="1876500" y="3187631"/>
                  </a:cubicBezTo>
                  <a:cubicBezTo>
                    <a:pt x="1863560" y="3158413"/>
                    <a:pt x="1861198" y="3124265"/>
                    <a:pt x="1855652" y="3092068"/>
                  </a:cubicBezTo>
                  <a:cubicBezTo>
                    <a:pt x="1852879" y="3076149"/>
                    <a:pt x="1846358" y="3063466"/>
                    <a:pt x="1835420" y="3051861"/>
                  </a:cubicBezTo>
                  <a:cubicBezTo>
                    <a:pt x="1804045" y="3018586"/>
                    <a:pt x="1772053" y="2985619"/>
                    <a:pt x="1755878" y="2941303"/>
                  </a:cubicBezTo>
                  <a:cubicBezTo>
                    <a:pt x="1752078" y="2930931"/>
                    <a:pt x="1742835" y="2925744"/>
                    <a:pt x="1734157" y="2920455"/>
                  </a:cubicBezTo>
                  <a:cubicBezTo>
                    <a:pt x="1707147" y="2904125"/>
                    <a:pt x="1679828" y="2888309"/>
                    <a:pt x="1652920" y="2871878"/>
                  </a:cubicBezTo>
                  <a:cubicBezTo>
                    <a:pt x="1639877" y="2863918"/>
                    <a:pt x="1623651" y="2857602"/>
                    <a:pt x="1615435" y="2845894"/>
                  </a:cubicBezTo>
                  <a:cubicBezTo>
                    <a:pt x="1581954" y="2798241"/>
                    <a:pt x="1554584" y="2746685"/>
                    <a:pt x="1537485" y="2690919"/>
                  </a:cubicBezTo>
                  <a:cubicBezTo>
                    <a:pt x="1519512" y="2632327"/>
                    <a:pt x="1503953" y="2573480"/>
                    <a:pt x="1461434" y="2526186"/>
                  </a:cubicBezTo>
                  <a:cubicBezTo>
                    <a:pt x="1445670" y="2508676"/>
                    <a:pt x="1438327" y="2485825"/>
                    <a:pt x="1429084" y="2464001"/>
                  </a:cubicBezTo>
                  <a:cubicBezTo>
                    <a:pt x="1402844" y="2401969"/>
                    <a:pt x="1387901" y="2335573"/>
                    <a:pt x="1354779" y="2276109"/>
                  </a:cubicBezTo>
                  <a:cubicBezTo>
                    <a:pt x="1336910" y="2244015"/>
                    <a:pt x="1311183" y="2215208"/>
                    <a:pt x="1281451" y="2202216"/>
                  </a:cubicBezTo>
                  <a:cubicBezTo>
                    <a:pt x="1238830" y="2183576"/>
                    <a:pt x="1204220" y="2146603"/>
                    <a:pt x="1154359" y="2144139"/>
                  </a:cubicBezTo>
                  <a:cubicBezTo>
                    <a:pt x="1150199" y="2143933"/>
                    <a:pt x="1144499" y="2139209"/>
                    <a:pt x="1142651" y="2135152"/>
                  </a:cubicBezTo>
                  <a:cubicBezTo>
                    <a:pt x="1122624" y="2091607"/>
                    <a:pt x="1084265" y="2059873"/>
                    <a:pt x="1067474" y="2013606"/>
                  </a:cubicBezTo>
                  <a:cubicBezTo>
                    <a:pt x="1057152" y="1985106"/>
                    <a:pt x="1051196" y="1951728"/>
                    <a:pt x="1019256" y="1934988"/>
                  </a:cubicBezTo>
                  <a:cubicBezTo>
                    <a:pt x="979664" y="1914243"/>
                    <a:pt x="969086" y="1875319"/>
                    <a:pt x="959946" y="1835985"/>
                  </a:cubicBezTo>
                  <a:cubicBezTo>
                    <a:pt x="951832" y="1801169"/>
                    <a:pt x="944130" y="1766251"/>
                    <a:pt x="936273" y="1731384"/>
                  </a:cubicBezTo>
                  <a:cubicBezTo>
                    <a:pt x="930727" y="1706889"/>
                    <a:pt x="917530" y="1690971"/>
                    <a:pt x="890623" y="1689790"/>
                  </a:cubicBezTo>
                  <a:cubicBezTo>
                    <a:pt x="883844" y="1689482"/>
                    <a:pt x="871674" y="1687684"/>
                    <a:pt x="880147" y="1679058"/>
                  </a:cubicBezTo>
                  <a:cubicBezTo>
                    <a:pt x="895398" y="1663498"/>
                    <a:pt x="880147" y="1656925"/>
                    <a:pt x="873831" y="1649120"/>
                  </a:cubicBezTo>
                  <a:cubicBezTo>
                    <a:pt x="859093" y="1630839"/>
                    <a:pt x="844099" y="1612251"/>
                    <a:pt x="826589" y="1596794"/>
                  </a:cubicBezTo>
                  <a:cubicBezTo>
                    <a:pt x="796343" y="1570092"/>
                    <a:pt x="797421" y="1518279"/>
                    <a:pt x="751617" y="1504517"/>
                  </a:cubicBezTo>
                  <a:cubicBezTo>
                    <a:pt x="750590" y="1504209"/>
                    <a:pt x="749512" y="1500615"/>
                    <a:pt x="749974" y="1499074"/>
                  </a:cubicBezTo>
                  <a:cubicBezTo>
                    <a:pt x="755776" y="1481204"/>
                    <a:pt x="741193" y="1477096"/>
                    <a:pt x="731128" y="1468777"/>
                  </a:cubicBezTo>
                  <a:cubicBezTo>
                    <a:pt x="717777" y="1457737"/>
                    <a:pt x="704785" y="1445721"/>
                    <a:pt x="694053" y="1432216"/>
                  </a:cubicBezTo>
                  <a:cubicBezTo>
                    <a:pt x="646965" y="1372957"/>
                    <a:pt x="604703" y="1313339"/>
                    <a:pt x="619184" y="1229125"/>
                  </a:cubicBezTo>
                  <a:cubicBezTo>
                    <a:pt x="626065" y="1189225"/>
                    <a:pt x="610608" y="1150199"/>
                    <a:pt x="569682" y="1128735"/>
                  </a:cubicBezTo>
                  <a:cubicBezTo>
                    <a:pt x="552428" y="1119697"/>
                    <a:pt x="542774" y="1101878"/>
                    <a:pt x="528448" y="1090684"/>
                  </a:cubicBezTo>
                  <a:cubicBezTo>
                    <a:pt x="486494" y="1057871"/>
                    <a:pt x="454657" y="1020539"/>
                    <a:pt x="447673" y="965697"/>
                  </a:cubicBezTo>
                  <a:cubicBezTo>
                    <a:pt x="446492" y="956351"/>
                    <a:pt x="442692" y="942795"/>
                    <a:pt x="427955" y="955735"/>
                  </a:cubicBezTo>
                  <a:cubicBezTo>
                    <a:pt x="421279" y="961589"/>
                    <a:pt x="410136" y="965543"/>
                    <a:pt x="406028" y="959637"/>
                  </a:cubicBezTo>
                  <a:cubicBezTo>
                    <a:pt x="401150" y="952500"/>
                    <a:pt x="402844" y="937608"/>
                    <a:pt x="410290" y="933141"/>
                  </a:cubicBezTo>
                  <a:cubicBezTo>
                    <a:pt x="426209" y="923589"/>
                    <a:pt x="421998" y="913114"/>
                    <a:pt x="415323" y="902330"/>
                  </a:cubicBezTo>
                  <a:cubicBezTo>
                    <a:pt x="395604" y="870288"/>
                    <a:pt x="386464" y="834907"/>
                    <a:pt x="380199" y="798397"/>
                  </a:cubicBezTo>
                  <a:cubicBezTo>
                    <a:pt x="379839" y="796394"/>
                    <a:pt x="376707" y="794905"/>
                    <a:pt x="374858" y="793211"/>
                  </a:cubicBezTo>
                  <a:cubicBezTo>
                    <a:pt x="366232" y="800656"/>
                    <a:pt x="373010" y="809591"/>
                    <a:pt x="369467" y="819245"/>
                  </a:cubicBezTo>
                  <a:cubicBezTo>
                    <a:pt x="347283" y="794186"/>
                    <a:pt x="367156" y="775033"/>
                    <a:pt x="371161" y="752592"/>
                  </a:cubicBezTo>
                  <a:cubicBezTo>
                    <a:pt x="381380" y="695080"/>
                    <a:pt x="380404" y="636181"/>
                    <a:pt x="345897" y="583803"/>
                  </a:cubicBezTo>
                  <a:cubicBezTo>
                    <a:pt x="335216" y="567628"/>
                    <a:pt x="325562" y="550785"/>
                    <a:pt x="315395" y="534302"/>
                  </a:cubicBezTo>
                  <a:cubicBezTo>
                    <a:pt x="264095" y="451011"/>
                    <a:pt x="212026" y="368183"/>
                    <a:pt x="192256" y="270103"/>
                  </a:cubicBezTo>
                  <a:cubicBezTo>
                    <a:pt x="189945" y="258498"/>
                    <a:pt x="181010" y="248434"/>
                    <a:pt x="176543" y="237085"/>
                  </a:cubicBezTo>
                  <a:cubicBezTo>
                    <a:pt x="160111" y="195594"/>
                    <a:pt x="115230" y="181678"/>
                    <a:pt x="90480" y="147633"/>
                  </a:cubicBezTo>
                  <a:cubicBezTo>
                    <a:pt x="79131" y="132073"/>
                    <a:pt x="76974" y="108401"/>
                    <a:pt x="58231" y="100750"/>
                  </a:cubicBezTo>
                  <a:cubicBezTo>
                    <a:pt x="41029" y="93715"/>
                    <a:pt x="35535" y="80928"/>
                    <a:pt x="31221" y="66447"/>
                  </a:cubicBezTo>
                  <a:cubicBezTo>
                    <a:pt x="24186" y="42724"/>
                    <a:pt x="11143" y="21824"/>
                    <a:pt x="0" y="0"/>
                  </a:cubicBezTo>
                  <a:lnTo>
                    <a:pt x="0" y="3447824"/>
                  </a:lnTo>
                  <a:lnTo>
                    <a:pt x="2291772" y="3447824"/>
                  </a:lnTo>
                  <a:cubicBezTo>
                    <a:pt x="2285250" y="3445205"/>
                    <a:pt x="2278112" y="3442894"/>
                    <a:pt x="2270256" y="3440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140;p13"/>
            <p:cNvGrpSpPr/>
            <p:nvPr/>
          </p:nvGrpSpPr>
          <p:grpSpPr>
            <a:xfrm>
              <a:off x="295800" y="295800"/>
              <a:ext cx="8578967" cy="4556925"/>
              <a:chOff x="295800" y="295800"/>
              <a:chExt cx="8578967" cy="4556925"/>
            </a:xfrm>
          </p:grpSpPr>
          <p:grpSp>
            <p:nvGrpSpPr>
              <p:cNvPr id="141" name="Google Shape;141;p13"/>
              <p:cNvGrpSpPr/>
              <p:nvPr/>
            </p:nvGrpSpPr>
            <p:grpSpPr>
              <a:xfrm>
                <a:off x="295800" y="295800"/>
                <a:ext cx="8578967" cy="4556925"/>
                <a:chOff x="295800" y="295800"/>
                <a:chExt cx="8578967" cy="4556925"/>
              </a:xfrm>
            </p:grpSpPr>
            <p:sp>
              <p:nvSpPr>
                <p:cNvPr id="142" name="Google Shape;142;p13"/>
                <p:cNvSpPr/>
                <p:nvPr/>
              </p:nvSpPr>
              <p:spPr>
                <a:xfrm>
                  <a:off x="295800" y="295800"/>
                  <a:ext cx="3082745" cy="185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295800" y="1646161"/>
                  <a:ext cx="3082745" cy="185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 rot="-5400000">
                  <a:off x="3678874" y="-343168"/>
                  <a:ext cx="4554744" cy="5837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895" h="1191233" extrusionOk="0">
                      <a:moveTo>
                        <a:pt x="1832896" y="0"/>
                      </a:moveTo>
                      <a:lnTo>
                        <a:pt x="0" y="0"/>
                      </a:lnTo>
                      <a:lnTo>
                        <a:pt x="0" y="1164812"/>
                      </a:lnTo>
                      <a:cubicBezTo>
                        <a:pt x="1715" y="1163860"/>
                        <a:pt x="3524" y="1163288"/>
                        <a:pt x="5525" y="1163098"/>
                      </a:cubicBezTo>
                      <a:cubicBezTo>
                        <a:pt x="21241" y="1161859"/>
                        <a:pt x="23622" y="1192435"/>
                        <a:pt x="39433" y="1191197"/>
                      </a:cubicBezTo>
                      <a:cubicBezTo>
                        <a:pt x="55150" y="1189958"/>
                        <a:pt x="54578" y="1182719"/>
                        <a:pt x="70295" y="1181481"/>
                      </a:cubicBezTo>
                      <a:cubicBezTo>
                        <a:pt x="86011" y="1180243"/>
                        <a:pt x="84868" y="1165955"/>
                        <a:pt x="100584" y="1164717"/>
                      </a:cubicBezTo>
                      <a:cubicBezTo>
                        <a:pt x="116300" y="1163479"/>
                        <a:pt x="115824" y="1158240"/>
                        <a:pt x="131540" y="1157002"/>
                      </a:cubicBezTo>
                      <a:cubicBezTo>
                        <a:pt x="147256" y="1155764"/>
                        <a:pt x="148685" y="1174051"/>
                        <a:pt x="164306" y="1172813"/>
                      </a:cubicBezTo>
                      <a:cubicBezTo>
                        <a:pt x="180023" y="1171575"/>
                        <a:pt x="179356" y="1163764"/>
                        <a:pt x="195072" y="1162526"/>
                      </a:cubicBezTo>
                      <a:cubicBezTo>
                        <a:pt x="210788" y="1161288"/>
                        <a:pt x="210407" y="1157192"/>
                        <a:pt x="226124" y="1155954"/>
                      </a:cubicBezTo>
                      <a:cubicBezTo>
                        <a:pt x="241840" y="1154716"/>
                        <a:pt x="241649" y="1152430"/>
                        <a:pt x="257270" y="1151191"/>
                      </a:cubicBezTo>
                      <a:cubicBezTo>
                        <a:pt x="272987" y="1149953"/>
                        <a:pt x="274701" y="1172528"/>
                        <a:pt x="290417" y="1171289"/>
                      </a:cubicBezTo>
                      <a:cubicBezTo>
                        <a:pt x="306134" y="1170051"/>
                        <a:pt x="303371" y="1136142"/>
                        <a:pt x="319088" y="1134808"/>
                      </a:cubicBezTo>
                      <a:cubicBezTo>
                        <a:pt x="334804" y="1133570"/>
                        <a:pt x="337376" y="1166908"/>
                        <a:pt x="353092" y="1165670"/>
                      </a:cubicBezTo>
                      <a:cubicBezTo>
                        <a:pt x="368808" y="1164431"/>
                        <a:pt x="366236" y="1131856"/>
                        <a:pt x="381857" y="1130617"/>
                      </a:cubicBezTo>
                      <a:cubicBezTo>
                        <a:pt x="397478" y="1129379"/>
                        <a:pt x="399383" y="1153192"/>
                        <a:pt x="415099" y="1151954"/>
                      </a:cubicBezTo>
                      <a:cubicBezTo>
                        <a:pt x="430816" y="1150715"/>
                        <a:pt x="429387" y="1133094"/>
                        <a:pt x="445103" y="1131856"/>
                      </a:cubicBezTo>
                      <a:cubicBezTo>
                        <a:pt x="460724" y="1130617"/>
                        <a:pt x="460915" y="1132046"/>
                        <a:pt x="476536" y="1130808"/>
                      </a:cubicBezTo>
                      <a:cubicBezTo>
                        <a:pt x="492157" y="1129570"/>
                        <a:pt x="491585" y="1121378"/>
                        <a:pt x="507206" y="1120140"/>
                      </a:cubicBezTo>
                      <a:cubicBezTo>
                        <a:pt x="522922" y="1118902"/>
                        <a:pt x="522827" y="1117759"/>
                        <a:pt x="538448" y="1116521"/>
                      </a:cubicBezTo>
                      <a:cubicBezTo>
                        <a:pt x="554165" y="1115282"/>
                        <a:pt x="556260" y="1142143"/>
                        <a:pt x="571976" y="1140905"/>
                      </a:cubicBezTo>
                      <a:cubicBezTo>
                        <a:pt x="587693" y="1139666"/>
                        <a:pt x="586931" y="1130713"/>
                        <a:pt x="602647" y="1129474"/>
                      </a:cubicBezTo>
                      <a:cubicBezTo>
                        <a:pt x="618363" y="1128236"/>
                        <a:pt x="617315" y="1115378"/>
                        <a:pt x="633032" y="1114139"/>
                      </a:cubicBezTo>
                      <a:cubicBezTo>
                        <a:pt x="648748" y="1112901"/>
                        <a:pt x="649986" y="1128808"/>
                        <a:pt x="665607" y="1127570"/>
                      </a:cubicBezTo>
                      <a:cubicBezTo>
                        <a:pt x="681323" y="1126331"/>
                        <a:pt x="680466" y="1115663"/>
                        <a:pt x="696087" y="1114425"/>
                      </a:cubicBezTo>
                      <a:cubicBezTo>
                        <a:pt x="711803" y="1113187"/>
                        <a:pt x="711422" y="1108900"/>
                        <a:pt x="727043" y="1107662"/>
                      </a:cubicBezTo>
                      <a:cubicBezTo>
                        <a:pt x="742664" y="1106424"/>
                        <a:pt x="744950" y="1134713"/>
                        <a:pt x="760667" y="1133475"/>
                      </a:cubicBezTo>
                      <a:cubicBezTo>
                        <a:pt x="776383" y="1132237"/>
                        <a:pt x="776288" y="1131856"/>
                        <a:pt x="792004" y="1130617"/>
                      </a:cubicBezTo>
                      <a:cubicBezTo>
                        <a:pt x="807720" y="1129379"/>
                        <a:pt x="805815" y="1105757"/>
                        <a:pt x="821436" y="1104519"/>
                      </a:cubicBezTo>
                      <a:cubicBezTo>
                        <a:pt x="837057" y="1103281"/>
                        <a:pt x="838295" y="1118616"/>
                        <a:pt x="854012" y="1117378"/>
                      </a:cubicBezTo>
                      <a:cubicBezTo>
                        <a:pt x="869633" y="1116139"/>
                        <a:pt x="869061" y="1108139"/>
                        <a:pt x="884682" y="1106805"/>
                      </a:cubicBezTo>
                      <a:cubicBezTo>
                        <a:pt x="900398" y="1105567"/>
                        <a:pt x="899255" y="1091756"/>
                        <a:pt x="914972" y="1090517"/>
                      </a:cubicBezTo>
                      <a:cubicBezTo>
                        <a:pt x="930593" y="1089279"/>
                        <a:pt x="932974" y="1118330"/>
                        <a:pt x="948595" y="1117092"/>
                      </a:cubicBezTo>
                      <a:cubicBezTo>
                        <a:pt x="964216" y="1115854"/>
                        <a:pt x="962882" y="1099090"/>
                        <a:pt x="978598" y="1097851"/>
                      </a:cubicBezTo>
                      <a:cubicBezTo>
                        <a:pt x="994219" y="1096613"/>
                        <a:pt x="993362" y="1085183"/>
                        <a:pt x="1008983" y="1083945"/>
                      </a:cubicBezTo>
                      <a:cubicBezTo>
                        <a:pt x="1024700" y="1082707"/>
                        <a:pt x="1024700" y="1083564"/>
                        <a:pt x="1040416" y="1082326"/>
                      </a:cubicBezTo>
                      <a:cubicBezTo>
                        <a:pt x="1056132" y="1081088"/>
                        <a:pt x="1056704" y="1088231"/>
                        <a:pt x="1072325" y="1086993"/>
                      </a:cubicBezTo>
                      <a:cubicBezTo>
                        <a:pt x="1087946" y="1085755"/>
                        <a:pt x="1087755" y="1082897"/>
                        <a:pt x="1103376" y="1081659"/>
                      </a:cubicBezTo>
                      <a:cubicBezTo>
                        <a:pt x="1118997" y="1080421"/>
                        <a:pt x="1120807" y="1102900"/>
                        <a:pt x="1136428" y="1101662"/>
                      </a:cubicBezTo>
                      <a:cubicBezTo>
                        <a:pt x="1152049" y="1100423"/>
                        <a:pt x="1152430" y="1104995"/>
                        <a:pt x="1168146" y="1103757"/>
                      </a:cubicBezTo>
                      <a:cubicBezTo>
                        <a:pt x="1183767" y="1102519"/>
                        <a:pt x="1183386" y="1096708"/>
                        <a:pt x="1199007" y="1095470"/>
                      </a:cubicBezTo>
                      <a:cubicBezTo>
                        <a:pt x="1214628" y="1094232"/>
                        <a:pt x="1213771" y="1082707"/>
                        <a:pt x="1229392" y="1081468"/>
                      </a:cubicBezTo>
                      <a:cubicBezTo>
                        <a:pt x="1245013" y="1080230"/>
                        <a:pt x="1243584" y="1061942"/>
                        <a:pt x="1259300" y="1060704"/>
                      </a:cubicBezTo>
                      <a:cubicBezTo>
                        <a:pt x="1274921" y="1059466"/>
                        <a:pt x="1276255" y="1075658"/>
                        <a:pt x="1291876" y="1074420"/>
                      </a:cubicBezTo>
                      <a:cubicBezTo>
                        <a:pt x="1307497" y="1073182"/>
                        <a:pt x="1307306" y="1070229"/>
                        <a:pt x="1322927" y="1068991"/>
                      </a:cubicBezTo>
                      <a:cubicBezTo>
                        <a:pt x="1338548" y="1067753"/>
                        <a:pt x="1337596" y="1055180"/>
                        <a:pt x="1353217" y="1053941"/>
                      </a:cubicBezTo>
                      <a:cubicBezTo>
                        <a:pt x="1368838" y="1052703"/>
                        <a:pt x="1369505" y="1061180"/>
                        <a:pt x="1385221" y="1059942"/>
                      </a:cubicBezTo>
                      <a:cubicBezTo>
                        <a:pt x="1400842" y="1058704"/>
                        <a:pt x="1400366" y="1052131"/>
                        <a:pt x="1415987" y="1050893"/>
                      </a:cubicBezTo>
                      <a:cubicBezTo>
                        <a:pt x="1431608" y="1049655"/>
                        <a:pt x="1432179" y="1056704"/>
                        <a:pt x="1447895" y="1055465"/>
                      </a:cubicBezTo>
                      <a:cubicBezTo>
                        <a:pt x="1463612" y="1054227"/>
                        <a:pt x="1463802" y="1057751"/>
                        <a:pt x="1479518" y="1056513"/>
                      </a:cubicBezTo>
                      <a:cubicBezTo>
                        <a:pt x="1495139" y="1055275"/>
                        <a:pt x="1494473" y="1045940"/>
                        <a:pt x="1510094" y="1044702"/>
                      </a:cubicBezTo>
                      <a:cubicBezTo>
                        <a:pt x="1525715" y="1043464"/>
                        <a:pt x="1528191" y="1074611"/>
                        <a:pt x="1543812" y="1073372"/>
                      </a:cubicBezTo>
                      <a:cubicBezTo>
                        <a:pt x="1559433" y="1072134"/>
                        <a:pt x="1558195" y="1056418"/>
                        <a:pt x="1573816" y="1055180"/>
                      </a:cubicBezTo>
                      <a:cubicBezTo>
                        <a:pt x="1589437" y="1053941"/>
                        <a:pt x="1589818" y="1058989"/>
                        <a:pt x="1605534" y="1057751"/>
                      </a:cubicBezTo>
                      <a:cubicBezTo>
                        <a:pt x="1621155" y="1056513"/>
                        <a:pt x="1620107" y="1042892"/>
                        <a:pt x="1635728" y="1041654"/>
                      </a:cubicBezTo>
                      <a:cubicBezTo>
                        <a:pt x="1651349" y="1040416"/>
                        <a:pt x="1652016" y="1048703"/>
                        <a:pt x="1667637" y="1047464"/>
                      </a:cubicBezTo>
                      <a:cubicBezTo>
                        <a:pt x="1683258" y="1046226"/>
                        <a:pt x="1683639" y="1051084"/>
                        <a:pt x="1699355" y="1049846"/>
                      </a:cubicBezTo>
                      <a:cubicBezTo>
                        <a:pt x="1714976" y="1048607"/>
                        <a:pt x="1714405" y="1041178"/>
                        <a:pt x="1730026" y="1039939"/>
                      </a:cubicBezTo>
                      <a:cubicBezTo>
                        <a:pt x="1745647" y="1038701"/>
                        <a:pt x="1744599" y="1024604"/>
                        <a:pt x="1760220" y="1023366"/>
                      </a:cubicBezTo>
                      <a:cubicBezTo>
                        <a:pt x="1775841" y="1022128"/>
                        <a:pt x="1778318" y="1052608"/>
                        <a:pt x="1793939" y="1051370"/>
                      </a:cubicBezTo>
                      <a:cubicBezTo>
                        <a:pt x="1809560" y="1050131"/>
                        <a:pt x="1808512" y="1036796"/>
                        <a:pt x="1824228" y="1035558"/>
                      </a:cubicBezTo>
                      <a:cubicBezTo>
                        <a:pt x="1827181" y="1035367"/>
                        <a:pt x="1830038" y="1035748"/>
                        <a:pt x="1832896" y="1036511"/>
                      </a:cubicBezTo>
                      <a:lnTo>
                        <a:pt x="18328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295800" y="2996523"/>
                  <a:ext cx="3082745" cy="185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445" h="1105185" extrusionOk="0">
                      <a:moveTo>
                        <a:pt x="0" y="1105186"/>
                      </a:moveTo>
                      <a:lnTo>
                        <a:pt x="0" y="1060323"/>
                      </a:lnTo>
                      <a:lnTo>
                        <a:pt x="66580" y="1060323"/>
                      </a:lnTo>
                      <a:cubicBezTo>
                        <a:pt x="70009" y="1072896"/>
                        <a:pt x="81534" y="1082040"/>
                        <a:pt x="95155" y="1082040"/>
                      </a:cubicBezTo>
                      <a:cubicBezTo>
                        <a:pt x="111633" y="1082040"/>
                        <a:pt x="124873" y="1068705"/>
                        <a:pt x="124873" y="1052322"/>
                      </a:cubicBezTo>
                      <a:cubicBezTo>
                        <a:pt x="124873" y="1035939"/>
                        <a:pt x="111538" y="1022509"/>
                        <a:pt x="95155" y="1022509"/>
                      </a:cubicBezTo>
                      <a:cubicBezTo>
                        <a:pt x="81439" y="1022509"/>
                        <a:pt x="70009" y="1031748"/>
                        <a:pt x="66580" y="1044226"/>
                      </a:cubicBezTo>
                      <a:lnTo>
                        <a:pt x="0" y="1044226"/>
                      </a:lnTo>
                      <a:lnTo>
                        <a:pt x="0" y="959453"/>
                      </a:lnTo>
                      <a:lnTo>
                        <a:pt x="66580" y="959453"/>
                      </a:lnTo>
                      <a:cubicBezTo>
                        <a:pt x="70009" y="972026"/>
                        <a:pt x="81534" y="981170"/>
                        <a:pt x="95155" y="981170"/>
                      </a:cubicBezTo>
                      <a:cubicBezTo>
                        <a:pt x="111633" y="981170"/>
                        <a:pt x="124873" y="967835"/>
                        <a:pt x="124873" y="951452"/>
                      </a:cubicBezTo>
                      <a:cubicBezTo>
                        <a:pt x="124873" y="935069"/>
                        <a:pt x="111538" y="921734"/>
                        <a:pt x="95155" y="921734"/>
                      </a:cubicBezTo>
                      <a:cubicBezTo>
                        <a:pt x="81439" y="921734"/>
                        <a:pt x="70009" y="930878"/>
                        <a:pt x="66580" y="943451"/>
                      </a:cubicBezTo>
                      <a:lnTo>
                        <a:pt x="0" y="943451"/>
                      </a:lnTo>
                      <a:lnTo>
                        <a:pt x="0" y="858679"/>
                      </a:lnTo>
                      <a:lnTo>
                        <a:pt x="66580" y="858679"/>
                      </a:lnTo>
                      <a:cubicBezTo>
                        <a:pt x="70009" y="871252"/>
                        <a:pt x="81534" y="880491"/>
                        <a:pt x="95155" y="880491"/>
                      </a:cubicBezTo>
                      <a:cubicBezTo>
                        <a:pt x="111633" y="880491"/>
                        <a:pt x="124873" y="867156"/>
                        <a:pt x="124873" y="850678"/>
                      </a:cubicBezTo>
                      <a:cubicBezTo>
                        <a:pt x="124873" y="834200"/>
                        <a:pt x="111538" y="820960"/>
                        <a:pt x="95155" y="820960"/>
                      </a:cubicBezTo>
                      <a:cubicBezTo>
                        <a:pt x="81439" y="820960"/>
                        <a:pt x="70009" y="830199"/>
                        <a:pt x="66580" y="842677"/>
                      </a:cubicBezTo>
                      <a:lnTo>
                        <a:pt x="0" y="842677"/>
                      </a:lnTo>
                      <a:lnTo>
                        <a:pt x="0" y="757904"/>
                      </a:lnTo>
                      <a:lnTo>
                        <a:pt x="66580" y="757904"/>
                      </a:lnTo>
                      <a:cubicBezTo>
                        <a:pt x="70009" y="770477"/>
                        <a:pt x="81534" y="779621"/>
                        <a:pt x="95155" y="779621"/>
                      </a:cubicBezTo>
                      <a:cubicBezTo>
                        <a:pt x="111633" y="779621"/>
                        <a:pt x="124873" y="766286"/>
                        <a:pt x="124873" y="749808"/>
                      </a:cubicBezTo>
                      <a:cubicBezTo>
                        <a:pt x="124873" y="733330"/>
                        <a:pt x="111538" y="720090"/>
                        <a:pt x="95155" y="720090"/>
                      </a:cubicBezTo>
                      <a:cubicBezTo>
                        <a:pt x="81439" y="720090"/>
                        <a:pt x="70009" y="729329"/>
                        <a:pt x="66580" y="741807"/>
                      </a:cubicBezTo>
                      <a:lnTo>
                        <a:pt x="0" y="741807"/>
                      </a:lnTo>
                      <a:lnTo>
                        <a:pt x="0" y="657034"/>
                      </a:lnTo>
                      <a:lnTo>
                        <a:pt x="66580" y="657034"/>
                      </a:lnTo>
                      <a:cubicBezTo>
                        <a:pt x="70009" y="669608"/>
                        <a:pt x="81534" y="678751"/>
                        <a:pt x="95155" y="678751"/>
                      </a:cubicBezTo>
                      <a:cubicBezTo>
                        <a:pt x="111633" y="678751"/>
                        <a:pt x="124873" y="665417"/>
                        <a:pt x="124873" y="649034"/>
                      </a:cubicBezTo>
                      <a:cubicBezTo>
                        <a:pt x="124873" y="632651"/>
                        <a:pt x="111538" y="619220"/>
                        <a:pt x="95155" y="619220"/>
                      </a:cubicBezTo>
                      <a:cubicBezTo>
                        <a:pt x="81439" y="619220"/>
                        <a:pt x="70009" y="628459"/>
                        <a:pt x="66580" y="640937"/>
                      </a:cubicBezTo>
                      <a:lnTo>
                        <a:pt x="0" y="640937"/>
                      </a:lnTo>
                      <a:lnTo>
                        <a:pt x="0" y="556165"/>
                      </a:lnTo>
                      <a:lnTo>
                        <a:pt x="66580" y="556165"/>
                      </a:lnTo>
                      <a:cubicBezTo>
                        <a:pt x="70009" y="568738"/>
                        <a:pt x="81534" y="577882"/>
                        <a:pt x="95155" y="577882"/>
                      </a:cubicBezTo>
                      <a:cubicBezTo>
                        <a:pt x="111633" y="577882"/>
                        <a:pt x="124873" y="564547"/>
                        <a:pt x="124873" y="548164"/>
                      </a:cubicBezTo>
                      <a:cubicBezTo>
                        <a:pt x="124873" y="531781"/>
                        <a:pt x="111538" y="518446"/>
                        <a:pt x="95155" y="518446"/>
                      </a:cubicBezTo>
                      <a:cubicBezTo>
                        <a:pt x="81439" y="518446"/>
                        <a:pt x="70009" y="527685"/>
                        <a:pt x="66580" y="540163"/>
                      </a:cubicBezTo>
                      <a:lnTo>
                        <a:pt x="0" y="540163"/>
                      </a:lnTo>
                      <a:lnTo>
                        <a:pt x="0" y="455390"/>
                      </a:lnTo>
                      <a:lnTo>
                        <a:pt x="66580" y="455390"/>
                      </a:lnTo>
                      <a:cubicBezTo>
                        <a:pt x="70009" y="467963"/>
                        <a:pt x="81534" y="477107"/>
                        <a:pt x="95155" y="477107"/>
                      </a:cubicBezTo>
                      <a:cubicBezTo>
                        <a:pt x="111633" y="477107"/>
                        <a:pt x="124873" y="463772"/>
                        <a:pt x="124873" y="447294"/>
                      </a:cubicBezTo>
                      <a:cubicBezTo>
                        <a:pt x="124873" y="430816"/>
                        <a:pt x="111538" y="417576"/>
                        <a:pt x="95155" y="417576"/>
                      </a:cubicBezTo>
                      <a:cubicBezTo>
                        <a:pt x="81439" y="417576"/>
                        <a:pt x="70009" y="426815"/>
                        <a:pt x="66580" y="439293"/>
                      </a:cubicBezTo>
                      <a:lnTo>
                        <a:pt x="0" y="439293"/>
                      </a:lnTo>
                      <a:lnTo>
                        <a:pt x="0" y="354521"/>
                      </a:lnTo>
                      <a:lnTo>
                        <a:pt x="66580" y="354521"/>
                      </a:lnTo>
                      <a:cubicBezTo>
                        <a:pt x="70009" y="367093"/>
                        <a:pt x="81534" y="376238"/>
                        <a:pt x="95155" y="376238"/>
                      </a:cubicBezTo>
                      <a:cubicBezTo>
                        <a:pt x="111633" y="376238"/>
                        <a:pt x="124873" y="362902"/>
                        <a:pt x="124873" y="346519"/>
                      </a:cubicBezTo>
                      <a:cubicBezTo>
                        <a:pt x="124873" y="330136"/>
                        <a:pt x="111538" y="316706"/>
                        <a:pt x="95155" y="316706"/>
                      </a:cubicBezTo>
                      <a:cubicBezTo>
                        <a:pt x="81439" y="316706"/>
                        <a:pt x="70009" y="325946"/>
                        <a:pt x="66580" y="338423"/>
                      </a:cubicBezTo>
                      <a:lnTo>
                        <a:pt x="0" y="338423"/>
                      </a:lnTo>
                      <a:lnTo>
                        <a:pt x="0" y="253651"/>
                      </a:lnTo>
                      <a:lnTo>
                        <a:pt x="66580" y="253651"/>
                      </a:lnTo>
                      <a:cubicBezTo>
                        <a:pt x="70009" y="266224"/>
                        <a:pt x="81534" y="275368"/>
                        <a:pt x="95155" y="275368"/>
                      </a:cubicBezTo>
                      <a:cubicBezTo>
                        <a:pt x="111633" y="275368"/>
                        <a:pt x="124873" y="262033"/>
                        <a:pt x="124873" y="245650"/>
                      </a:cubicBezTo>
                      <a:cubicBezTo>
                        <a:pt x="124873" y="229267"/>
                        <a:pt x="111538" y="215932"/>
                        <a:pt x="95155" y="215932"/>
                      </a:cubicBezTo>
                      <a:cubicBezTo>
                        <a:pt x="81439" y="215932"/>
                        <a:pt x="70009" y="225171"/>
                        <a:pt x="66580" y="237649"/>
                      </a:cubicBezTo>
                      <a:lnTo>
                        <a:pt x="0" y="237649"/>
                      </a:lnTo>
                      <a:lnTo>
                        <a:pt x="0" y="152876"/>
                      </a:lnTo>
                      <a:lnTo>
                        <a:pt x="66580" y="152876"/>
                      </a:lnTo>
                      <a:cubicBezTo>
                        <a:pt x="70009" y="165449"/>
                        <a:pt x="81534" y="174688"/>
                        <a:pt x="95155" y="174688"/>
                      </a:cubicBezTo>
                      <a:cubicBezTo>
                        <a:pt x="111633" y="174688"/>
                        <a:pt x="124873" y="161353"/>
                        <a:pt x="124873" y="144875"/>
                      </a:cubicBezTo>
                      <a:cubicBezTo>
                        <a:pt x="124873" y="128397"/>
                        <a:pt x="111538" y="115157"/>
                        <a:pt x="95155" y="115157"/>
                      </a:cubicBezTo>
                      <a:cubicBezTo>
                        <a:pt x="81439" y="115157"/>
                        <a:pt x="70009" y="124301"/>
                        <a:pt x="66580" y="136874"/>
                      </a:cubicBezTo>
                      <a:lnTo>
                        <a:pt x="0" y="136874"/>
                      </a:lnTo>
                      <a:lnTo>
                        <a:pt x="0" y="52102"/>
                      </a:lnTo>
                      <a:lnTo>
                        <a:pt x="66580" y="52102"/>
                      </a:lnTo>
                      <a:cubicBezTo>
                        <a:pt x="70009" y="64675"/>
                        <a:pt x="81534" y="73819"/>
                        <a:pt x="95155" y="73819"/>
                      </a:cubicBezTo>
                      <a:cubicBezTo>
                        <a:pt x="111633" y="73819"/>
                        <a:pt x="124873" y="60484"/>
                        <a:pt x="124873" y="44005"/>
                      </a:cubicBezTo>
                      <a:cubicBezTo>
                        <a:pt x="124873" y="27527"/>
                        <a:pt x="111538" y="14288"/>
                        <a:pt x="95155" y="14288"/>
                      </a:cubicBezTo>
                      <a:cubicBezTo>
                        <a:pt x="81439" y="14288"/>
                        <a:pt x="70009" y="23527"/>
                        <a:pt x="66580" y="36004"/>
                      </a:cubicBezTo>
                      <a:lnTo>
                        <a:pt x="0" y="36004"/>
                      </a:lnTo>
                      <a:lnTo>
                        <a:pt x="0" y="0"/>
                      </a:lnTo>
                      <a:lnTo>
                        <a:pt x="1838897" y="0"/>
                      </a:lnTo>
                      <a:cubicBezTo>
                        <a:pt x="1835467" y="0"/>
                        <a:pt x="1834706" y="1905"/>
                        <a:pt x="1834420" y="4572"/>
                      </a:cubicBezTo>
                      <a:cubicBezTo>
                        <a:pt x="1834229" y="6477"/>
                        <a:pt x="1834039" y="8477"/>
                        <a:pt x="1834420" y="10382"/>
                      </a:cubicBezTo>
                      <a:cubicBezTo>
                        <a:pt x="1835658" y="16573"/>
                        <a:pt x="1835086" y="22479"/>
                        <a:pt x="1833277" y="28480"/>
                      </a:cubicBezTo>
                      <a:cubicBezTo>
                        <a:pt x="1832705" y="30575"/>
                        <a:pt x="1832800" y="33242"/>
                        <a:pt x="1833943" y="35338"/>
                      </a:cubicBezTo>
                      <a:cubicBezTo>
                        <a:pt x="1837468" y="42100"/>
                        <a:pt x="1835753" y="50006"/>
                        <a:pt x="1838420" y="56864"/>
                      </a:cubicBezTo>
                      <a:cubicBezTo>
                        <a:pt x="1838611" y="57436"/>
                        <a:pt x="1838611" y="58293"/>
                        <a:pt x="1838420" y="58864"/>
                      </a:cubicBezTo>
                      <a:cubicBezTo>
                        <a:pt x="1837944" y="60484"/>
                        <a:pt x="1837944" y="62008"/>
                        <a:pt x="1838230" y="63436"/>
                      </a:cubicBezTo>
                      <a:cubicBezTo>
                        <a:pt x="1838420" y="64770"/>
                        <a:pt x="1838801" y="66199"/>
                        <a:pt x="1839277" y="67437"/>
                      </a:cubicBezTo>
                      <a:cubicBezTo>
                        <a:pt x="1839658" y="68580"/>
                        <a:pt x="1839944" y="69818"/>
                        <a:pt x="1840230" y="70961"/>
                      </a:cubicBezTo>
                      <a:cubicBezTo>
                        <a:pt x="1840706" y="73819"/>
                        <a:pt x="1840421" y="76581"/>
                        <a:pt x="1839087" y="78867"/>
                      </a:cubicBezTo>
                      <a:cubicBezTo>
                        <a:pt x="1836325" y="83820"/>
                        <a:pt x="1834991" y="89630"/>
                        <a:pt x="1831562" y="94297"/>
                      </a:cubicBezTo>
                      <a:cubicBezTo>
                        <a:pt x="1829943" y="96583"/>
                        <a:pt x="1828419" y="99917"/>
                        <a:pt x="1828800" y="102584"/>
                      </a:cubicBezTo>
                      <a:cubicBezTo>
                        <a:pt x="1829657" y="107918"/>
                        <a:pt x="1827848" y="112871"/>
                        <a:pt x="1827752" y="118110"/>
                      </a:cubicBezTo>
                      <a:cubicBezTo>
                        <a:pt x="1827752" y="119825"/>
                        <a:pt x="1828800" y="121444"/>
                        <a:pt x="1827943" y="123349"/>
                      </a:cubicBezTo>
                      <a:cubicBezTo>
                        <a:pt x="1824228" y="131159"/>
                        <a:pt x="1822418" y="138970"/>
                        <a:pt x="1826323" y="147542"/>
                      </a:cubicBezTo>
                      <a:cubicBezTo>
                        <a:pt x="1828324" y="152209"/>
                        <a:pt x="1830133" y="156877"/>
                        <a:pt x="1831181" y="162115"/>
                      </a:cubicBezTo>
                      <a:cubicBezTo>
                        <a:pt x="1831181" y="162496"/>
                        <a:pt x="1831372" y="162973"/>
                        <a:pt x="1831372" y="163354"/>
                      </a:cubicBezTo>
                      <a:cubicBezTo>
                        <a:pt x="1831753" y="165449"/>
                        <a:pt x="1832419" y="167545"/>
                        <a:pt x="1833086" y="169640"/>
                      </a:cubicBezTo>
                      <a:cubicBezTo>
                        <a:pt x="1834039" y="172498"/>
                        <a:pt x="1834991" y="175450"/>
                        <a:pt x="1835086" y="178498"/>
                      </a:cubicBezTo>
                      <a:cubicBezTo>
                        <a:pt x="1835086" y="179070"/>
                        <a:pt x="1835658" y="179451"/>
                        <a:pt x="1835848" y="180022"/>
                      </a:cubicBezTo>
                      <a:cubicBezTo>
                        <a:pt x="1838897" y="186785"/>
                        <a:pt x="1839277" y="193357"/>
                        <a:pt x="1834229" y="199549"/>
                      </a:cubicBezTo>
                      <a:cubicBezTo>
                        <a:pt x="1832515" y="201739"/>
                        <a:pt x="1831753" y="204502"/>
                        <a:pt x="1832229" y="207740"/>
                      </a:cubicBezTo>
                      <a:cubicBezTo>
                        <a:pt x="1832705" y="211264"/>
                        <a:pt x="1832800" y="215170"/>
                        <a:pt x="1830133" y="217932"/>
                      </a:cubicBezTo>
                      <a:cubicBezTo>
                        <a:pt x="1827371" y="220885"/>
                        <a:pt x="1829372" y="225076"/>
                        <a:pt x="1826990" y="227933"/>
                      </a:cubicBezTo>
                      <a:cubicBezTo>
                        <a:pt x="1829943" y="233934"/>
                        <a:pt x="1829181" y="239459"/>
                        <a:pt x="1824514" y="244316"/>
                      </a:cubicBezTo>
                      <a:cubicBezTo>
                        <a:pt x="1824514" y="244507"/>
                        <a:pt x="1824514" y="244602"/>
                        <a:pt x="1824514" y="244792"/>
                      </a:cubicBezTo>
                      <a:cubicBezTo>
                        <a:pt x="1824514" y="250126"/>
                        <a:pt x="1823942" y="255460"/>
                        <a:pt x="1823275" y="260699"/>
                      </a:cubicBezTo>
                      <a:cubicBezTo>
                        <a:pt x="1823275" y="261556"/>
                        <a:pt x="1823085" y="262318"/>
                        <a:pt x="1822990" y="263080"/>
                      </a:cubicBezTo>
                      <a:cubicBezTo>
                        <a:pt x="1822799" y="264700"/>
                        <a:pt x="1822514" y="266509"/>
                        <a:pt x="1822418" y="268224"/>
                      </a:cubicBezTo>
                      <a:cubicBezTo>
                        <a:pt x="1822037" y="271843"/>
                        <a:pt x="1821656" y="275558"/>
                        <a:pt x="1821371" y="279178"/>
                      </a:cubicBezTo>
                      <a:cubicBezTo>
                        <a:pt x="1821180" y="282035"/>
                        <a:pt x="1821371" y="285750"/>
                        <a:pt x="1818894" y="288417"/>
                      </a:cubicBezTo>
                      <a:cubicBezTo>
                        <a:pt x="1816227" y="291179"/>
                        <a:pt x="1814417" y="293275"/>
                        <a:pt x="1815846" y="298228"/>
                      </a:cubicBezTo>
                      <a:cubicBezTo>
                        <a:pt x="1818227" y="306419"/>
                        <a:pt x="1815846" y="314420"/>
                        <a:pt x="1808607" y="320230"/>
                      </a:cubicBezTo>
                      <a:cubicBezTo>
                        <a:pt x="1805273" y="322897"/>
                        <a:pt x="1802321" y="325850"/>
                        <a:pt x="1800415" y="329851"/>
                      </a:cubicBezTo>
                      <a:cubicBezTo>
                        <a:pt x="1798415" y="334327"/>
                        <a:pt x="1796986" y="338995"/>
                        <a:pt x="1793462" y="342805"/>
                      </a:cubicBezTo>
                      <a:cubicBezTo>
                        <a:pt x="1789081" y="347472"/>
                        <a:pt x="1788033" y="353187"/>
                        <a:pt x="1789938" y="359283"/>
                      </a:cubicBezTo>
                      <a:cubicBezTo>
                        <a:pt x="1789938" y="359473"/>
                        <a:pt x="1789938" y="359664"/>
                        <a:pt x="1790129" y="359855"/>
                      </a:cubicBezTo>
                      <a:cubicBezTo>
                        <a:pt x="1790509" y="360997"/>
                        <a:pt x="1790700" y="362236"/>
                        <a:pt x="1789652" y="362902"/>
                      </a:cubicBezTo>
                      <a:cubicBezTo>
                        <a:pt x="1788033" y="363855"/>
                        <a:pt x="1786890" y="365284"/>
                        <a:pt x="1785842" y="366808"/>
                      </a:cubicBezTo>
                      <a:cubicBezTo>
                        <a:pt x="1784414" y="368998"/>
                        <a:pt x="1783175" y="371380"/>
                        <a:pt x="1781270" y="373189"/>
                      </a:cubicBezTo>
                      <a:cubicBezTo>
                        <a:pt x="1779460" y="374809"/>
                        <a:pt x="1777365" y="377190"/>
                        <a:pt x="1778508" y="379952"/>
                      </a:cubicBezTo>
                      <a:cubicBezTo>
                        <a:pt x="1779746" y="383096"/>
                        <a:pt x="1779270" y="386143"/>
                        <a:pt x="1779651" y="389287"/>
                      </a:cubicBezTo>
                      <a:cubicBezTo>
                        <a:pt x="1779841" y="390525"/>
                        <a:pt x="1780032" y="392335"/>
                        <a:pt x="1778413" y="392811"/>
                      </a:cubicBezTo>
                      <a:cubicBezTo>
                        <a:pt x="1775650" y="393668"/>
                        <a:pt x="1775269" y="395478"/>
                        <a:pt x="1775365" y="397859"/>
                      </a:cubicBezTo>
                      <a:cubicBezTo>
                        <a:pt x="1775365" y="398907"/>
                        <a:pt x="1775555" y="400050"/>
                        <a:pt x="1774793" y="401002"/>
                      </a:cubicBezTo>
                      <a:cubicBezTo>
                        <a:pt x="1768792" y="407956"/>
                        <a:pt x="1767459" y="417100"/>
                        <a:pt x="1763554" y="424910"/>
                      </a:cubicBezTo>
                      <a:cubicBezTo>
                        <a:pt x="1762697" y="426530"/>
                        <a:pt x="1762601" y="428244"/>
                        <a:pt x="1763173" y="429768"/>
                      </a:cubicBezTo>
                      <a:cubicBezTo>
                        <a:pt x="1764982" y="435007"/>
                        <a:pt x="1765840" y="440150"/>
                        <a:pt x="1763649" y="445484"/>
                      </a:cubicBezTo>
                      <a:cubicBezTo>
                        <a:pt x="1762030" y="449389"/>
                        <a:pt x="1762315" y="453866"/>
                        <a:pt x="1760220" y="457771"/>
                      </a:cubicBezTo>
                      <a:cubicBezTo>
                        <a:pt x="1760220" y="457962"/>
                        <a:pt x="1760030" y="458152"/>
                        <a:pt x="1759934" y="458343"/>
                      </a:cubicBezTo>
                      <a:cubicBezTo>
                        <a:pt x="1758696" y="460534"/>
                        <a:pt x="1757363" y="462915"/>
                        <a:pt x="1756410" y="465296"/>
                      </a:cubicBezTo>
                      <a:cubicBezTo>
                        <a:pt x="1755743" y="466915"/>
                        <a:pt x="1755172" y="468725"/>
                        <a:pt x="1754791" y="470440"/>
                      </a:cubicBezTo>
                      <a:cubicBezTo>
                        <a:pt x="1752695" y="481013"/>
                        <a:pt x="1747933" y="490538"/>
                        <a:pt x="1742980" y="499777"/>
                      </a:cubicBezTo>
                      <a:cubicBezTo>
                        <a:pt x="1740027" y="505111"/>
                        <a:pt x="1740217" y="509206"/>
                        <a:pt x="1743170" y="513874"/>
                      </a:cubicBezTo>
                      <a:cubicBezTo>
                        <a:pt x="1746314" y="518636"/>
                        <a:pt x="1747456" y="524351"/>
                        <a:pt x="1746885" y="529495"/>
                      </a:cubicBezTo>
                      <a:cubicBezTo>
                        <a:pt x="1746314" y="534638"/>
                        <a:pt x="1746314" y="539305"/>
                        <a:pt x="1747361" y="544259"/>
                      </a:cubicBezTo>
                      <a:cubicBezTo>
                        <a:pt x="1748218" y="548164"/>
                        <a:pt x="1748599" y="552259"/>
                        <a:pt x="1749457" y="556165"/>
                      </a:cubicBezTo>
                      <a:cubicBezTo>
                        <a:pt x="1750028" y="558736"/>
                        <a:pt x="1750695" y="561308"/>
                        <a:pt x="1751838" y="563689"/>
                      </a:cubicBezTo>
                      <a:cubicBezTo>
                        <a:pt x="1752219" y="564547"/>
                        <a:pt x="1752695" y="565309"/>
                        <a:pt x="1753076" y="566071"/>
                      </a:cubicBezTo>
                      <a:cubicBezTo>
                        <a:pt x="1754029" y="567500"/>
                        <a:pt x="1753267" y="568166"/>
                        <a:pt x="1752886" y="569214"/>
                      </a:cubicBezTo>
                      <a:cubicBezTo>
                        <a:pt x="1750409" y="575215"/>
                        <a:pt x="1749552" y="581692"/>
                        <a:pt x="1750028" y="587978"/>
                      </a:cubicBezTo>
                      <a:cubicBezTo>
                        <a:pt x="1750314" y="592360"/>
                        <a:pt x="1751648" y="596646"/>
                        <a:pt x="1754410" y="600456"/>
                      </a:cubicBezTo>
                      <a:cubicBezTo>
                        <a:pt x="1755839" y="602456"/>
                        <a:pt x="1755839" y="604456"/>
                        <a:pt x="1753457" y="606647"/>
                      </a:cubicBezTo>
                      <a:cubicBezTo>
                        <a:pt x="1750981" y="608933"/>
                        <a:pt x="1749171" y="612362"/>
                        <a:pt x="1750790" y="615982"/>
                      </a:cubicBezTo>
                      <a:cubicBezTo>
                        <a:pt x="1751933" y="618363"/>
                        <a:pt x="1751457" y="620744"/>
                        <a:pt x="1752029" y="623030"/>
                      </a:cubicBezTo>
                      <a:cubicBezTo>
                        <a:pt x="1752790" y="626173"/>
                        <a:pt x="1749266" y="628459"/>
                        <a:pt x="1751171" y="631507"/>
                      </a:cubicBezTo>
                      <a:cubicBezTo>
                        <a:pt x="1753362" y="634936"/>
                        <a:pt x="1752124" y="638175"/>
                        <a:pt x="1750219" y="641128"/>
                      </a:cubicBezTo>
                      <a:cubicBezTo>
                        <a:pt x="1747361" y="645414"/>
                        <a:pt x="1746028" y="649986"/>
                        <a:pt x="1746409" y="654748"/>
                      </a:cubicBezTo>
                      <a:cubicBezTo>
                        <a:pt x="1746409" y="656368"/>
                        <a:pt x="1746790" y="657987"/>
                        <a:pt x="1747266" y="659701"/>
                      </a:cubicBezTo>
                      <a:cubicBezTo>
                        <a:pt x="1747456" y="660559"/>
                        <a:pt x="1747552" y="661416"/>
                        <a:pt x="1747552" y="662368"/>
                      </a:cubicBezTo>
                      <a:cubicBezTo>
                        <a:pt x="1747552" y="663607"/>
                        <a:pt x="1747171" y="664750"/>
                        <a:pt x="1746694" y="665798"/>
                      </a:cubicBezTo>
                      <a:cubicBezTo>
                        <a:pt x="1745742" y="667607"/>
                        <a:pt x="1745742" y="669512"/>
                        <a:pt x="1745551" y="671417"/>
                      </a:cubicBezTo>
                      <a:cubicBezTo>
                        <a:pt x="1744980" y="675894"/>
                        <a:pt x="1743647" y="680085"/>
                        <a:pt x="1741170" y="683990"/>
                      </a:cubicBezTo>
                      <a:cubicBezTo>
                        <a:pt x="1738884" y="687419"/>
                        <a:pt x="1736026" y="690848"/>
                        <a:pt x="1734883" y="694753"/>
                      </a:cubicBezTo>
                      <a:cubicBezTo>
                        <a:pt x="1732598" y="702088"/>
                        <a:pt x="1733740" y="709708"/>
                        <a:pt x="1734693" y="717137"/>
                      </a:cubicBezTo>
                      <a:cubicBezTo>
                        <a:pt x="1734883" y="719137"/>
                        <a:pt x="1735264" y="720947"/>
                        <a:pt x="1736407" y="722852"/>
                      </a:cubicBezTo>
                      <a:cubicBezTo>
                        <a:pt x="1738027" y="725519"/>
                        <a:pt x="1740408" y="728567"/>
                        <a:pt x="1738217" y="731806"/>
                      </a:cubicBezTo>
                      <a:cubicBezTo>
                        <a:pt x="1733740" y="738473"/>
                        <a:pt x="1737265" y="744760"/>
                        <a:pt x="1738789" y="750951"/>
                      </a:cubicBezTo>
                      <a:cubicBezTo>
                        <a:pt x="1738979" y="751713"/>
                        <a:pt x="1739074" y="752475"/>
                        <a:pt x="1739265" y="753237"/>
                      </a:cubicBezTo>
                      <a:cubicBezTo>
                        <a:pt x="1739551" y="754856"/>
                        <a:pt x="1739836" y="756380"/>
                        <a:pt x="1740503" y="757809"/>
                      </a:cubicBezTo>
                      <a:cubicBezTo>
                        <a:pt x="1741075" y="758761"/>
                        <a:pt x="1741456" y="759809"/>
                        <a:pt x="1741932" y="760857"/>
                      </a:cubicBezTo>
                      <a:cubicBezTo>
                        <a:pt x="1743932" y="765334"/>
                        <a:pt x="1745361" y="769906"/>
                        <a:pt x="1744504" y="775049"/>
                      </a:cubicBezTo>
                      <a:cubicBezTo>
                        <a:pt x="1744313" y="776383"/>
                        <a:pt x="1744694" y="777907"/>
                        <a:pt x="1744980" y="779335"/>
                      </a:cubicBezTo>
                      <a:cubicBezTo>
                        <a:pt x="1745932" y="783717"/>
                        <a:pt x="1748885" y="787718"/>
                        <a:pt x="1747552" y="792575"/>
                      </a:cubicBezTo>
                      <a:cubicBezTo>
                        <a:pt x="1747171" y="793718"/>
                        <a:pt x="1748123" y="794480"/>
                        <a:pt x="1748599" y="795147"/>
                      </a:cubicBezTo>
                      <a:cubicBezTo>
                        <a:pt x="1752600" y="800386"/>
                        <a:pt x="1752886" y="806386"/>
                        <a:pt x="1753457" y="812578"/>
                      </a:cubicBezTo>
                      <a:cubicBezTo>
                        <a:pt x="1754029" y="820007"/>
                        <a:pt x="1754314" y="827627"/>
                        <a:pt x="1759744" y="833723"/>
                      </a:cubicBezTo>
                      <a:cubicBezTo>
                        <a:pt x="1761173" y="835343"/>
                        <a:pt x="1761268" y="837724"/>
                        <a:pt x="1760982" y="840105"/>
                      </a:cubicBezTo>
                      <a:cubicBezTo>
                        <a:pt x="1760696" y="842486"/>
                        <a:pt x="1759172" y="846010"/>
                        <a:pt x="1761173" y="847344"/>
                      </a:cubicBezTo>
                      <a:cubicBezTo>
                        <a:pt x="1763077" y="848582"/>
                        <a:pt x="1764316" y="850201"/>
                        <a:pt x="1765268" y="851916"/>
                      </a:cubicBezTo>
                      <a:cubicBezTo>
                        <a:pt x="1766506" y="854297"/>
                        <a:pt x="1766983" y="856869"/>
                        <a:pt x="1767364" y="859441"/>
                      </a:cubicBezTo>
                      <a:cubicBezTo>
                        <a:pt x="1767649" y="861632"/>
                        <a:pt x="1767935" y="863918"/>
                        <a:pt x="1768411" y="866013"/>
                      </a:cubicBezTo>
                      <a:cubicBezTo>
                        <a:pt x="1770126" y="872776"/>
                        <a:pt x="1774984" y="876776"/>
                        <a:pt x="1778413" y="881825"/>
                      </a:cubicBezTo>
                      <a:cubicBezTo>
                        <a:pt x="1780508" y="884968"/>
                        <a:pt x="1783747" y="886682"/>
                        <a:pt x="1783842" y="891350"/>
                      </a:cubicBezTo>
                      <a:cubicBezTo>
                        <a:pt x="1783842" y="898493"/>
                        <a:pt x="1784699" y="905732"/>
                        <a:pt x="1788033" y="912304"/>
                      </a:cubicBezTo>
                      <a:cubicBezTo>
                        <a:pt x="1789938" y="916115"/>
                        <a:pt x="1790224" y="920401"/>
                        <a:pt x="1792319" y="924116"/>
                      </a:cubicBezTo>
                      <a:cubicBezTo>
                        <a:pt x="1793081" y="925544"/>
                        <a:pt x="1792700" y="927544"/>
                        <a:pt x="1791557" y="929259"/>
                      </a:cubicBezTo>
                      <a:cubicBezTo>
                        <a:pt x="1788509" y="933450"/>
                        <a:pt x="1790033" y="938212"/>
                        <a:pt x="1791367" y="942213"/>
                      </a:cubicBezTo>
                      <a:cubicBezTo>
                        <a:pt x="1792224" y="944880"/>
                        <a:pt x="1792605" y="947642"/>
                        <a:pt x="1792224" y="950404"/>
                      </a:cubicBezTo>
                      <a:cubicBezTo>
                        <a:pt x="1792033" y="953167"/>
                        <a:pt x="1791081" y="955643"/>
                        <a:pt x="1789462" y="957929"/>
                      </a:cubicBezTo>
                      <a:cubicBezTo>
                        <a:pt x="1789271" y="958120"/>
                        <a:pt x="1789176" y="958405"/>
                        <a:pt x="1788985" y="958596"/>
                      </a:cubicBezTo>
                      <a:cubicBezTo>
                        <a:pt x="1783461" y="965454"/>
                        <a:pt x="1777460" y="972217"/>
                        <a:pt x="1781937" y="982313"/>
                      </a:cubicBezTo>
                      <a:cubicBezTo>
                        <a:pt x="1782985" y="984599"/>
                        <a:pt x="1782699" y="987552"/>
                        <a:pt x="1784223" y="990124"/>
                      </a:cubicBezTo>
                      <a:cubicBezTo>
                        <a:pt x="1788414" y="996982"/>
                        <a:pt x="1787081" y="1004887"/>
                        <a:pt x="1788128" y="1012412"/>
                      </a:cubicBezTo>
                      <a:cubicBezTo>
                        <a:pt x="1788509" y="1014793"/>
                        <a:pt x="1788985" y="1017746"/>
                        <a:pt x="1787271" y="1020032"/>
                      </a:cubicBezTo>
                      <a:cubicBezTo>
                        <a:pt x="1785652" y="1022413"/>
                        <a:pt x="1786509" y="1024033"/>
                        <a:pt x="1788700" y="1024985"/>
                      </a:cubicBezTo>
                      <a:cubicBezTo>
                        <a:pt x="1791557" y="1026224"/>
                        <a:pt x="1793462" y="1028986"/>
                        <a:pt x="1793653" y="1031462"/>
                      </a:cubicBezTo>
                      <a:cubicBezTo>
                        <a:pt x="1794034" y="1034510"/>
                        <a:pt x="1795653" y="1036796"/>
                        <a:pt x="1796701" y="1039368"/>
                      </a:cubicBezTo>
                      <a:cubicBezTo>
                        <a:pt x="1797367" y="1040892"/>
                        <a:pt x="1797939" y="1042416"/>
                        <a:pt x="1798320" y="1044035"/>
                      </a:cubicBezTo>
                      <a:cubicBezTo>
                        <a:pt x="1798606" y="1045654"/>
                        <a:pt x="1798891" y="1047274"/>
                        <a:pt x="1798891" y="1048988"/>
                      </a:cubicBezTo>
                      <a:cubicBezTo>
                        <a:pt x="1799082" y="1051465"/>
                        <a:pt x="1799082" y="1054036"/>
                        <a:pt x="1799273" y="1056513"/>
                      </a:cubicBezTo>
                      <a:cubicBezTo>
                        <a:pt x="1799273" y="1058323"/>
                        <a:pt x="1799463" y="1060133"/>
                        <a:pt x="1799654" y="1061847"/>
                      </a:cubicBezTo>
                      <a:cubicBezTo>
                        <a:pt x="1800892" y="1069943"/>
                        <a:pt x="1799463" y="1078897"/>
                        <a:pt x="1804988" y="1086231"/>
                      </a:cubicBezTo>
                      <a:cubicBezTo>
                        <a:pt x="1806892" y="1088708"/>
                        <a:pt x="1804988" y="1091565"/>
                        <a:pt x="1804416" y="1094042"/>
                      </a:cubicBezTo>
                      <a:cubicBezTo>
                        <a:pt x="1803178" y="1100900"/>
                        <a:pt x="1805749" y="1104424"/>
                        <a:pt x="1812417" y="11044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 rot="-5400000" flipH="1">
                  <a:off x="3678874" y="-343168"/>
                  <a:ext cx="4554744" cy="5837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895" h="1191233" extrusionOk="0">
                      <a:moveTo>
                        <a:pt x="1832896" y="0"/>
                      </a:moveTo>
                      <a:lnTo>
                        <a:pt x="0" y="0"/>
                      </a:lnTo>
                      <a:lnTo>
                        <a:pt x="0" y="1164812"/>
                      </a:lnTo>
                      <a:cubicBezTo>
                        <a:pt x="1715" y="1163860"/>
                        <a:pt x="3524" y="1163288"/>
                        <a:pt x="5525" y="1163098"/>
                      </a:cubicBezTo>
                      <a:cubicBezTo>
                        <a:pt x="21241" y="1161859"/>
                        <a:pt x="23622" y="1192435"/>
                        <a:pt x="39433" y="1191197"/>
                      </a:cubicBezTo>
                      <a:cubicBezTo>
                        <a:pt x="55150" y="1189958"/>
                        <a:pt x="54578" y="1182719"/>
                        <a:pt x="70295" y="1181481"/>
                      </a:cubicBezTo>
                      <a:cubicBezTo>
                        <a:pt x="86011" y="1180243"/>
                        <a:pt x="84868" y="1165955"/>
                        <a:pt x="100584" y="1164717"/>
                      </a:cubicBezTo>
                      <a:cubicBezTo>
                        <a:pt x="116300" y="1163479"/>
                        <a:pt x="115824" y="1158240"/>
                        <a:pt x="131540" y="1157002"/>
                      </a:cubicBezTo>
                      <a:cubicBezTo>
                        <a:pt x="147256" y="1155764"/>
                        <a:pt x="148685" y="1174051"/>
                        <a:pt x="164306" y="1172813"/>
                      </a:cubicBezTo>
                      <a:cubicBezTo>
                        <a:pt x="180023" y="1171575"/>
                        <a:pt x="179356" y="1163764"/>
                        <a:pt x="195072" y="1162526"/>
                      </a:cubicBezTo>
                      <a:cubicBezTo>
                        <a:pt x="210788" y="1161288"/>
                        <a:pt x="210407" y="1157192"/>
                        <a:pt x="226124" y="1155954"/>
                      </a:cubicBezTo>
                      <a:cubicBezTo>
                        <a:pt x="241840" y="1154716"/>
                        <a:pt x="241649" y="1152430"/>
                        <a:pt x="257270" y="1151191"/>
                      </a:cubicBezTo>
                      <a:cubicBezTo>
                        <a:pt x="272987" y="1149953"/>
                        <a:pt x="274701" y="1172528"/>
                        <a:pt x="290417" y="1171289"/>
                      </a:cubicBezTo>
                      <a:cubicBezTo>
                        <a:pt x="306134" y="1170051"/>
                        <a:pt x="303371" y="1136142"/>
                        <a:pt x="319088" y="1134808"/>
                      </a:cubicBezTo>
                      <a:cubicBezTo>
                        <a:pt x="334804" y="1133570"/>
                        <a:pt x="337376" y="1166908"/>
                        <a:pt x="353092" y="1165670"/>
                      </a:cubicBezTo>
                      <a:cubicBezTo>
                        <a:pt x="368808" y="1164431"/>
                        <a:pt x="366236" y="1131856"/>
                        <a:pt x="381857" y="1130617"/>
                      </a:cubicBezTo>
                      <a:cubicBezTo>
                        <a:pt x="397478" y="1129379"/>
                        <a:pt x="399383" y="1153192"/>
                        <a:pt x="415099" y="1151954"/>
                      </a:cubicBezTo>
                      <a:cubicBezTo>
                        <a:pt x="430816" y="1150715"/>
                        <a:pt x="429387" y="1133094"/>
                        <a:pt x="445103" y="1131856"/>
                      </a:cubicBezTo>
                      <a:cubicBezTo>
                        <a:pt x="460724" y="1130617"/>
                        <a:pt x="460915" y="1132046"/>
                        <a:pt x="476536" y="1130808"/>
                      </a:cubicBezTo>
                      <a:cubicBezTo>
                        <a:pt x="492157" y="1129570"/>
                        <a:pt x="491585" y="1121378"/>
                        <a:pt x="507206" y="1120140"/>
                      </a:cubicBezTo>
                      <a:cubicBezTo>
                        <a:pt x="522922" y="1118902"/>
                        <a:pt x="522827" y="1117759"/>
                        <a:pt x="538448" y="1116521"/>
                      </a:cubicBezTo>
                      <a:cubicBezTo>
                        <a:pt x="554165" y="1115282"/>
                        <a:pt x="556260" y="1142143"/>
                        <a:pt x="571976" y="1140905"/>
                      </a:cubicBezTo>
                      <a:cubicBezTo>
                        <a:pt x="587693" y="1139666"/>
                        <a:pt x="586931" y="1130713"/>
                        <a:pt x="602647" y="1129474"/>
                      </a:cubicBezTo>
                      <a:cubicBezTo>
                        <a:pt x="618363" y="1128236"/>
                        <a:pt x="617315" y="1115378"/>
                        <a:pt x="633032" y="1114139"/>
                      </a:cubicBezTo>
                      <a:cubicBezTo>
                        <a:pt x="648748" y="1112901"/>
                        <a:pt x="649986" y="1128808"/>
                        <a:pt x="665607" y="1127570"/>
                      </a:cubicBezTo>
                      <a:cubicBezTo>
                        <a:pt x="681323" y="1126331"/>
                        <a:pt x="680466" y="1115663"/>
                        <a:pt x="696087" y="1114425"/>
                      </a:cubicBezTo>
                      <a:cubicBezTo>
                        <a:pt x="711803" y="1113187"/>
                        <a:pt x="711422" y="1108900"/>
                        <a:pt x="727043" y="1107662"/>
                      </a:cubicBezTo>
                      <a:cubicBezTo>
                        <a:pt x="742664" y="1106424"/>
                        <a:pt x="744950" y="1134713"/>
                        <a:pt x="760667" y="1133475"/>
                      </a:cubicBezTo>
                      <a:cubicBezTo>
                        <a:pt x="776383" y="1132237"/>
                        <a:pt x="776288" y="1131856"/>
                        <a:pt x="792004" y="1130617"/>
                      </a:cubicBezTo>
                      <a:cubicBezTo>
                        <a:pt x="807720" y="1129379"/>
                        <a:pt x="805815" y="1105757"/>
                        <a:pt x="821436" y="1104519"/>
                      </a:cubicBezTo>
                      <a:cubicBezTo>
                        <a:pt x="837057" y="1103281"/>
                        <a:pt x="838295" y="1118616"/>
                        <a:pt x="854012" y="1117378"/>
                      </a:cubicBezTo>
                      <a:cubicBezTo>
                        <a:pt x="869633" y="1116139"/>
                        <a:pt x="869061" y="1108139"/>
                        <a:pt x="884682" y="1106805"/>
                      </a:cubicBezTo>
                      <a:cubicBezTo>
                        <a:pt x="900398" y="1105567"/>
                        <a:pt x="899255" y="1091756"/>
                        <a:pt x="914972" y="1090517"/>
                      </a:cubicBezTo>
                      <a:cubicBezTo>
                        <a:pt x="930593" y="1089279"/>
                        <a:pt x="932974" y="1118330"/>
                        <a:pt x="948595" y="1117092"/>
                      </a:cubicBezTo>
                      <a:cubicBezTo>
                        <a:pt x="964216" y="1115854"/>
                        <a:pt x="962882" y="1099090"/>
                        <a:pt x="978598" y="1097851"/>
                      </a:cubicBezTo>
                      <a:cubicBezTo>
                        <a:pt x="994219" y="1096613"/>
                        <a:pt x="993362" y="1085183"/>
                        <a:pt x="1008983" y="1083945"/>
                      </a:cubicBezTo>
                      <a:cubicBezTo>
                        <a:pt x="1024700" y="1082707"/>
                        <a:pt x="1024700" y="1083564"/>
                        <a:pt x="1040416" y="1082326"/>
                      </a:cubicBezTo>
                      <a:cubicBezTo>
                        <a:pt x="1056132" y="1081088"/>
                        <a:pt x="1056704" y="1088231"/>
                        <a:pt x="1072325" y="1086993"/>
                      </a:cubicBezTo>
                      <a:cubicBezTo>
                        <a:pt x="1087946" y="1085755"/>
                        <a:pt x="1087755" y="1082897"/>
                        <a:pt x="1103376" y="1081659"/>
                      </a:cubicBezTo>
                      <a:cubicBezTo>
                        <a:pt x="1118997" y="1080421"/>
                        <a:pt x="1120807" y="1102900"/>
                        <a:pt x="1136428" y="1101662"/>
                      </a:cubicBezTo>
                      <a:cubicBezTo>
                        <a:pt x="1152049" y="1100423"/>
                        <a:pt x="1152430" y="1104995"/>
                        <a:pt x="1168146" y="1103757"/>
                      </a:cubicBezTo>
                      <a:cubicBezTo>
                        <a:pt x="1183767" y="1102519"/>
                        <a:pt x="1183386" y="1096708"/>
                        <a:pt x="1199007" y="1095470"/>
                      </a:cubicBezTo>
                      <a:cubicBezTo>
                        <a:pt x="1214628" y="1094232"/>
                        <a:pt x="1213771" y="1082707"/>
                        <a:pt x="1229392" y="1081468"/>
                      </a:cubicBezTo>
                      <a:cubicBezTo>
                        <a:pt x="1245013" y="1080230"/>
                        <a:pt x="1243584" y="1061942"/>
                        <a:pt x="1259300" y="1060704"/>
                      </a:cubicBezTo>
                      <a:cubicBezTo>
                        <a:pt x="1274921" y="1059466"/>
                        <a:pt x="1276255" y="1075658"/>
                        <a:pt x="1291876" y="1074420"/>
                      </a:cubicBezTo>
                      <a:cubicBezTo>
                        <a:pt x="1307497" y="1073182"/>
                        <a:pt x="1307306" y="1070229"/>
                        <a:pt x="1322927" y="1068991"/>
                      </a:cubicBezTo>
                      <a:cubicBezTo>
                        <a:pt x="1338548" y="1067753"/>
                        <a:pt x="1337596" y="1055180"/>
                        <a:pt x="1353217" y="1053941"/>
                      </a:cubicBezTo>
                      <a:cubicBezTo>
                        <a:pt x="1368838" y="1052703"/>
                        <a:pt x="1369505" y="1061180"/>
                        <a:pt x="1385221" y="1059942"/>
                      </a:cubicBezTo>
                      <a:cubicBezTo>
                        <a:pt x="1400842" y="1058704"/>
                        <a:pt x="1400366" y="1052131"/>
                        <a:pt x="1415987" y="1050893"/>
                      </a:cubicBezTo>
                      <a:cubicBezTo>
                        <a:pt x="1431608" y="1049655"/>
                        <a:pt x="1432179" y="1056704"/>
                        <a:pt x="1447895" y="1055465"/>
                      </a:cubicBezTo>
                      <a:cubicBezTo>
                        <a:pt x="1463612" y="1054227"/>
                        <a:pt x="1463802" y="1057751"/>
                        <a:pt x="1479518" y="1056513"/>
                      </a:cubicBezTo>
                      <a:cubicBezTo>
                        <a:pt x="1495139" y="1055275"/>
                        <a:pt x="1494473" y="1045940"/>
                        <a:pt x="1510094" y="1044702"/>
                      </a:cubicBezTo>
                      <a:cubicBezTo>
                        <a:pt x="1525715" y="1043464"/>
                        <a:pt x="1528191" y="1074611"/>
                        <a:pt x="1543812" y="1073372"/>
                      </a:cubicBezTo>
                      <a:cubicBezTo>
                        <a:pt x="1559433" y="1072134"/>
                        <a:pt x="1558195" y="1056418"/>
                        <a:pt x="1573816" y="1055180"/>
                      </a:cubicBezTo>
                      <a:cubicBezTo>
                        <a:pt x="1589437" y="1053941"/>
                        <a:pt x="1589818" y="1058989"/>
                        <a:pt x="1605534" y="1057751"/>
                      </a:cubicBezTo>
                      <a:cubicBezTo>
                        <a:pt x="1621155" y="1056513"/>
                        <a:pt x="1620107" y="1042892"/>
                        <a:pt x="1635728" y="1041654"/>
                      </a:cubicBezTo>
                      <a:cubicBezTo>
                        <a:pt x="1651349" y="1040416"/>
                        <a:pt x="1652016" y="1048703"/>
                        <a:pt x="1667637" y="1047464"/>
                      </a:cubicBezTo>
                      <a:cubicBezTo>
                        <a:pt x="1683258" y="1046226"/>
                        <a:pt x="1683639" y="1051084"/>
                        <a:pt x="1699355" y="1049846"/>
                      </a:cubicBezTo>
                      <a:cubicBezTo>
                        <a:pt x="1714976" y="1048607"/>
                        <a:pt x="1714405" y="1041178"/>
                        <a:pt x="1730026" y="1039939"/>
                      </a:cubicBezTo>
                      <a:cubicBezTo>
                        <a:pt x="1745647" y="1038701"/>
                        <a:pt x="1744599" y="1024604"/>
                        <a:pt x="1760220" y="1023366"/>
                      </a:cubicBezTo>
                      <a:cubicBezTo>
                        <a:pt x="1775841" y="1022128"/>
                        <a:pt x="1778318" y="1052608"/>
                        <a:pt x="1793939" y="1051370"/>
                      </a:cubicBezTo>
                      <a:cubicBezTo>
                        <a:pt x="1809560" y="1050131"/>
                        <a:pt x="1808512" y="1036796"/>
                        <a:pt x="1824228" y="1035558"/>
                      </a:cubicBezTo>
                      <a:cubicBezTo>
                        <a:pt x="1827181" y="1035367"/>
                        <a:pt x="1830038" y="1035748"/>
                        <a:pt x="1832896" y="1036511"/>
                      </a:cubicBezTo>
                      <a:lnTo>
                        <a:pt x="18328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7" name="Google Shape;147;p13"/>
              <p:cNvSpPr/>
              <p:nvPr/>
            </p:nvSpPr>
            <p:spPr>
              <a:xfrm>
                <a:off x="295800" y="4821175"/>
                <a:ext cx="8447700" cy="27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28575" dir="5400000" algn="bl" rotWithShape="0">
                  <a:srgbClr val="260D03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148" name="Google Shape;1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>
            <a:off x="796872" y="2193175"/>
            <a:ext cx="238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2"/>
          </p:nvPr>
        </p:nvSpPr>
        <p:spPr>
          <a:xfrm>
            <a:off x="3379350" y="2193175"/>
            <a:ext cx="238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3"/>
          </p:nvPr>
        </p:nvSpPr>
        <p:spPr>
          <a:xfrm>
            <a:off x="796872" y="3876351"/>
            <a:ext cx="238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4"/>
          </p:nvPr>
        </p:nvSpPr>
        <p:spPr>
          <a:xfrm>
            <a:off x="3379350" y="3876351"/>
            <a:ext cx="238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5"/>
          </p:nvPr>
        </p:nvSpPr>
        <p:spPr>
          <a:xfrm>
            <a:off x="5965128" y="2193175"/>
            <a:ext cx="238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6"/>
          </p:nvPr>
        </p:nvSpPr>
        <p:spPr>
          <a:xfrm>
            <a:off x="5965128" y="3876351"/>
            <a:ext cx="238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7" hasCustomPrompt="1"/>
          </p:nvPr>
        </p:nvSpPr>
        <p:spPr>
          <a:xfrm>
            <a:off x="1588122" y="1261580"/>
            <a:ext cx="80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8" hasCustomPrompt="1"/>
          </p:nvPr>
        </p:nvSpPr>
        <p:spPr>
          <a:xfrm>
            <a:off x="1588122" y="2931669"/>
            <a:ext cx="80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9" hasCustomPrompt="1"/>
          </p:nvPr>
        </p:nvSpPr>
        <p:spPr>
          <a:xfrm>
            <a:off x="4168950" y="1261580"/>
            <a:ext cx="80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3" hasCustomPrompt="1"/>
          </p:nvPr>
        </p:nvSpPr>
        <p:spPr>
          <a:xfrm>
            <a:off x="4168950" y="2931669"/>
            <a:ext cx="80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3078" y="1261580"/>
            <a:ext cx="80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5" hasCustomPrompt="1"/>
          </p:nvPr>
        </p:nvSpPr>
        <p:spPr>
          <a:xfrm>
            <a:off x="6753078" y="2931669"/>
            <a:ext cx="80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6"/>
          </p:nvPr>
        </p:nvSpPr>
        <p:spPr>
          <a:xfrm>
            <a:off x="796872" y="1904175"/>
            <a:ext cx="2388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7"/>
          </p:nvPr>
        </p:nvSpPr>
        <p:spPr>
          <a:xfrm>
            <a:off x="3379350" y="1904175"/>
            <a:ext cx="2385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8"/>
          </p:nvPr>
        </p:nvSpPr>
        <p:spPr>
          <a:xfrm>
            <a:off x="5965128" y="1904175"/>
            <a:ext cx="2382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9"/>
          </p:nvPr>
        </p:nvSpPr>
        <p:spPr>
          <a:xfrm>
            <a:off x="796872" y="3587426"/>
            <a:ext cx="2388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20"/>
          </p:nvPr>
        </p:nvSpPr>
        <p:spPr>
          <a:xfrm>
            <a:off x="3379350" y="3587426"/>
            <a:ext cx="2385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21"/>
          </p:nvPr>
        </p:nvSpPr>
        <p:spPr>
          <a:xfrm>
            <a:off x="5965128" y="3587426"/>
            <a:ext cx="2382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5"/>
          <p:cNvGrpSpPr/>
          <p:nvPr/>
        </p:nvGrpSpPr>
        <p:grpSpPr>
          <a:xfrm>
            <a:off x="-1867799" y="758531"/>
            <a:ext cx="9701669" cy="7163809"/>
            <a:chOff x="-1867799" y="758531"/>
            <a:chExt cx="9701669" cy="7163809"/>
          </a:xfrm>
        </p:grpSpPr>
        <p:sp>
          <p:nvSpPr>
            <p:cNvPr id="188" name="Google Shape;188;p15"/>
            <p:cNvSpPr/>
            <p:nvPr/>
          </p:nvSpPr>
          <p:spPr>
            <a:xfrm rot="-8562062" flipH="1">
              <a:off x="-1400696" y="3270950"/>
              <a:ext cx="5391943" cy="3361433"/>
            </a:xfrm>
            <a:custGeom>
              <a:avLst/>
              <a:gdLst/>
              <a:ahLst/>
              <a:cxnLst/>
              <a:rect l="l" t="t" r="r" b="b"/>
              <a:pathLst>
                <a:path w="1648110" h="1027461" extrusionOk="0">
                  <a:moveTo>
                    <a:pt x="1648111" y="0"/>
                  </a:moveTo>
                  <a:lnTo>
                    <a:pt x="1648111" y="1027462"/>
                  </a:lnTo>
                  <a:cubicBezTo>
                    <a:pt x="1646206" y="1026986"/>
                    <a:pt x="1644396" y="1026890"/>
                    <a:pt x="1642396" y="1026890"/>
                  </a:cubicBezTo>
                  <a:cubicBezTo>
                    <a:pt x="1631537" y="1027271"/>
                    <a:pt x="1621727" y="1023461"/>
                    <a:pt x="1612678" y="1018984"/>
                  </a:cubicBezTo>
                  <a:cubicBezTo>
                    <a:pt x="1598581" y="1011936"/>
                    <a:pt x="1585722" y="983075"/>
                    <a:pt x="1571435" y="976408"/>
                  </a:cubicBezTo>
                  <a:cubicBezTo>
                    <a:pt x="1560767" y="971359"/>
                    <a:pt x="1550003" y="967264"/>
                    <a:pt x="1537240" y="966216"/>
                  </a:cubicBezTo>
                  <a:cubicBezTo>
                    <a:pt x="1527905" y="965549"/>
                    <a:pt x="1516856" y="957834"/>
                    <a:pt x="1508284" y="950690"/>
                  </a:cubicBezTo>
                  <a:cubicBezTo>
                    <a:pt x="1501616" y="945071"/>
                    <a:pt x="1494663" y="942404"/>
                    <a:pt x="1486662" y="941737"/>
                  </a:cubicBezTo>
                  <a:cubicBezTo>
                    <a:pt x="1480376" y="941165"/>
                    <a:pt x="1474184" y="941642"/>
                    <a:pt x="1468374" y="937546"/>
                  </a:cubicBezTo>
                  <a:cubicBezTo>
                    <a:pt x="1465326" y="935450"/>
                    <a:pt x="1460659" y="954881"/>
                    <a:pt x="1456658" y="956691"/>
                  </a:cubicBezTo>
                  <a:cubicBezTo>
                    <a:pt x="1445705" y="961263"/>
                    <a:pt x="1434560" y="964883"/>
                    <a:pt x="1422464" y="961549"/>
                  </a:cubicBezTo>
                  <a:cubicBezTo>
                    <a:pt x="1419701" y="960692"/>
                    <a:pt x="1416749" y="961454"/>
                    <a:pt x="1414367" y="962787"/>
                  </a:cubicBezTo>
                  <a:cubicBezTo>
                    <a:pt x="1404080" y="968883"/>
                    <a:pt x="1391698" y="993838"/>
                    <a:pt x="1381125" y="992410"/>
                  </a:cubicBezTo>
                  <a:cubicBezTo>
                    <a:pt x="1363980" y="990029"/>
                    <a:pt x="1348169" y="996696"/>
                    <a:pt x="1331214" y="995458"/>
                  </a:cubicBezTo>
                  <a:cubicBezTo>
                    <a:pt x="1315022" y="994220"/>
                    <a:pt x="1298448" y="987838"/>
                    <a:pt x="1282351" y="991362"/>
                  </a:cubicBezTo>
                  <a:cubicBezTo>
                    <a:pt x="1267015" y="994791"/>
                    <a:pt x="1253490" y="1003745"/>
                    <a:pt x="1239774" y="1000601"/>
                  </a:cubicBezTo>
                  <a:cubicBezTo>
                    <a:pt x="1230249" y="998506"/>
                    <a:pt x="1221200" y="1002316"/>
                    <a:pt x="1211390" y="999649"/>
                  </a:cubicBezTo>
                  <a:cubicBezTo>
                    <a:pt x="1204151" y="997744"/>
                    <a:pt x="1195483" y="1001173"/>
                    <a:pt x="1187958" y="1004983"/>
                  </a:cubicBezTo>
                  <a:cubicBezTo>
                    <a:pt x="1181195" y="1008221"/>
                    <a:pt x="1173385" y="1007936"/>
                    <a:pt x="1165860" y="1004125"/>
                  </a:cubicBezTo>
                  <a:cubicBezTo>
                    <a:pt x="1160145" y="1001458"/>
                    <a:pt x="1153763" y="993077"/>
                    <a:pt x="1147191" y="992219"/>
                  </a:cubicBezTo>
                  <a:cubicBezTo>
                    <a:pt x="1141095" y="991362"/>
                    <a:pt x="1133189" y="993743"/>
                    <a:pt x="1128903" y="988409"/>
                  </a:cubicBezTo>
                  <a:cubicBezTo>
                    <a:pt x="1118521" y="975836"/>
                    <a:pt x="1099471" y="984123"/>
                    <a:pt x="1089470" y="971359"/>
                  </a:cubicBezTo>
                  <a:cubicBezTo>
                    <a:pt x="1088517" y="970312"/>
                    <a:pt x="1085279" y="971264"/>
                    <a:pt x="1083088" y="971169"/>
                  </a:cubicBezTo>
                  <a:cubicBezTo>
                    <a:pt x="1080611" y="971074"/>
                    <a:pt x="1078040" y="971264"/>
                    <a:pt x="1075849" y="970502"/>
                  </a:cubicBezTo>
                  <a:cubicBezTo>
                    <a:pt x="1064609" y="966692"/>
                    <a:pt x="1053941" y="968788"/>
                    <a:pt x="1045845" y="976217"/>
                  </a:cubicBezTo>
                  <a:cubicBezTo>
                    <a:pt x="1032986" y="988219"/>
                    <a:pt x="1021366" y="985933"/>
                    <a:pt x="1007364" y="978313"/>
                  </a:cubicBezTo>
                  <a:cubicBezTo>
                    <a:pt x="995648" y="972026"/>
                    <a:pt x="982599" y="956786"/>
                    <a:pt x="968693" y="958882"/>
                  </a:cubicBezTo>
                  <a:cubicBezTo>
                    <a:pt x="946214" y="962120"/>
                    <a:pt x="923735" y="952024"/>
                    <a:pt x="901732" y="957739"/>
                  </a:cubicBezTo>
                  <a:cubicBezTo>
                    <a:pt x="893445" y="959929"/>
                    <a:pt x="884206" y="961168"/>
                    <a:pt x="876205" y="963454"/>
                  </a:cubicBezTo>
                  <a:cubicBezTo>
                    <a:pt x="860679" y="967931"/>
                    <a:pt x="847725" y="960787"/>
                    <a:pt x="833914" y="958215"/>
                  </a:cubicBezTo>
                  <a:cubicBezTo>
                    <a:pt x="826198" y="956786"/>
                    <a:pt x="819531" y="964883"/>
                    <a:pt x="810577" y="966597"/>
                  </a:cubicBezTo>
                  <a:cubicBezTo>
                    <a:pt x="805815" y="967454"/>
                    <a:pt x="800672" y="970121"/>
                    <a:pt x="795242" y="968121"/>
                  </a:cubicBezTo>
                  <a:cubicBezTo>
                    <a:pt x="789337" y="965740"/>
                    <a:pt x="783812" y="966502"/>
                    <a:pt x="777716" y="968978"/>
                  </a:cubicBezTo>
                  <a:cubicBezTo>
                    <a:pt x="769906" y="972121"/>
                    <a:pt x="761238" y="973646"/>
                    <a:pt x="752856" y="972788"/>
                  </a:cubicBezTo>
                  <a:cubicBezTo>
                    <a:pt x="745046" y="972121"/>
                    <a:pt x="737521" y="974884"/>
                    <a:pt x="732092" y="977932"/>
                  </a:cubicBezTo>
                  <a:cubicBezTo>
                    <a:pt x="722186" y="983647"/>
                    <a:pt x="713423" y="984599"/>
                    <a:pt x="703993" y="979361"/>
                  </a:cubicBezTo>
                  <a:cubicBezTo>
                    <a:pt x="687991" y="970598"/>
                    <a:pt x="673418" y="976694"/>
                    <a:pt x="659892" y="988504"/>
                  </a:cubicBezTo>
                  <a:cubicBezTo>
                    <a:pt x="657987" y="990124"/>
                    <a:pt x="656463" y="991457"/>
                    <a:pt x="653510" y="990600"/>
                  </a:cubicBezTo>
                  <a:cubicBezTo>
                    <a:pt x="641509" y="987076"/>
                    <a:pt x="629507" y="983456"/>
                    <a:pt x="616744" y="983456"/>
                  </a:cubicBezTo>
                  <a:cubicBezTo>
                    <a:pt x="598742" y="983552"/>
                    <a:pt x="580168" y="973455"/>
                    <a:pt x="562547" y="985552"/>
                  </a:cubicBezTo>
                  <a:cubicBezTo>
                    <a:pt x="561975" y="986028"/>
                    <a:pt x="560832" y="986028"/>
                    <a:pt x="559880" y="985933"/>
                  </a:cubicBezTo>
                  <a:cubicBezTo>
                    <a:pt x="541211" y="985552"/>
                    <a:pt x="522637" y="984790"/>
                    <a:pt x="503872" y="986981"/>
                  </a:cubicBezTo>
                  <a:cubicBezTo>
                    <a:pt x="487204" y="989076"/>
                    <a:pt x="470916" y="997649"/>
                    <a:pt x="456343" y="990886"/>
                  </a:cubicBezTo>
                  <a:cubicBezTo>
                    <a:pt x="439674" y="983075"/>
                    <a:pt x="425101" y="982504"/>
                    <a:pt x="409670" y="991076"/>
                  </a:cubicBezTo>
                  <a:cubicBezTo>
                    <a:pt x="405098" y="993553"/>
                    <a:pt x="401384" y="992600"/>
                    <a:pt x="397669" y="990124"/>
                  </a:cubicBezTo>
                  <a:cubicBezTo>
                    <a:pt x="391287" y="985933"/>
                    <a:pt x="384143" y="984504"/>
                    <a:pt x="376523" y="984409"/>
                  </a:cubicBezTo>
                  <a:cubicBezTo>
                    <a:pt x="363569" y="984218"/>
                    <a:pt x="348710" y="986409"/>
                    <a:pt x="336042" y="984409"/>
                  </a:cubicBezTo>
                  <a:cubicBezTo>
                    <a:pt x="318326" y="981266"/>
                    <a:pt x="307372" y="951833"/>
                    <a:pt x="288608" y="956024"/>
                  </a:cubicBezTo>
                  <a:cubicBezTo>
                    <a:pt x="287179" y="956215"/>
                    <a:pt x="285655" y="955072"/>
                    <a:pt x="284131" y="954881"/>
                  </a:cubicBezTo>
                  <a:cubicBezTo>
                    <a:pt x="264319" y="950881"/>
                    <a:pt x="244697" y="942499"/>
                    <a:pt x="224123" y="951929"/>
                  </a:cubicBezTo>
                  <a:cubicBezTo>
                    <a:pt x="220694" y="953453"/>
                    <a:pt x="216884" y="952119"/>
                    <a:pt x="213455" y="950309"/>
                  </a:cubicBezTo>
                  <a:cubicBezTo>
                    <a:pt x="188786" y="936974"/>
                    <a:pt x="159639" y="956500"/>
                    <a:pt x="134874" y="964692"/>
                  </a:cubicBezTo>
                  <a:cubicBezTo>
                    <a:pt x="126968" y="967264"/>
                    <a:pt x="117729" y="968312"/>
                    <a:pt x="111633" y="963740"/>
                  </a:cubicBezTo>
                  <a:cubicBezTo>
                    <a:pt x="99727" y="954881"/>
                    <a:pt x="87249" y="949262"/>
                    <a:pt x="72485" y="948404"/>
                  </a:cubicBezTo>
                  <a:cubicBezTo>
                    <a:pt x="71628" y="948404"/>
                    <a:pt x="70771" y="947833"/>
                    <a:pt x="70009" y="947261"/>
                  </a:cubicBezTo>
                  <a:cubicBezTo>
                    <a:pt x="65723" y="943832"/>
                    <a:pt x="61151" y="944213"/>
                    <a:pt x="56102" y="945833"/>
                  </a:cubicBezTo>
                  <a:cubicBezTo>
                    <a:pt x="44672" y="949547"/>
                    <a:pt x="33338" y="950309"/>
                    <a:pt x="23051" y="941832"/>
                  </a:cubicBezTo>
                  <a:cubicBezTo>
                    <a:pt x="21907" y="940784"/>
                    <a:pt x="19526" y="940594"/>
                    <a:pt x="17812" y="940784"/>
                  </a:cubicBezTo>
                  <a:cubicBezTo>
                    <a:pt x="13145" y="941356"/>
                    <a:pt x="10477" y="938594"/>
                    <a:pt x="7906" y="935260"/>
                  </a:cubicBezTo>
                  <a:cubicBezTo>
                    <a:pt x="5620" y="932117"/>
                    <a:pt x="2857" y="946499"/>
                    <a:pt x="0" y="944213"/>
                  </a:cubicBezTo>
                  <a:lnTo>
                    <a:pt x="0" y="0"/>
                  </a:lnTo>
                  <a:lnTo>
                    <a:pt x="1648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15"/>
            <p:cNvGrpSpPr/>
            <p:nvPr/>
          </p:nvGrpSpPr>
          <p:grpSpPr>
            <a:xfrm>
              <a:off x="1310208" y="758531"/>
              <a:ext cx="6523662" cy="3626490"/>
              <a:chOff x="1310208" y="758531"/>
              <a:chExt cx="6523662" cy="3626490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1310208" y="758531"/>
                <a:ext cx="6523662" cy="3626490"/>
                <a:chOff x="978488" y="574123"/>
                <a:chExt cx="7187024" cy="3995252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>
                  <a:off x="978488" y="574123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978488" y="1850542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978488" y="3126960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4198599" y="574123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4198599" y="1850542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>
                  <a:off x="4198599" y="3126960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dist="57150" dir="5400000" algn="bl" rotWithShape="0">
                    <a:srgbClr val="260D03">
                      <a:alpha val="12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" name="Google Shape;197;p15"/>
              <p:cNvGrpSpPr/>
              <p:nvPr/>
            </p:nvGrpSpPr>
            <p:grpSpPr>
              <a:xfrm>
                <a:off x="1310208" y="758531"/>
                <a:ext cx="6523662" cy="3626490"/>
                <a:chOff x="978488" y="574123"/>
                <a:chExt cx="7187024" cy="3995252"/>
              </a:xfrm>
            </p:grpSpPr>
            <p:sp>
              <p:nvSpPr>
                <p:cNvPr id="198" name="Google Shape;198;p15"/>
                <p:cNvSpPr/>
                <p:nvPr/>
              </p:nvSpPr>
              <p:spPr>
                <a:xfrm>
                  <a:off x="978488" y="574123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5"/>
                <p:cNvSpPr/>
                <p:nvPr/>
              </p:nvSpPr>
              <p:spPr>
                <a:xfrm>
                  <a:off x="978488" y="1850542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5"/>
                <p:cNvSpPr/>
                <p:nvPr/>
              </p:nvSpPr>
              <p:spPr>
                <a:xfrm>
                  <a:off x="978488" y="3126960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>
                  <a:off x="4198599" y="574123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5"/>
                <p:cNvSpPr/>
                <p:nvPr/>
              </p:nvSpPr>
              <p:spPr>
                <a:xfrm>
                  <a:off x="4198599" y="1850542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5"/>
                <p:cNvSpPr/>
                <p:nvPr/>
              </p:nvSpPr>
              <p:spPr>
                <a:xfrm>
                  <a:off x="4198599" y="3126960"/>
                  <a:ext cx="3966914" cy="14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054" h="683609" extrusionOk="0">
                      <a:moveTo>
                        <a:pt x="1871948" y="609600"/>
                      </a:moveTo>
                      <a:cubicBezTo>
                        <a:pt x="1864995" y="583406"/>
                        <a:pt x="1855661" y="585311"/>
                        <a:pt x="1855661" y="558260"/>
                      </a:cubicBezTo>
                      <a:cubicBezTo>
                        <a:pt x="1855661" y="531209"/>
                        <a:pt x="1860709" y="531209"/>
                        <a:pt x="1860709" y="504158"/>
                      </a:cubicBezTo>
                      <a:cubicBezTo>
                        <a:pt x="1860709" y="477107"/>
                        <a:pt x="1867376" y="477107"/>
                        <a:pt x="1867376" y="450056"/>
                      </a:cubicBezTo>
                      <a:cubicBezTo>
                        <a:pt x="1867376" y="423005"/>
                        <a:pt x="1843945" y="423005"/>
                        <a:pt x="1843945" y="395954"/>
                      </a:cubicBezTo>
                      <a:cubicBezTo>
                        <a:pt x="1843945" y="368903"/>
                        <a:pt x="1870424" y="368903"/>
                        <a:pt x="1870424" y="341852"/>
                      </a:cubicBezTo>
                      <a:cubicBezTo>
                        <a:pt x="1870424" y="314801"/>
                        <a:pt x="1843850" y="314801"/>
                        <a:pt x="1843850" y="287750"/>
                      </a:cubicBezTo>
                      <a:cubicBezTo>
                        <a:pt x="1843850" y="260699"/>
                        <a:pt x="1871091" y="260699"/>
                        <a:pt x="1871091" y="233648"/>
                      </a:cubicBezTo>
                      <a:cubicBezTo>
                        <a:pt x="1871091" y="206597"/>
                        <a:pt x="1858518" y="206597"/>
                        <a:pt x="1858518" y="179546"/>
                      </a:cubicBezTo>
                      <a:cubicBezTo>
                        <a:pt x="1858518" y="152495"/>
                        <a:pt x="1854994" y="152495"/>
                        <a:pt x="1854994" y="125539"/>
                      </a:cubicBezTo>
                      <a:cubicBezTo>
                        <a:pt x="1854994" y="98584"/>
                        <a:pt x="1874615" y="98488"/>
                        <a:pt x="1874615" y="71438"/>
                      </a:cubicBezTo>
                      <a:cubicBezTo>
                        <a:pt x="1874615" y="44387"/>
                        <a:pt x="1884902" y="32099"/>
                        <a:pt x="1865757" y="12954"/>
                      </a:cubicBezTo>
                      <a:cubicBezTo>
                        <a:pt x="1846707" y="-6191"/>
                        <a:pt x="1834325" y="15335"/>
                        <a:pt x="1807274" y="15335"/>
                      </a:cubicBezTo>
                      <a:cubicBezTo>
                        <a:pt x="1780223" y="15335"/>
                        <a:pt x="1780223" y="7048"/>
                        <a:pt x="1753267" y="7048"/>
                      </a:cubicBezTo>
                      <a:cubicBezTo>
                        <a:pt x="1726311" y="7048"/>
                        <a:pt x="1726311" y="32861"/>
                        <a:pt x="1699260" y="32861"/>
                      </a:cubicBezTo>
                      <a:cubicBezTo>
                        <a:pt x="1672209" y="32861"/>
                        <a:pt x="1672304" y="19717"/>
                        <a:pt x="1645349" y="19717"/>
                      </a:cubicBezTo>
                      <a:cubicBezTo>
                        <a:pt x="1618393" y="19717"/>
                        <a:pt x="1618393" y="5429"/>
                        <a:pt x="1591437" y="5429"/>
                      </a:cubicBezTo>
                      <a:cubicBezTo>
                        <a:pt x="1564481" y="5429"/>
                        <a:pt x="1564481" y="5810"/>
                        <a:pt x="1537526" y="5810"/>
                      </a:cubicBezTo>
                      <a:cubicBezTo>
                        <a:pt x="1510570" y="5810"/>
                        <a:pt x="1510570" y="29432"/>
                        <a:pt x="1483614" y="29432"/>
                      </a:cubicBezTo>
                      <a:cubicBezTo>
                        <a:pt x="1456658" y="29432"/>
                        <a:pt x="1456658" y="476"/>
                        <a:pt x="1429703" y="476"/>
                      </a:cubicBezTo>
                      <a:cubicBezTo>
                        <a:pt x="1402747" y="476"/>
                        <a:pt x="1402747" y="10096"/>
                        <a:pt x="1375791" y="10096"/>
                      </a:cubicBezTo>
                      <a:cubicBezTo>
                        <a:pt x="1348835" y="10096"/>
                        <a:pt x="1348835" y="32766"/>
                        <a:pt x="1321880" y="32766"/>
                      </a:cubicBezTo>
                      <a:cubicBezTo>
                        <a:pt x="1294924" y="32766"/>
                        <a:pt x="1294924" y="32099"/>
                        <a:pt x="1267968" y="32099"/>
                      </a:cubicBezTo>
                      <a:cubicBezTo>
                        <a:pt x="1241012" y="32099"/>
                        <a:pt x="1241012" y="34671"/>
                        <a:pt x="1214057" y="34671"/>
                      </a:cubicBezTo>
                      <a:cubicBezTo>
                        <a:pt x="1187101" y="34671"/>
                        <a:pt x="1187101" y="2857"/>
                        <a:pt x="1160145" y="2857"/>
                      </a:cubicBezTo>
                      <a:cubicBezTo>
                        <a:pt x="1133189" y="2857"/>
                        <a:pt x="1133189" y="27051"/>
                        <a:pt x="1106234" y="27051"/>
                      </a:cubicBezTo>
                      <a:cubicBezTo>
                        <a:pt x="1079278" y="27051"/>
                        <a:pt x="1079278" y="15430"/>
                        <a:pt x="1052322" y="15430"/>
                      </a:cubicBezTo>
                      <a:cubicBezTo>
                        <a:pt x="1025366" y="15430"/>
                        <a:pt x="1025366" y="14002"/>
                        <a:pt x="998411" y="14002"/>
                      </a:cubicBezTo>
                      <a:cubicBezTo>
                        <a:pt x="971455" y="14002"/>
                        <a:pt x="971455" y="19336"/>
                        <a:pt x="944499" y="19336"/>
                      </a:cubicBezTo>
                      <a:cubicBezTo>
                        <a:pt x="917543" y="19336"/>
                        <a:pt x="917543" y="31528"/>
                        <a:pt x="890587" y="31528"/>
                      </a:cubicBezTo>
                      <a:cubicBezTo>
                        <a:pt x="863632" y="31528"/>
                        <a:pt x="863632" y="24479"/>
                        <a:pt x="836676" y="24479"/>
                      </a:cubicBezTo>
                      <a:cubicBezTo>
                        <a:pt x="809720" y="24479"/>
                        <a:pt x="809720" y="6001"/>
                        <a:pt x="782765" y="6001"/>
                      </a:cubicBezTo>
                      <a:cubicBezTo>
                        <a:pt x="755809" y="6001"/>
                        <a:pt x="755809" y="10954"/>
                        <a:pt x="728853" y="10954"/>
                      </a:cubicBezTo>
                      <a:cubicBezTo>
                        <a:pt x="701897" y="10954"/>
                        <a:pt x="701897" y="35242"/>
                        <a:pt x="674942" y="35242"/>
                      </a:cubicBezTo>
                      <a:cubicBezTo>
                        <a:pt x="647986" y="35242"/>
                        <a:pt x="647986" y="33433"/>
                        <a:pt x="621030" y="33433"/>
                      </a:cubicBezTo>
                      <a:cubicBezTo>
                        <a:pt x="594074" y="33433"/>
                        <a:pt x="594074" y="11239"/>
                        <a:pt x="567119" y="11239"/>
                      </a:cubicBezTo>
                      <a:cubicBezTo>
                        <a:pt x="540163" y="11239"/>
                        <a:pt x="540163" y="2381"/>
                        <a:pt x="513207" y="2381"/>
                      </a:cubicBezTo>
                      <a:cubicBezTo>
                        <a:pt x="486251" y="2381"/>
                        <a:pt x="486251" y="6287"/>
                        <a:pt x="459296" y="6287"/>
                      </a:cubicBezTo>
                      <a:cubicBezTo>
                        <a:pt x="432340" y="6287"/>
                        <a:pt x="432340" y="3524"/>
                        <a:pt x="405384" y="3524"/>
                      </a:cubicBezTo>
                      <a:cubicBezTo>
                        <a:pt x="378428" y="3524"/>
                        <a:pt x="378428" y="6477"/>
                        <a:pt x="351473" y="6477"/>
                      </a:cubicBezTo>
                      <a:cubicBezTo>
                        <a:pt x="324517" y="6477"/>
                        <a:pt x="324517" y="34766"/>
                        <a:pt x="297561" y="34766"/>
                      </a:cubicBezTo>
                      <a:cubicBezTo>
                        <a:pt x="270605" y="34766"/>
                        <a:pt x="270605" y="16669"/>
                        <a:pt x="243649" y="16669"/>
                      </a:cubicBezTo>
                      <a:cubicBezTo>
                        <a:pt x="216694" y="16669"/>
                        <a:pt x="216694" y="26194"/>
                        <a:pt x="189738" y="26194"/>
                      </a:cubicBezTo>
                      <a:cubicBezTo>
                        <a:pt x="162782" y="26194"/>
                        <a:pt x="162782" y="14192"/>
                        <a:pt x="135826" y="14192"/>
                      </a:cubicBezTo>
                      <a:cubicBezTo>
                        <a:pt x="108871" y="14192"/>
                        <a:pt x="108871" y="95"/>
                        <a:pt x="81915" y="95"/>
                      </a:cubicBezTo>
                      <a:cubicBezTo>
                        <a:pt x="54959" y="95"/>
                        <a:pt x="54959" y="3334"/>
                        <a:pt x="28003" y="3334"/>
                      </a:cubicBezTo>
                      <a:cubicBezTo>
                        <a:pt x="17240" y="3334"/>
                        <a:pt x="8192" y="1238"/>
                        <a:pt x="0" y="0"/>
                      </a:cubicBezTo>
                      <a:lnTo>
                        <a:pt x="0" y="64484"/>
                      </a:lnTo>
                      <a:lnTo>
                        <a:pt x="48482" y="70485"/>
                      </a:lnTo>
                      <a:cubicBezTo>
                        <a:pt x="54293" y="59626"/>
                        <a:pt x="65627" y="52102"/>
                        <a:pt x="78772" y="52102"/>
                      </a:cubicBezTo>
                      <a:cubicBezTo>
                        <a:pt x="97822" y="52102"/>
                        <a:pt x="113157" y="67532"/>
                        <a:pt x="113157" y="86487"/>
                      </a:cubicBezTo>
                      <a:cubicBezTo>
                        <a:pt x="113157" y="105442"/>
                        <a:pt x="97726" y="120872"/>
                        <a:pt x="78772" y="120872"/>
                      </a:cubicBezTo>
                      <a:cubicBezTo>
                        <a:pt x="64770" y="120872"/>
                        <a:pt x="52673" y="112395"/>
                        <a:pt x="47339" y="100393"/>
                      </a:cubicBezTo>
                      <a:lnTo>
                        <a:pt x="40100" y="100393"/>
                      </a:lnTo>
                      <a:cubicBezTo>
                        <a:pt x="16478" y="100393"/>
                        <a:pt x="46958" y="99536"/>
                        <a:pt x="23622" y="108585"/>
                      </a:cubicBezTo>
                      <a:cubicBezTo>
                        <a:pt x="286" y="117729"/>
                        <a:pt x="8668" y="108585"/>
                        <a:pt x="8668" y="108585"/>
                      </a:cubicBezTo>
                      <a:lnTo>
                        <a:pt x="0" y="108585"/>
                      </a:lnTo>
                      <a:lnTo>
                        <a:pt x="0" y="186976"/>
                      </a:lnTo>
                      <a:lnTo>
                        <a:pt x="48482" y="192976"/>
                      </a:lnTo>
                      <a:cubicBezTo>
                        <a:pt x="54293" y="182118"/>
                        <a:pt x="65627" y="174593"/>
                        <a:pt x="78772" y="174593"/>
                      </a:cubicBezTo>
                      <a:cubicBezTo>
                        <a:pt x="97822" y="174593"/>
                        <a:pt x="113157" y="190024"/>
                        <a:pt x="113157" y="208979"/>
                      </a:cubicBezTo>
                      <a:cubicBezTo>
                        <a:pt x="113157" y="227933"/>
                        <a:pt x="97726" y="243364"/>
                        <a:pt x="78772" y="243364"/>
                      </a:cubicBezTo>
                      <a:cubicBezTo>
                        <a:pt x="64770" y="243364"/>
                        <a:pt x="52673" y="234887"/>
                        <a:pt x="47339" y="222885"/>
                      </a:cubicBezTo>
                      <a:lnTo>
                        <a:pt x="40100" y="222885"/>
                      </a:lnTo>
                      <a:cubicBezTo>
                        <a:pt x="16478" y="222885"/>
                        <a:pt x="46958" y="222028"/>
                        <a:pt x="23622" y="231076"/>
                      </a:cubicBezTo>
                      <a:cubicBezTo>
                        <a:pt x="286" y="240221"/>
                        <a:pt x="8668" y="231076"/>
                        <a:pt x="8668" y="231076"/>
                      </a:cubicBezTo>
                      <a:lnTo>
                        <a:pt x="0" y="231076"/>
                      </a:lnTo>
                      <a:lnTo>
                        <a:pt x="0" y="309467"/>
                      </a:lnTo>
                      <a:lnTo>
                        <a:pt x="48482" y="315468"/>
                      </a:lnTo>
                      <a:cubicBezTo>
                        <a:pt x="54293" y="304609"/>
                        <a:pt x="65627" y="297085"/>
                        <a:pt x="78772" y="297085"/>
                      </a:cubicBezTo>
                      <a:cubicBezTo>
                        <a:pt x="97822" y="297085"/>
                        <a:pt x="113157" y="312515"/>
                        <a:pt x="113157" y="331470"/>
                      </a:cubicBezTo>
                      <a:cubicBezTo>
                        <a:pt x="113157" y="350425"/>
                        <a:pt x="97726" y="365855"/>
                        <a:pt x="78772" y="365855"/>
                      </a:cubicBezTo>
                      <a:cubicBezTo>
                        <a:pt x="64770" y="365855"/>
                        <a:pt x="52673" y="357378"/>
                        <a:pt x="47339" y="345376"/>
                      </a:cubicBezTo>
                      <a:lnTo>
                        <a:pt x="40100" y="345376"/>
                      </a:lnTo>
                      <a:cubicBezTo>
                        <a:pt x="16478" y="345376"/>
                        <a:pt x="46958" y="344519"/>
                        <a:pt x="23622" y="353568"/>
                      </a:cubicBezTo>
                      <a:cubicBezTo>
                        <a:pt x="286" y="362712"/>
                        <a:pt x="8668" y="353568"/>
                        <a:pt x="8668" y="353568"/>
                      </a:cubicBezTo>
                      <a:lnTo>
                        <a:pt x="0" y="353568"/>
                      </a:lnTo>
                      <a:lnTo>
                        <a:pt x="0" y="431959"/>
                      </a:lnTo>
                      <a:lnTo>
                        <a:pt x="48482" y="437959"/>
                      </a:lnTo>
                      <a:cubicBezTo>
                        <a:pt x="54293" y="427101"/>
                        <a:pt x="65627" y="419576"/>
                        <a:pt x="78772" y="419576"/>
                      </a:cubicBezTo>
                      <a:cubicBezTo>
                        <a:pt x="97822" y="419576"/>
                        <a:pt x="113157" y="435007"/>
                        <a:pt x="113157" y="453962"/>
                      </a:cubicBezTo>
                      <a:cubicBezTo>
                        <a:pt x="113157" y="472916"/>
                        <a:pt x="97726" y="488347"/>
                        <a:pt x="78772" y="488347"/>
                      </a:cubicBezTo>
                      <a:cubicBezTo>
                        <a:pt x="64770" y="488347"/>
                        <a:pt x="52673" y="479870"/>
                        <a:pt x="47339" y="467868"/>
                      </a:cubicBezTo>
                      <a:lnTo>
                        <a:pt x="40100" y="467868"/>
                      </a:lnTo>
                      <a:cubicBezTo>
                        <a:pt x="16478" y="467868"/>
                        <a:pt x="46958" y="467011"/>
                        <a:pt x="23622" y="476059"/>
                      </a:cubicBezTo>
                      <a:cubicBezTo>
                        <a:pt x="286" y="485204"/>
                        <a:pt x="8668" y="476059"/>
                        <a:pt x="8668" y="476059"/>
                      </a:cubicBezTo>
                      <a:lnTo>
                        <a:pt x="0" y="476059"/>
                      </a:lnTo>
                      <a:lnTo>
                        <a:pt x="0" y="554450"/>
                      </a:lnTo>
                      <a:lnTo>
                        <a:pt x="48482" y="560451"/>
                      </a:lnTo>
                      <a:cubicBezTo>
                        <a:pt x="54293" y="549592"/>
                        <a:pt x="65627" y="542068"/>
                        <a:pt x="78772" y="542068"/>
                      </a:cubicBezTo>
                      <a:cubicBezTo>
                        <a:pt x="97822" y="542068"/>
                        <a:pt x="113157" y="557498"/>
                        <a:pt x="113157" y="576453"/>
                      </a:cubicBezTo>
                      <a:cubicBezTo>
                        <a:pt x="113157" y="595408"/>
                        <a:pt x="97726" y="610838"/>
                        <a:pt x="78772" y="610838"/>
                      </a:cubicBezTo>
                      <a:cubicBezTo>
                        <a:pt x="64770" y="610838"/>
                        <a:pt x="52673" y="602361"/>
                        <a:pt x="47339" y="590359"/>
                      </a:cubicBezTo>
                      <a:lnTo>
                        <a:pt x="40100" y="590359"/>
                      </a:lnTo>
                      <a:cubicBezTo>
                        <a:pt x="16478" y="590359"/>
                        <a:pt x="46958" y="589502"/>
                        <a:pt x="23622" y="598551"/>
                      </a:cubicBezTo>
                      <a:cubicBezTo>
                        <a:pt x="286" y="607695"/>
                        <a:pt x="8668" y="598551"/>
                        <a:pt x="8668" y="598551"/>
                      </a:cubicBezTo>
                      <a:lnTo>
                        <a:pt x="0" y="598551"/>
                      </a:lnTo>
                      <a:lnTo>
                        <a:pt x="0" y="673227"/>
                      </a:lnTo>
                      <a:cubicBezTo>
                        <a:pt x="7239" y="671036"/>
                        <a:pt x="15526" y="667322"/>
                        <a:pt x="28099" y="667322"/>
                      </a:cubicBezTo>
                      <a:cubicBezTo>
                        <a:pt x="55150" y="667322"/>
                        <a:pt x="55150" y="649319"/>
                        <a:pt x="82105" y="649319"/>
                      </a:cubicBezTo>
                      <a:cubicBezTo>
                        <a:pt x="109061" y="649319"/>
                        <a:pt x="109061" y="649891"/>
                        <a:pt x="136112" y="649891"/>
                      </a:cubicBezTo>
                      <a:cubicBezTo>
                        <a:pt x="163163" y="649891"/>
                        <a:pt x="163068" y="661130"/>
                        <a:pt x="190024" y="661130"/>
                      </a:cubicBezTo>
                      <a:cubicBezTo>
                        <a:pt x="216979" y="661130"/>
                        <a:pt x="216979" y="669226"/>
                        <a:pt x="243935" y="669226"/>
                      </a:cubicBezTo>
                      <a:cubicBezTo>
                        <a:pt x="270891" y="669226"/>
                        <a:pt x="270891" y="661892"/>
                        <a:pt x="297847" y="661892"/>
                      </a:cubicBezTo>
                      <a:cubicBezTo>
                        <a:pt x="324803" y="661892"/>
                        <a:pt x="324803" y="672560"/>
                        <a:pt x="351758" y="672560"/>
                      </a:cubicBezTo>
                      <a:cubicBezTo>
                        <a:pt x="378714" y="672560"/>
                        <a:pt x="378714" y="655510"/>
                        <a:pt x="405670" y="655510"/>
                      </a:cubicBezTo>
                      <a:cubicBezTo>
                        <a:pt x="432625" y="655510"/>
                        <a:pt x="432625" y="671227"/>
                        <a:pt x="459581" y="671227"/>
                      </a:cubicBezTo>
                      <a:cubicBezTo>
                        <a:pt x="486537" y="671227"/>
                        <a:pt x="486537" y="666464"/>
                        <a:pt x="513493" y="666464"/>
                      </a:cubicBezTo>
                      <a:cubicBezTo>
                        <a:pt x="540449" y="666464"/>
                        <a:pt x="540449" y="680656"/>
                        <a:pt x="567404" y="680656"/>
                      </a:cubicBezTo>
                      <a:cubicBezTo>
                        <a:pt x="594360" y="680656"/>
                        <a:pt x="594360" y="652558"/>
                        <a:pt x="621316" y="652558"/>
                      </a:cubicBezTo>
                      <a:cubicBezTo>
                        <a:pt x="648272" y="652558"/>
                        <a:pt x="648272" y="675608"/>
                        <a:pt x="675227" y="675608"/>
                      </a:cubicBezTo>
                      <a:cubicBezTo>
                        <a:pt x="702183" y="675608"/>
                        <a:pt x="702183" y="683609"/>
                        <a:pt x="729139" y="683609"/>
                      </a:cubicBezTo>
                      <a:cubicBezTo>
                        <a:pt x="756095" y="683609"/>
                        <a:pt x="756095" y="659987"/>
                        <a:pt x="783050" y="659987"/>
                      </a:cubicBezTo>
                      <a:cubicBezTo>
                        <a:pt x="810006" y="659987"/>
                        <a:pt x="810006" y="670274"/>
                        <a:pt x="836962" y="670274"/>
                      </a:cubicBezTo>
                      <a:cubicBezTo>
                        <a:pt x="863918" y="670274"/>
                        <a:pt x="863918" y="677132"/>
                        <a:pt x="890873" y="677132"/>
                      </a:cubicBezTo>
                      <a:cubicBezTo>
                        <a:pt x="917829" y="677132"/>
                        <a:pt x="917829" y="677513"/>
                        <a:pt x="944785" y="677513"/>
                      </a:cubicBezTo>
                      <a:cubicBezTo>
                        <a:pt x="971740" y="677513"/>
                        <a:pt x="971740" y="670560"/>
                        <a:pt x="998696" y="670560"/>
                      </a:cubicBezTo>
                      <a:cubicBezTo>
                        <a:pt x="1025652" y="670560"/>
                        <a:pt x="1025652" y="656654"/>
                        <a:pt x="1052608" y="656654"/>
                      </a:cubicBezTo>
                      <a:cubicBezTo>
                        <a:pt x="1079564" y="656654"/>
                        <a:pt x="1079564" y="671893"/>
                        <a:pt x="1106519" y="671893"/>
                      </a:cubicBezTo>
                      <a:cubicBezTo>
                        <a:pt x="1133475" y="671893"/>
                        <a:pt x="1133475" y="660368"/>
                        <a:pt x="1160431" y="660368"/>
                      </a:cubicBezTo>
                      <a:cubicBezTo>
                        <a:pt x="1187387" y="660368"/>
                        <a:pt x="1187387" y="655130"/>
                        <a:pt x="1214342" y="655130"/>
                      </a:cubicBezTo>
                      <a:cubicBezTo>
                        <a:pt x="1241298" y="655130"/>
                        <a:pt x="1241298" y="667607"/>
                        <a:pt x="1268254" y="667607"/>
                      </a:cubicBezTo>
                      <a:cubicBezTo>
                        <a:pt x="1295210" y="667607"/>
                        <a:pt x="1295210" y="675989"/>
                        <a:pt x="1322165" y="675989"/>
                      </a:cubicBezTo>
                      <a:cubicBezTo>
                        <a:pt x="1349121" y="675989"/>
                        <a:pt x="1349121" y="668274"/>
                        <a:pt x="1376077" y="668274"/>
                      </a:cubicBezTo>
                      <a:cubicBezTo>
                        <a:pt x="1403033" y="668274"/>
                        <a:pt x="1403033" y="665035"/>
                        <a:pt x="1429988" y="665035"/>
                      </a:cubicBezTo>
                      <a:cubicBezTo>
                        <a:pt x="1456944" y="665035"/>
                        <a:pt x="1456944" y="679799"/>
                        <a:pt x="1483900" y="679799"/>
                      </a:cubicBezTo>
                      <a:cubicBezTo>
                        <a:pt x="1510856" y="679799"/>
                        <a:pt x="1510856" y="651034"/>
                        <a:pt x="1537811" y="651034"/>
                      </a:cubicBezTo>
                      <a:cubicBezTo>
                        <a:pt x="1564767" y="651034"/>
                        <a:pt x="1564767" y="672084"/>
                        <a:pt x="1591723" y="672084"/>
                      </a:cubicBezTo>
                      <a:cubicBezTo>
                        <a:pt x="1618679" y="672084"/>
                        <a:pt x="1618679" y="659797"/>
                        <a:pt x="1645634" y="659797"/>
                      </a:cubicBezTo>
                      <a:cubicBezTo>
                        <a:pt x="1672590" y="659797"/>
                        <a:pt x="1672590" y="682562"/>
                        <a:pt x="1699451" y="682562"/>
                      </a:cubicBezTo>
                      <a:cubicBezTo>
                        <a:pt x="1726311" y="682562"/>
                        <a:pt x="1726406" y="673417"/>
                        <a:pt x="1753362" y="673417"/>
                      </a:cubicBezTo>
                      <a:cubicBezTo>
                        <a:pt x="1780318" y="673417"/>
                        <a:pt x="1780318" y="659606"/>
                        <a:pt x="1807274" y="659606"/>
                      </a:cubicBezTo>
                      <a:cubicBezTo>
                        <a:pt x="1834229" y="659606"/>
                        <a:pt x="1848612" y="691896"/>
                        <a:pt x="1867662" y="672751"/>
                      </a:cubicBezTo>
                      <a:cubicBezTo>
                        <a:pt x="1886807" y="653605"/>
                        <a:pt x="1880140" y="640842"/>
                        <a:pt x="1871758" y="609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2640900" y="2450001"/>
            <a:ext cx="386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title" idx="2" hasCustomPrompt="1"/>
          </p:nvPr>
        </p:nvSpPr>
        <p:spPr>
          <a:xfrm>
            <a:off x="4147200" y="1543109"/>
            <a:ext cx="849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1"/>
          </p:nvPr>
        </p:nvSpPr>
        <p:spPr>
          <a:xfrm>
            <a:off x="2640900" y="3291801"/>
            <a:ext cx="3862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5" r:id="rId10"/>
    <p:sldLayoutId id="2147483668" r:id="rId11"/>
    <p:sldLayoutId id="2147483669" r:id="rId12"/>
    <p:sldLayoutId id="2147483675" r:id="rId13"/>
    <p:sldLayoutId id="2147483676" r:id="rId14"/>
    <p:sldLayoutId id="2147483678" r:id="rId15"/>
    <p:sldLayoutId id="214748367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/>
          <p:nvPr/>
        </p:nvSpPr>
        <p:spPr>
          <a:xfrm>
            <a:off x="7476522" y="676051"/>
            <a:ext cx="214171" cy="519601"/>
          </a:xfrm>
          <a:custGeom>
            <a:avLst/>
            <a:gdLst/>
            <a:ahLst/>
            <a:cxnLst/>
            <a:rect l="l" t="t" r="r" b="b"/>
            <a:pathLst>
              <a:path w="159829" h="387762" extrusionOk="0">
                <a:moveTo>
                  <a:pt x="79915" y="0"/>
                </a:moveTo>
                <a:cubicBezTo>
                  <a:pt x="35814" y="0"/>
                  <a:pt x="0" y="35814"/>
                  <a:pt x="0" y="79915"/>
                </a:cubicBezTo>
                <a:lnTo>
                  <a:pt x="0" y="90202"/>
                </a:lnTo>
                <a:lnTo>
                  <a:pt x="17907" y="90202"/>
                </a:lnTo>
                <a:lnTo>
                  <a:pt x="17907" y="79915"/>
                </a:lnTo>
                <a:cubicBezTo>
                  <a:pt x="17907" y="45720"/>
                  <a:pt x="45720" y="17907"/>
                  <a:pt x="79915" y="17907"/>
                </a:cubicBezTo>
                <a:cubicBezTo>
                  <a:pt x="114110" y="17907"/>
                  <a:pt x="141923" y="45720"/>
                  <a:pt x="141923" y="79915"/>
                </a:cubicBezTo>
                <a:lnTo>
                  <a:pt x="141923" y="337471"/>
                </a:lnTo>
                <a:cubicBezTo>
                  <a:pt x="141923" y="355282"/>
                  <a:pt x="127445" y="369856"/>
                  <a:pt x="109538" y="369856"/>
                </a:cubicBezTo>
                <a:lnTo>
                  <a:pt x="101632" y="369856"/>
                </a:lnTo>
                <a:cubicBezTo>
                  <a:pt x="83820" y="369856"/>
                  <a:pt x="69247" y="355378"/>
                  <a:pt x="69247" y="337471"/>
                </a:cubicBezTo>
                <a:lnTo>
                  <a:pt x="69247" y="115919"/>
                </a:lnTo>
                <a:cubicBezTo>
                  <a:pt x="69247" y="110966"/>
                  <a:pt x="65246" y="106966"/>
                  <a:pt x="60293" y="106966"/>
                </a:cubicBezTo>
                <a:cubicBezTo>
                  <a:pt x="55340" y="106966"/>
                  <a:pt x="51340" y="110966"/>
                  <a:pt x="51340" y="115919"/>
                </a:cubicBezTo>
                <a:lnTo>
                  <a:pt x="51340" y="337471"/>
                </a:lnTo>
                <a:cubicBezTo>
                  <a:pt x="51340" y="365188"/>
                  <a:pt x="73914" y="387763"/>
                  <a:pt x="101632" y="387763"/>
                </a:cubicBezTo>
                <a:lnTo>
                  <a:pt x="109538" y="387763"/>
                </a:lnTo>
                <a:cubicBezTo>
                  <a:pt x="137255" y="387763"/>
                  <a:pt x="159829" y="365188"/>
                  <a:pt x="159829" y="337471"/>
                </a:cubicBezTo>
                <a:lnTo>
                  <a:pt x="159829" y="79915"/>
                </a:lnTo>
                <a:cubicBezTo>
                  <a:pt x="159829" y="35814"/>
                  <a:pt x="124016" y="0"/>
                  <a:pt x="799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-511559" y="3197866"/>
            <a:ext cx="3060497" cy="2689841"/>
            <a:chOff x="-511559" y="3197866"/>
            <a:chExt cx="3060497" cy="2689841"/>
          </a:xfrm>
        </p:grpSpPr>
        <p:sp>
          <p:nvSpPr>
            <p:cNvPr id="538" name="Google Shape;538;p37"/>
            <p:cNvSpPr/>
            <p:nvPr/>
          </p:nvSpPr>
          <p:spPr>
            <a:xfrm>
              <a:off x="-510971" y="3197866"/>
              <a:ext cx="3059909" cy="2689841"/>
            </a:xfrm>
            <a:custGeom>
              <a:avLst/>
              <a:gdLst/>
              <a:ahLst/>
              <a:cxnLst/>
              <a:rect l="l" t="t" r="r" b="b"/>
              <a:pathLst>
                <a:path w="1489007" h="1308925" extrusionOk="0">
                  <a:moveTo>
                    <a:pt x="1209770" y="1308926"/>
                  </a:moveTo>
                  <a:lnTo>
                    <a:pt x="0" y="873919"/>
                  </a:lnTo>
                  <a:lnTo>
                    <a:pt x="117634" y="546830"/>
                  </a:lnTo>
                  <a:cubicBezTo>
                    <a:pt x="121063" y="546640"/>
                    <a:pt x="124587" y="546545"/>
                    <a:pt x="127445" y="547307"/>
                  </a:cubicBezTo>
                  <a:cubicBezTo>
                    <a:pt x="132112" y="540544"/>
                    <a:pt x="131636" y="533686"/>
                    <a:pt x="138398" y="528733"/>
                  </a:cubicBezTo>
                  <a:cubicBezTo>
                    <a:pt x="145732" y="523208"/>
                    <a:pt x="157067" y="521875"/>
                    <a:pt x="164211" y="516160"/>
                  </a:cubicBezTo>
                  <a:cubicBezTo>
                    <a:pt x="170974" y="510731"/>
                    <a:pt x="173641" y="500539"/>
                    <a:pt x="176308" y="490442"/>
                  </a:cubicBezTo>
                  <a:cubicBezTo>
                    <a:pt x="176974" y="487394"/>
                    <a:pt x="177832" y="484346"/>
                    <a:pt x="178689" y="481394"/>
                  </a:cubicBezTo>
                  <a:cubicBezTo>
                    <a:pt x="180022" y="476441"/>
                    <a:pt x="181832" y="471869"/>
                    <a:pt x="184309" y="468154"/>
                  </a:cubicBezTo>
                  <a:cubicBezTo>
                    <a:pt x="202882" y="475488"/>
                    <a:pt x="210788" y="436055"/>
                    <a:pt x="214884" y="424624"/>
                  </a:cubicBezTo>
                  <a:lnTo>
                    <a:pt x="226219" y="393192"/>
                  </a:lnTo>
                  <a:cubicBezTo>
                    <a:pt x="229076" y="385286"/>
                    <a:pt x="230600" y="375571"/>
                    <a:pt x="234887" y="368522"/>
                  </a:cubicBezTo>
                  <a:cubicBezTo>
                    <a:pt x="236125" y="366427"/>
                    <a:pt x="238411" y="367094"/>
                    <a:pt x="239554" y="365379"/>
                  </a:cubicBezTo>
                  <a:cubicBezTo>
                    <a:pt x="245554" y="356140"/>
                    <a:pt x="249746" y="347091"/>
                    <a:pt x="253651" y="337566"/>
                  </a:cubicBezTo>
                  <a:cubicBezTo>
                    <a:pt x="254889" y="334709"/>
                    <a:pt x="255937" y="331851"/>
                    <a:pt x="256985" y="328898"/>
                  </a:cubicBezTo>
                  <a:cubicBezTo>
                    <a:pt x="257461" y="327755"/>
                    <a:pt x="257842" y="326708"/>
                    <a:pt x="258223" y="325565"/>
                  </a:cubicBezTo>
                  <a:cubicBezTo>
                    <a:pt x="262128" y="314897"/>
                    <a:pt x="262319" y="319754"/>
                    <a:pt x="271939" y="320040"/>
                  </a:cubicBezTo>
                  <a:cubicBezTo>
                    <a:pt x="273939" y="320040"/>
                    <a:pt x="275463" y="319564"/>
                    <a:pt x="276987" y="318802"/>
                  </a:cubicBezTo>
                  <a:cubicBezTo>
                    <a:pt x="278416" y="318230"/>
                    <a:pt x="279845" y="317564"/>
                    <a:pt x="281369" y="317183"/>
                  </a:cubicBezTo>
                  <a:cubicBezTo>
                    <a:pt x="283845" y="316801"/>
                    <a:pt x="285464" y="317564"/>
                    <a:pt x="287179" y="317754"/>
                  </a:cubicBezTo>
                  <a:cubicBezTo>
                    <a:pt x="288417" y="317945"/>
                    <a:pt x="289750" y="317754"/>
                    <a:pt x="291655" y="316516"/>
                  </a:cubicBezTo>
                  <a:cubicBezTo>
                    <a:pt x="296799" y="312992"/>
                    <a:pt x="300609" y="302800"/>
                    <a:pt x="303562" y="297751"/>
                  </a:cubicBezTo>
                  <a:cubicBezTo>
                    <a:pt x="311277" y="299847"/>
                    <a:pt x="316992" y="298323"/>
                    <a:pt x="324803" y="300323"/>
                  </a:cubicBezTo>
                  <a:cubicBezTo>
                    <a:pt x="329660" y="293561"/>
                    <a:pt x="330232" y="283559"/>
                    <a:pt x="333661" y="275844"/>
                  </a:cubicBezTo>
                  <a:cubicBezTo>
                    <a:pt x="334899" y="273272"/>
                    <a:pt x="336423" y="270891"/>
                    <a:pt x="338709" y="269081"/>
                  </a:cubicBezTo>
                  <a:cubicBezTo>
                    <a:pt x="338995" y="268796"/>
                    <a:pt x="339471" y="268415"/>
                    <a:pt x="339947" y="268224"/>
                  </a:cubicBezTo>
                  <a:cubicBezTo>
                    <a:pt x="342233" y="266605"/>
                    <a:pt x="345377" y="265367"/>
                    <a:pt x="347853" y="264890"/>
                  </a:cubicBezTo>
                  <a:cubicBezTo>
                    <a:pt x="348996" y="264605"/>
                    <a:pt x="356521" y="265748"/>
                    <a:pt x="356806" y="265462"/>
                  </a:cubicBezTo>
                  <a:cubicBezTo>
                    <a:pt x="362236" y="261366"/>
                    <a:pt x="356806" y="241078"/>
                    <a:pt x="357473" y="234696"/>
                  </a:cubicBezTo>
                  <a:cubicBezTo>
                    <a:pt x="358330" y="226409"/>
                    <a:pt x="357092" y="220599"/>
                    <a:pt x="354806" y="212884"/>
                  </a:cubicBezTo>
                  <a:cubicBezTo>
                    <a:pt x="353949" y="210026"/>
                    <a:pt x="348424" y="201454"/>
                    <a:pt x="350330" y="198596"/>
                  </a:cubicBezTo>
                  <a:cubicBezTo>
                    <a:pt x="354139" y="193262"/>
                    <a:pt x="379952" y="203549"/>
                    <a:pt x="385096" y="204597"/>
                  </a:cubicBezTo>
                  <a:cubicBezTo>
                    <a:pt x="386239" y="204788"/>
                    <a:pt x="387191" y="204978"/>
                    <a:pt x="388334" y="205169"/>
                  </a:cubicBezTo>
                  <a:cubicBezTo>
                    <a:pt x="394525" y="206312"/>
                    <a:pt x="400717" y="207264"/>
                    <a:pt x="407003" y="208312"/>
                  </a:cubicBezTo>
                  <a:cubicBezTo>
                    <a:pt x="410051" y="208788"/>
                    <a:pt x="413290" y="209360"/>
                    <a:pt x="416338" y="209931"/>
                  </a:cubicBezTo>
                  <a:cubicBezTo>
                    <a:pt x="417481" y="210026"/>
                    <a:pt x="418433" y="210312"/>
                    <a:pt x="419576" y="210503"/>
                  </a:cubicBezTo>
                  <a:cubicBezTo>
                    <a:pt x="420433" y="209741"/>
                    <a:pt x="421100" y="208598"/>
                    <a:pt x="421291" y="207074"/>
                  </a:cubicBezTo>
                  <a:cubicBezTo>
                    <a:pt x="422148" y="204121"/>
                    <a:pt x="421767" y="199930"/>
                    <a:pt x="421291" y="195834"/>
                  </a:cubicBezTo>
                  <a:cubicBezTo>
                    <a:pt x="420814" y="191357"/>
                    <a:pt x="420338" y="186785"/>
                    <a:pt x="421005" y="183928"/>
                  </a:cubicBezTo>
                  <a:cubicBezTo>
                    <a:pt x="422624" y="177165"/>
                    <a:pt x="425958" y="171736"/>
                    <a:pt x="427387" y="164878"/>
                  </a:cubicBezTo>
                  <a:cubicBezTo>
                    <a:pt x="429196" y="155353"/>
                    <a:pt x="430435" y="141732"/>
                    <a:pt x="434816" y="131445"/>
                  </a:cubicBezTo>
                  <a:cubicBezTo>
                    <a:pt x="435864" y="128969"/>
                    <a:pt x="437197" y="126587"/>
                    <a:pt x="438626" y="124587"/>
                  </a:cubicBezTo>
                  <a:cubicBezTo>
                    <a:pt x="439007" y="124016"/>
                    <a:pt x="439388" y="123635"/>
                    <a:pt x="439769" y="123349"/>
                  </a:cubicBezTo>
                  <a:cubicBezTo>
                    <a:pt x="441388" y="121730"/>
                    <a:pt x="443103" y="121825"/>
                    <a:pt x="445198" y="120491"/>
                  </a:cubicBezTo>
                  <a:cubicBezTo>
                    <a:pt x="446627" y="119539"/>
                    <a:pt x="448056" y="118586"/>
                    <a:pt x="449389" y="117539"/>
                  </a:cubicBezTo>
                  <a:cubicBezTo>
                    <a:pt x="454247" y="114300"/>
                    <a:pt x="458819" y="110966"/>
                    <a:pt x="463487" y="107442"/>
                  </a:cubicBezTo>
                  <a:cubicBezTo>
                    <a:pt x="472821" y="100298"/>
                    <a:pt x="479679" y="93917"/>
                    <a:pt x="484441" y="83915"/>
                  </a:cubicBezTo>
                  <a:cubicBezTo>
                    <a:pt x="487680" y="77057"/>
                    <a:pt x="493966" y="70390"/>
                    <a:pt x="499396" y="64199"/>
                  </a:cubicBezTo>
                  <a:cubicBezTo>
                    <a:pt x="499967" y="63722"/>
                    <a:pt x="500348" y="63151"/>
                    <a:pt x="500824" y="62675"/>
                  </a:cubicBezTo>
                  <a:cubicBezTo>
                    <a:pt x="502920" y="60293"/>
                    <a:pt x="505111" y="58579"/>
                    <a:pt x="507302" y="57245"/>
                  </a:cubicBezTo>
                  <a:cubicBezTo>
                    <a:pt x="511493" y="54578"/>
                    <a:pt x="515874" y="52864"/>
                    <a:pt x="520065" y="49340"/>
                  </a:cubicBezTo>
                  <a:cubicBezTo>
                    <a:pt x="526352" y="44291"/>
                    <a:pt x="532447" y="40291"/>
                    <a:pt x="537686" y="34385"/>
                  </a:cubicBezTo>
                  <a:cubicBezTo>
                    <a:pt x="540353" y="31433"/>
                    <a:pt x="542449" y="26003"/>
                    <a:pt x="545306" y="23432"/>
                  </a:cubicBezTo>
                  <a:cubicBezTo>
                    <a:pt x="550640" y="18669"/>
                    <a:pt x="557784" y="20860"/>
                    <a:pt x="564166" y="22384"/>
                  </a:cubicBezTo>
                  <a:cubicBezTo>
                    <a:pt x="565499" y="22670"/>
                    <a:pt x="566928" y="22955"/>
                    <a:pt x="568071" y="23241"/>
                  </a:cubicBezTo>
                  <a:cubicBezTo>
                    <a:pt x="570166" y="20384"/>
                    <a:pt x="569309" y="16002"/>
                    <a:pt x="568071" y="11621"/>
                  </a:cubicBezTo>
                  <a:lnTo>
                    <a:pt x="572262" y="0"/>
                  </a:lnTo>
                  <a:lnTo>
                    <a:pt x="574643" y="857"/>
                  </a:lnTo>
                  <a:cubicBezTo>
                    <a:pt x="573500" y="3905"/>
                    <a:pt x="571976" y="6001"/>
                    <a:pt x="574167" y="9811"/>
                  </a:cubicBezTo>
                  <a:cubicBezTo>
                    <a:pt x="575024" y="11049"/>
                    <a:pt x="576167" y="12287"/>
                    <a:pt x="577310" y="13430"/>
                  </a:cubicBezTo>
                  <a:cubicBezTo>
                    <a:pt x="579691" y="15621"/>
                    <a:pt x="582549" y="17812"/>
                    <a:pt x="584454" y="20288"/>
                  </a:cubicBezTo>
                  <a:cubicBezTo>
                    <a:pt x="588836" y="26099"/>
                    <a:pt x="591312" y="26289"/>
                    <a:pt x="596741" y="29813"/>
                  </a:cubicBezTo>
                  <a:cubicBezTo>
                    <a:pt x="605219" y="35147"/>
                    <a:pt x="609314" y="48101"/>
                    <a:pt x="609505" y="58388"/>
                  </a:cubicBezTo>
                  <a:cubicBezTo>
                    <a:pt x="617506" y="62960"/>
                    <a:pt x="623506" y="67818"/>
                    <a:pt x="630936" y="73628"/>
                  </a:cubicBezTo>
                  <a:cubicBezTo>
                    <a:pt x="632365" y="74676"/>
                    <a:pt x="633698" y="75724"/>
                    <a:pt x="635127" y="76486"/>
                  </a:cubicBezTo>
                  <a:cubicBezTo>
                    <a:pt x="637889" y="78296"/>
                    <a:pt x="640652" y="79629"/>
                    <a:pt x="643414" y="80867"/>
                  </a:cubicBezTo>
                  <a:cubicBezTo>
                    <a:pt x="649986" y="83630"/>
                    <a:pt x="656844" y="85344"/>
                    <a:pt x="663988" y="87916"/>
                  </a:cubicBezTo>
                  <a:cubicBezTo>
                    <a:pt x="665036" y="86106"/>
                    <a:pt x="666464" y="85820"/>
                    <a:pt x="668369" y="87059"/>
                  </a:cubicBezTo>
                  <a:cubicBezTo>
                    <a:pt x="671989" y="90011"/>
                    <a:pt x="674561" y="93726"/>
                    <a:pt x="676180" y="98203"/>
                  </a:cubicBezTo>
                  <a:cubicBezTo>
                    <a:pt x="679323" y="104585"/>
                    <a:pt x="680466" y="110585"/>
                    <a:pt x="686657" y="114681"/>
                  </a:cubicBezTo>
                  <a:cubicBezTo>
                    <a:pt x="692468" y="118396"/>
                    <a:pt x="700754" y="120968"/>
                    <a:pt x="708850" y="123158"/>
                  </a:cubicBezTo>
                  <a:cubicBezTo>
                    <a:pt x="711898" y="123920"/>
                    <a:pt x="714947" y="124873"/>
                    <a:pt x="717804" y="125730"/>
                  </a:cubicBezTo>
                  <a:cubicBezTo>
                    <a:pt x="719899" y="126397"/>
                    <a:pt x="721900" y="126968"/>
                    <a:pt x="723710" y="127635"/>
                  </a:cubicBezTo>
                  <a:cubicBezTo>
                    <a:pt x="733425" y="131255"/>
                    <a:pt x="733520" y="130588"/>
                    <a:pt x="742093" y="129826"/>
                  </a:cubicBezTo>
                  <a:cubicBezTo>
                    <a:pt x="742950" y="129731"/>
                    <a:pt x="748379" y="129445"/>
                    <a:pt x="749141" y="129159"/>
                  </a:cubicBezTo>
                  <a:cubicBezTo>
                    <a:pt x="750856" y="127349"/>
                    <a:pt x="752951" y="126016"/>
                    <a:pt x="755332" y="125159"/>
                  </a:cubicBezTo>
                  <a:lnTo>
                    <a:pt x="769144" y="122968"/>
                  </a:lnTo>
                  <a:cubicBezTo>
                    <a:pt x="771620" y="122206"/>
                    <a:pt x="773621" y="120872"/>
                    <a:pt x="775430" y="118967"/>
                  </a:cubicBezTo>
                  <a:cubicBezTo>
                    <a:pt x="777049" y="119063"/>
                    <a:pt x="778764" y="119158"/>
                    <a:pt x="780383" y="119348"/>
                  </a:cubicBezTo>
                  <a:cubicBezTo>
                    <a:pt x="783241" y="118586"/>
                    <a:pt x="786289" y="117443"/>
                    <a:pt x="789146" y="116491"/>
                  </a:cubicBezTo>
                  <a:cubicBezTo>
                    <a:pt x="794766" y="114491"/>
                    <a:pt x="797243" y="112109"/>
                    <a:pt x="802386" y="113919"/>
                  </a:cubicBezTo>
                  <a:cubicBezTo>
                    <a:pt x="802862" y="114110"/>
                    <a:pt x="803338" y="114395"/>
                    <a:pt x="803815" y="114586"/>
                  </a:cubicBezTo>
                  <a:cubicBezTo>
                    <a:pt x="808482" y="116681"/>
                    <a:pt x="807720" y="117729"/>
                    <a:pt x="809911" y="120491"/>
                  </a:cubicBezTo>
                  <a:cubicBezTo>
                    <a:pt x="810197" y="120872"/>
                    <a:pt x="810387" y="121158"/>
                    <a:pt x="810673" y="121539"/>
                  </a:cubicBezTo>
                  <a:cubicBezTo>
                    <a:pt x="816673" y="128492"/>
                    <a:pt x="828485" y="126778"/>
                    <a:pt x="834485" y="133350"/>
                  </a:cubicBezTo>
                  <a:cubicBezTo>
                    <a:pt x="836771" y="135731"/>
                    <a:pt x="835914" y="138970"/>
                    <a:pt x="839057" y="141351"/>
                  </a:cubicBezTo>
                  <a:cubicBezTo>
                    <a:pt x="843439" y="144780"/>
                    <a:pt x="852202" y="146018"/>
                    <a:pt x="857536" y="147923"/>
                  </a:cubicBezTo>
                  <a:cubicBezTo>
                    <a:pt x="864489" y="150400"/>
                    <a:pt x="871347" y="152495"/>
                    <a:pt x="878205" y="154591"/>
                  </a:cubicBezTo>
                  <a:cubicBezTo>
                    <a:pt x="881158" y="155448"/>
                    <a:pt x="884206" y="156305"/>
                    <a:pt x="887254" y="157067"/>
                  </a:cubicBezTo>
                  <a:cubicBezTo>
                    <a:pt x="898970" y="160401"/>
                    <a:pt x="910780" y="163640"/>
                    <a:pt x="922591" y="167926"/>
                  </a:cubicBezTo>
                  <a:cubicBezTo>
                    <a:pt x="933926" y="172022"/>
                    <a:pt x="948309" y="174689"/>
                    <a:pt x="954596" y="186404"/>
                  </a:cubicBezTo>
                  <a:cubicBezTo>
                    <a:pt x="955262" y="187643"/>
                    <a:pt x="955548" y="188976"/>
                    <a:pt x="955834" y="190310"/>
                  </a:cubicBezTo>
                  <a:cubicBezTo>
                    <a:pt x="956310" y="192215"/>
                    <a:pt x="956881" y="193929"/>
                    <a:pt x="958691" y="195072"/>
                  </a:cubicBezTo>
                  <a:cubicBezTo>
                    <a:pt x="960025" y="195929"/>
                    <a:pt x="961739" y="196215"/>
                    <a:pt x="963549" y="196310"/>
                  </a:cubicBezTo>
                  <a:cubicBezTo>
                    <a:pt x="966883" y="196406"/>
                    <a:pt x="970597" y="195644"/>
                    <a:pt x="973455" y="196406"/>
                  </a:cubicBezTo>
                  <a:cubicBezTo>
                    <a:pt x="980599" y="198215"/>
                    <a:pt x="986695" y="203454"/>
                    <a:pt x="994505" y="201930"/>
                  </a:cubicBezTo>
                  <a:cubicBezTo>
                    <a:pt x="999744" y="200882"/>
                    <a:pt x="1003268" y="196691"/>
                    <a:pt x="1007936" y="194405"/>
                  </a:cubicBezTo>
                  <a:cubicBezTo>
                    <a:pt x="1022699" y="186785"/>
                    <a:pt x="1032034" y="189738"/>
                    <a:pt x="1044702" y="194405"/>
                  </a:cubicBezTo>
                  <a:cubicBezTo>
                    <a:pt x="1046893" y="195263"/>
                    <a:pt x="1049179" y="196120"/>
                    <a:pt x="1051465" y="196977"/>
                  </a:cubicBezTo>
                  <a:cubicBezTo>
                    <a:pt x="1052036" y="197168"/>
                    <a:pt x="1052703" y="197453"/>
                    <a:pt x="1053370" y="197739"/>
                  </a:cubicBezTo>
                  <a:cubicBezTo>
                    <a:pt x="1058894" y="200025"/>
                    <a:pt x="1066705" y="204407"/>
                    <a:pt x="1071944" y="204407"/>
                  </a:cubicBezTo>
                  <a:cubicBezTo>
                    <a:pt x="1074896" y="204407"/>
                    <a:pt x="1077468" y="202692"/>
                    <a:pt x="1079945" y="202597"/>
                  </a:cubicBezTo>
                  <a:cubicBezTo>
                    <a:pt x="1090803" y="202311"/>
                    <a:pt x="1109186" y="227933"/>
                    <a:pt x="1121093" y="218885"/>
                  </a:cubicBezTo>
                  <a:cubicBezTo>
                    <a:pt x="1125093" y="221456"/>
                    <a:pt x="1124426" y="224504"/>
                    <a:pt x="1123283" y="227648"/>
                  </a:cubicBezTo>
                  <a:lnTo>
                    <a:pt x="1122712" y="229267"/>
                  </a:lnTo>
                  <a:cubicBezTo>
                    <a:pt x="1122140" y="230886"/>
                    <a:pt x="1121664" y="232505"/>
                    <a:pt x="1121759" y="234029"/>
                  </a:cubicBezTo>
                  <a:cubicBezTo>
                    <a:pt x="1122140" y="236887"/>
                    <a:pt x="1124522" y="240411"/>
                    <a:pt x="1127284" y="243840"/>
                  </a:cubicBezTo>
                  <a:cubicBezTo>
                    <a:pt x="1130522" y="247555"/>
                    <a:pt x="1134332" y="251079"/>
                    <a:pt x="1136714" y="253174"/>
                  </a:cubicBezTo>
                  <a:cubicBezTo>
                    <a:pt x="1143476" y="258985"/>
                    <a:pt x="1145000" y="257556"/>
                    <a:pt x="1151858" y="258128"/>
                  </a:cubicBezTo>
                  <a:cubicBezTo>
                    <a:pt x="1157097" y="258509"/>
                    <a:pt x="1161955" y="260985"/>
                    <a:pt x="1167098" y="262795"/>
                  </a:cubicBezTo>
                  <a:cubicBezTo>
                    <a:pt x="1176242" y="266129"/>
                    <a:pt x="1185386" y="269558"/>
                    <a:pt x="1194625" y="272701"/>
                  </a:cubicBezTo>
                  <a:cubicBezTo>
                    <a:pt x="1195578" y="273082"/>
                    <a:pt x="1196435" y="273272"/>
                    <a:pt x="1197102" y="273463"/>
                  </a:cubicBezTo>
                  <a:cubicBezTo>
                    <a:pt x="1201007" y="274701"/>
                    <a:pt x="1202817" y="274701"/>
                    <a:pt x="1207103" y="273082"/>
                  </a:cubicBezTo>
                  <a:cubicBezTo>
                    <a:pt x="1207580" y="272891"/>
                    <a:pt x="1208056" y="272606"/>
                    <a:pt x="1208627" y="272415"/>
                  </a:cubicBezTo>
                  <a:cubicBezTo>
                    <a:pt x="1214152" y="270129"/>
                    <a:pt x="1213866" y="271272"/>
                    <a:pt x="1219295" y="271272"/>
                  </a:cubicBezTo>
                  <a:cubicBezTo>
                    <a:pt x="1225106" y="271177"/>
                    <a:pt x="1226630" y="270129"/>
                    <a:pt x="1232821" y="272510"/>
                  </a:cubicBezTo>
                  <a:cubicBezTo>
                    <a:pt x="1239869" y="275177"/>
                    <a:pt x="1248156" y="279845"/>
                    <a:pt x="1255681" y="280511"/>
                  </a:cubicBezTo>
                  <a:cubicBezTo>
                    <a:pt x="1264539" y="281369"/>
                    <a:pt x="1268444" y="275463"/>
                    <a:pt x="1277303" y="278130"/>
                  </a:cubicBezTo>
                  <a:cubicBezTo>
                    <a:pt x="1279684" y="278892"/>
                    <a:pt x="1282256" y="280035"/>
                    <a:pt x="1284732" y="281178"/>
                  </a:cubicBezTo>
                  <a:cubicBezTo>
                    <a:pt x="1287494" y="282321"/>
                    <a:pt x="1290161" y="283559"/>
                    <a:pt x="1292923" y="283940"/>
                  </a:cubicBezTo>
                  <a:cubicBezTo>
                    <a:pt x="1293114" y="283940"/>
                    <a:pt x="1293400" y="283940"/>
                    <a:pt x="1293590" y="283940"/>
                  </a:cubicBezTo>
                  <a:cubicBezTo>
                    <a:pt x="1298448" y="284512"/>
                    <a:pt x="1301210" y="282512"/>
                    <a:pt x="1305782" y="281273"/>
                  </a:cubicBezTo>
                  <a:cubicBezTo>
                    <a:pt x="1320832" y="277463"/>
                    <a:pt x="1337310" y="291846"/>
                    <a:pt x="1352360" y="294037"/>
                  </a:cubicBezTo>
                  <a:cubicBezTo>
                    <a:pt x="1353788" y="292703"/>
                    <a:pt x="1354931" y="290989"/>
                    <a:pt x="1355598" y="289179"/>
                  </a:cubicBezTo>
                  <a:cubicBezTo>
                    <a:pt x="1359980" y="289751"/>
                    <a:pt x="1359598" y="295085"/>
                    <a:pt x="1362361" y="297656"/>
                  </a:cubicBezTo>
                  <a:cubicBezTo>
                    <a:pt x="1363694" y="298895"/>
                    <a:pt x="1365885" y="299847"/>
                    <a:pt x="1368076" y="300609"/>
                  </a:cubicBezTo>
                  <a:cubicBezTo>
                    <a:pt x="1369409" y="301181"/>
                    <a:pt x="1370743" y="301752"/>
                    <a:pt x="1371695" y="302324"/>
                  </a:cubicBezTo>
                  <a:cubicBezTo>
                    <a:pt x="1373219" y="303181"/>
                    <a:pt x="1374743" y="304229"/>
                    <a:pt x="1376267" y="305276"/>
                  </a:cubicBezTo>
                  <a:cubicBezTo>
                    <a:pt x="1382839" y="310039"/>
                    <a:pt x="1388650" y="315849"/>
                    <a:pt x="1397032" y="317849"/>
                  </a:cubicBezTo>
                  <a:cubicBezTo>
                    <a:pt x="1406081" y="320040"/>
                    <a:pt x="1415320" y="316611"/>
                    <a:pt x="1424654" y="317849"/>
                  </a:cubicBezTo>
                  <a:cubicBezTo>
                    <a:pt x="1427416" y="318230"/>
                    <a:pt x="1429893" y="319754"/>
                    <a:pt x="1432465" y="320040"/>
                  </a:cubicBezTo>
                  <a:cubicBezTo>
                    <a:pt x="1434560" y="320231"/>
                    <a:pt x="1436941" y="319278"/>
                    <a:pt x="1438561" y="319373"/>
                  </a:cubicBezTo>
                  <a:cubicBezTo>
                    <a:pt x="1442371" y="319659"/>
                    <a:pt x="1446562" y="321088"/>
                    <a:pt x="1450562" y="322707"/>
                  </a:cubicBezTo>
                  <a:cubicBezTo>
                    <a:pt x="1453515" y="323850"/>
                    <a:pt x="1456468" y="325184"/>
                    <a:pt x="1459230" y="326136"/>
                  </a:cubicBezTo>
                  <a:lnTo>
                    <a:pt x="1459706" y="326326"/>
                  </a:lnTo>
                  <a:cubicBezTo>
                    <a:pt x="1466374" y="328708"/>
                    <a:pt x="1473041" y="330994"/>
                    <a:pt x="1479709" y="333566"/>
                  </a:cubicBezTo>
                  <a:cubicBezTo>
                    <a:pt x="1479709" y="334232"/>
                    <a:pt x="1479709" y="334899"/>
                    <a:pt x="1479042" y="335566"/>
                  </a:cubicBezTo>
                  <a:cubicBezTo>
                    <a:pt x="1475613" y="337090"/>
                    <a:pt x="1472565" y="339376"/>
                    <a:pt x="1469993" y="342233"/>
                  </a:cubicBezTo>
                  <a:cubicBezTo>
                    <a:pt x="1467422" y="345567"/>
                    <a:pt x="1462564" y="356330"/>
                    <a:pt x="1462373" y="360998"/>
                  </a:cubicBezTo>
                  <a:cubicBezTo>
                    <a:pt x="1461992" y="368046"/>
                    <a:pt x="1462754" y="365855"/>
                    <a:pt x="1467040" y="370523"/>
                  </a:cubicBezTo>
                  <a:cubicBezTo>
                    <a:pt x="1470089" y="373761"/>
                    <a:pt x="1472756" y="374904"/>
                    <a:pt x="1476089" y="377571"/>
                  </a:cubicBezTo>
                  <a:cubicBezTo>
                    <a:pt x="1482281" y="382619"/>
                    <a:pt x="1481519" y="379095"/>
                    <a:pt x="1483519" y="388715"/>
                  </a:cubicBezTo>
                  <a:cubicBezTo>
                    <a:pt x="1485233" y="396335"/>
                    <a:pt x="1485900" y="402336"/>
                    <a:pt x="1484566" y="408432"/>
                  </a:cubicBezTo>
                  <a:cubicBezTo>
                    <a:pt x="1483900" y="411290"/>
                    <a:pt x="1482852" y="414052"/>
                    <a:pt x="1481138" y="417100"/>
                  </a:cubicBezTo>
                  <a:cubicBezTo>
                    <a:pt x="1480566" y="418148"/>
                    <a:pt x="1479899" y="419291"/>
                    <a:pt x="1479137" y="420529"/>
                  </a:cubicBezTo>
                  <a:cubicBezTo>
                    <a:pt x="1476661" y="424434"/>
                    <a:pt x="1474470" y="421291"/>
                    <a:pt x="1474661" y="427958"/>
                  </a:cubicBezTo>
                  <a:cubicBezTo>
                    <a:pt x="1474946" y="435197"/>
                    <a:pt x="1481423" y="444818"/>
                    <a:pt x="1484376" y="451199"/>
                  </a:cubicBezTo>
                  <a:cubicBezTo>
                    <a:pt x="1487900" y="458629"/>
                    <a:pt x="1489329" y="462534"/>
                    <a:pt x="1488948" y="467487"/>
                  </a:cubicBezTo>
                  <a:cubicBezTo>
                    <a:pt x="1488662" y="470440"/>
                    <a:pt x="1487710" y="473678"/>
                    <a:pt x="1486281" y="478250"/>
                  </a:cubicBezTo>
                  <a:cubicBezTo>
                    <a:pt x="1484566" y="483680"/>
                    <a:pt x="1483709" y="490823"/>
                    <a:pt x="1482662" y="498158"/>
                  </a:cubicBezTo>
                  <a:cubicBezTo>
                    <a:pt x="1482185" y="501206"/>
                    <a:pt x="1481709" y="504444"/>
                    <a:pt x="1481042" y="507397"/>
                  </a:cubicBezTo>
                  <a:cubicBezTo>
                    <a:pt x="1479042" y="516731"/>
                    <a:pt x="1475708" y="525113"/>
                    <a:pt x="1468564" y="528828"/>
                  </a:cubicBezTo>
                  <a:cubicBezTo>
                    <a:pt x="1470089" y="529685"/>
                    <a:pt x="1472756" y="531209"/>
                    <a:pt x="1475327" y="532924"/>
                  </a:cubicBezTo>
                  <a:cubicBezTo>
                    <a:pt x="1478852" y="535210"/>
                    <a:pt x="1482281" y="537782"/>
                    <a:pt x="1483043" y="540163"/>
                  </a:cubicBezTo>
                  <a:cubicBezTo>
                    <a:pt x="1485614" y="548069"/>
                    <a:pt x="1474089" y="558356"/>
                    <a:pt x="1476280" y="566833"/>
                  </a:cubicBezTo>
                  <a:cubicBezTo>
                    <a:pt x="1477232" y="570833"/>
                    <a:pt x="1479423" y="569976"/>
                    <a:pt x="1479137" y="574929"/>
                  </a:cubicBezTo>
                  <a:cubicBezTo>
                    <a:pt x="1478947" y="577501"/>
                    <a:pt x="1476565" y="581216"/>
                    <a:pt x="1475708" y="583692"/>
                  </a:cubicBezTo>
                  <a:cubicBezTo>
                    <a:pt x="1475518" y="584264"/>
                    <a:pt x="1475137" y="584930"/>
                    <a:pt x="1474851" y="585692"/>
                  </a:cubicBezTo>
                  <a:cubicBezTo>
                    <a:pt x="1473708" y="588264"/>
                    <a:pt x="1472374" y="591312"/>
                    <a:pt x="1471231" y="594265"/>
                  </a:cubicBezTo>
                  <a:cubicBezTo>
                    <a:pt x="1470279" y="596837"/>
                    <a:pt x="1469612" y="599313"/>
                    <a:pt x="1469517" y="601504"/>
                  </a:cubicBezTo>
                  <a:cubicBezTo>
                    <a:pt x="1469136" y="610172"/>
                    <a:pt x="1481995" y="625697"/>
                    <a:pt x="1470660" y="630650"/>
                  </a:cubicBezTo>
                  <a:cubicBezTo>
                    <a:pt x="1468946" y="631317"/>
                    <a:pt x="1465516" y="628460"/>
                    <a:pt x="1463897" y="629222"/>
                  </a:cubicBezTo>
                  <a:cubicBezTo>
                    <a:pt x="1459516" y="631412"/>
                    <a:pt x="1457801" y="637699"/>
                    <a:pt x="1455039" y="641414"/>
                  </a:cubicBezTo>
                  <a:cubicBezTo>
                    <a:pt x="1448562" y="649986"/>
                    <a:pt x="1447514" y="649415"/>
                    <a:pt x="1437894" y="647414"/>
                  </a:cubicBezTo>
                  <a:cubicBezTo>
                    <a:pt x="1436465" y="650939"/>
                    <a:pt x="1433798" y="650843"/>
                    <a:pt x="1432179" y="653225"/>
                  </a:cubicBezTo>
                  <a:cubicBezTo>
                    <a:pt x="1431989" y="653415"/>
                    <a:pt x="1431893" y="653796"/>
                    <a:pt x="1431798" y="654082"/>
                  </a:cubicBezTo>
                  <a:cubicBezTo>
                    <a:pt x="1430750" y="655892"/>
                    <a:pt x="1430369" y="657987"/>
                    <a:pt x="1429226" y="659606"/>
                  </a:cubicBezTo>
                  <a:lnTo>
                    <a:pt x="1429226" y="659606"/>
                  </a:lnTo>
                  <a:cubicBezTo>
                    <a:pt x="1427131" y="662369"/>
                    <a:pt x="1425321" y="665036"/>
                    <a:pt x="1423416" y="667512"/>
                  </a:cubicBezTo>
                  <a:cubicBezTo>
                    <a:pt x="1420463" y="671608"/>
                    <a:pt x="1417320" y="675227"/>
                    <a:pt x="1413224" y="678275"/>
                  </a:cubicBezTo>
                  <a:cubicBezTo>
                    <a:pt x="1410843" y="680085"/>
                    <a:pt x="1408081" y="681800"/>
                    <a:pt x="1404842" y="683133"/>
                  </a:cubicBezTo>
                  <a:cubicBezTo>
                    <a:pt x="1395031" y="687419"/>
                    <a:pt x="1394174" y="688181"/>
                    <a:pt x="1393412" y="698659"/>
                  </a:cubicBezTo>
                  <a:cubicBezTo>
                    <a:pt x="1392841" y="708279"/>
                    <a:pt x="1393698" y="715042"/>
                    <a:pt x="1396746" y="724091"/>
                  </a:cubicBezTo>
                  <a:cubicBezTo>
                    <a:pt x="1396746" y="724091"/>
                    <a:pt x="1396746" y="724281"/>
                    <a:pt x="1396746" y="724376"/>
                  </a:cubicBezTo>
                  <a:cubicBezTo>
                    <a:pt x="1396746" y="724376"/>
                    <a:pt x="1396679" y="724376"/>
                    <a:pt x="1396556" y="724376"/>
                  </a:cubicBezTo>
                  <a:cubicBezTo>
                    <a:pt x="1391888" y="723995"/>
                    <a:pt x="1388936" y="720376"/>
                    <a:pt x="1384173" y="721709"/>
                  </a:cubicBezTo>
                  <a:cubicBezTo>
                    <a:pt x="1382649" y="722186"/>
                    <a:pt x="1378648" y="726472"/>
                    <a:pt x="1375220" y="730758"/>
                  </a:cubicBezTo>
                  <a:cubicBezTo>
                    <a:pt x="1372838" y="733520"/>
                    <a:pt x="1370743" y="736378"/>
                    <a:pt x="1369695" y="737997"/>
                  </a:cubicBezTo>
                  <a:lnTo>
                    <a:pt x="1369314" y="738569"/>
                  </a:lnTo>
                  <a:lnTo>
                    <a:pt x="1369314" y="738569"/>
                  </a:lnTo>
                  <a:cubicBezTo>
                    <a:pt x="1363599" y="748379"/>
                    <a:pt x="1361504" y="761714"/>
                    <a:pt x="1357503" y="772382"/>
                  </a:cubicBezTo>
                  <a:cubicBezTo>
                    <a:pt x="1355312" y="778097"/>
                    <a:pt x="1351502" y="784289"/>
                    <a:pt x="1353122" y="790575"/>
                  </a:cubicBezTo>
                  <a:cubicBezTo>
                    <a:pt x="1354455" y="796195"/>
                    <a:pt x="1358551" y="797909"/>
                    <a:pt x="1358074" y="804005"/>
                  </a:cubicBezTo>
                  <a:cubicBezTo>
                    <a:pt x="1357789" y="806958"/>
                    <a:pt x="1356360" y="810387"/>
                    <a:pt x="1354836" y="813816"/>
                  </a:cubicBezTo>
                  <a:cubicBezTo>
                    <a:pt x="1353693" y="816578"/>
                    <a:pt x="1352360" y="819150"/>
                    <a:pt x="1351502" y="821436"/>
                  </a:cubicBezTo>
                  <a:lnTo>
                    <a:pt x="1351121" y="822389"/>
                  </a:lnTo>
                  <a:cubicBezTo>
                    <a:pt x="1347788" y="831914"/>
                    <a:pt x="1347978" y="839915"/>
                    <a:pt x="1345882" y="849630"/>
                  </a:cubicBezTo>
                  <a:cubicBezTo>
                    <a:pt x="1347692" y="850487"/>
                    <a:pt x="1349312" y="851249"/>
                    <a:pt x="1350740" y="852011"/>
                  </a:cubicBezTo>
                  <a:cubicBezTo>
                    <a:pt x="1354169" y="853821"/>
                    <a:pt x="1356455" y="855821"/>
                    <a:pt x="1357503" y="860774"/>
                  </a:cubicBezTo>
                  <a:cubicBezTo>
                    <a:pt x="1357503" y="860965"/>
                    <a:pt x="1357503" y="861060"/>
                    <a:pt x="1357598" y="861346"/>
                  </a:cubicBezTo>
                  <a:cubicBezTo>
                    <a:pt x="1358646" y="866775"/>
                    <a:pt x="1355693" y="869537"/>
                    <a:pt x="1355789" y="874871"/>
                  </a:cubicBezTo>
                  <a:cubicBezTo>
                    <a:pt x="1355789" y="881158"/>
                    <a:pt x="1360551" y="887444"/>
                    <a:pt x="1360361" y="894493"/>
                  </a:cubicBezTo>
                  <a:cubicBezTo>
                    <a:pt x="1360265" y="897636"/>
                    <a:pt x="1359789" y="901827"/>
                    <a:pt x="1359027" y="905923"/>
                  </a:cubicBezTo>
                  <a:cubicBezTo>
                    <a:pt x="1358456" y="908971"/>
                    <a:pt x="1357789" y="911924"/>
                    <a:pt x="1357027" y="914210"/>
                  </a:cubicBezTo>
                  <a:lnTo>
                    <a:pt x="1356741" y="914972"/>
                  </a:lnTo>
                  <a:cubicBezTo>
                    <a:pt x="1354455" y="921449"/>
                    <a:pt x="1352931" y="919925"/>
                    <a:pt x="1348454" y="923735"/>
                  </a:cubicBezTo>
                  <a:cubicBezTo>
                    <a:pt x="1342263" y="929069"/>
                    <a:pt x="1343597" y="938498"/>
                    <a:pt x="1337786" y="943737"/>
                  </a:cubicBezTo>
                  <a:cubicBezTo>
                    <a:pt x="1331786" y="949166"/>
                    <a:pt x="1330452" y="945166"/>
                    <a:pt x="1327118" y="953738"/>
                  </a:cubicBezTo>
                  <a:cubicBezTo>
                    <a:pt x="1324547" y="960120"/>
                    <a:pt x="1319403" y="969454"/>
                    <a:pt x="1319689" y="976122"/>
                  </a:cubicBezTo>
                  <a:cubicBezTo>
                    <a:pt x="1325308" y="977646"/>
                    <a:pt x="1326452" y="980408"/>
                    <a:pt x="1327309" y="984790"/>
                  </a:cubicBezTo>
                  <a:cubicBezTo>
                    <a:pt x="1327404" y="985552"/>
                    <a:pt x="1327595" y="986409"/>
                    <a:pt x="1327785" y="987266"/>
                  </a:cubicBezTo>
                  <a:cubicBezTo>
                    <a:pt x="1328452" y="990695"/>
                    <a:pt x="1329976" y="993267"/>
                    <a:pt x="1331119" y="996125"/>
                  </a:cubicBezTo>
                  <a:cubicBezTo>
                    <a:pt x="1331405" y="996887"/>
                    <a:pt x="1331690" y="997839"/>
                    <a:pt x="1331976" y="998792"/>
                  </a:cubicBezTo>
                  <a:cubicBezTo>
                    <a:pt x="1333881" y="1007650"/>
                    <a:pt x="1326547" y="1022890"/>
                    <a:pt x="1318165" y="1026509"/>
                  </a:cubicBezTo>
                  <a:cubicBezTo>
                    <a:pt x="1320451" y="1030415"/>
                    <a:pt x="1317498" y="1036701"/>
                    <a:pt x="1314926" y="1040225"/>
                  </a:cubicBezTo>
                  <a:cubicBezTo>
                    <a:pt x="1307306" y="1038130"/>
                    <a:pt x="1301591" y="1039558"/>
                    <a:pt x="1293876" y="1037654"/>
                  </a:cubicBezTo>
                  <a:lnTo>
                    <a:pt x="1293686" y="1037654"/>
                  </a:lnTo>
                  <a:cubicBezTo>
                    <a:pt x="1289209" y="1044226"/>
                    <a:pt x="1287399" y="1052227"/>
                    <a:pt x="1285304" y="1060133"/>
                  </a:cubicBezTo>
                  <a:cubicBezTo>
                    <a:pt x="1284541" y="1063181"/>
                    <a:pt x="1283589" y="1066133"/>
                    <a:pt x="1282541" y="1068991"/>
                  </a:cubicBezTo>
                  <a:cubicBezTo>
                    <a:pt x="1281684" y="1070991"/>
                    <a:pt x="1280827" y="1072896"/>
                    <a:pt x="1279874" y="1074706"/>
                  </a:cubicBezTo>
                  <a:cubicBezTo>
                    <a:pt x="1277017" y="1079659"/>
                    <a:pt x="1277683" y="1078325"/>
                    <a:pt x="1273683" y="1081088"/>
                  </a:cubicBezTo>
                  <a:cubicBezTo>
                    <a:pt x="1272254" y="1082135"/>
                    <a:pt x="1269587" y="1082993"/>
                    <a:pt x="1267301" y="1084136"/>
                  </a:cubicBezTo>
                  <a:cubicBezTo>
                    <a:pt x="1265396" y="1084993"/>
                    <a:pt x="1263682" y="1086231"/>
                    <a:pt x="1263015" y="1087755"/>
                  </a:cubicBezTo>
                  <a:cubicBezTo>
                    <a:pt x="1262158" y="1089946"/>
                    <a:pt x="1262444" y="1092518"/>
                    <a:pt x="1263301" y="1095280"/>
                  </a:cubicBezTo>
                  <a:cubicBezTo>
                    <a:pt x="1264730" y="1099947"/>
                    <a:pt x="1267397" y="1104805"/>
                    <a:pt x="1267968" y="1108329"/>
                  </a:cubicBezTo>
                  <a:cubicBezTo>
                    <a:pt x="1267968" y="1108615"/>
                    <a:pt x="1267968" y="1108901"/>
                    <a:pt x="1268158" y="1109282"/>
                  </a:cubicBezTo>
                  <a:cubicBezTo>
                    <a:pt x="1269111" y="1115092"/>
                    <a:pt x="1268825" y="1115282"/>
                    <a:pt x="1267015" y="1121283"/>
                  </a:cubicBezTo>
                  <a:cubicBezTo>
                    <a:pt x="1265301" y="1126712"/>
                    <a:pt x="1263206" y="1131665"/>
                    <a:pt x="1262158" y="1137095"/>
                  </a:cubicBezTo>
                  <a:cubicBezTo>
                    <a:pt x="1261681" y="1139095"/>
                    <a:pt x="1263015" y="1140809"/>
                    <a:pt x="1263015" y="1142333"/>
                  </a:cubicBezTo>
                  <a:cubicBezTo>
                    <a:pt x="1263015" y="1143572"/>
                    <a:pt x="1262348" y="1144715"/>
                    <a:pt x="1259586" y="1145762"/>
                  </a:cubicBezTo>
                  <a:cubicBezTo>
                    <a:pt x="1259777" y="1147953"/>
                    <a:pt x="1260539" y="1149858"/>
                    <a:pt x="1261586" y="1151763"/>
                  </a:cubicBezTo>
                  <a:cubicBezTo>
                    <a:pt x="1264539" y="1157288"/>
                    <a:pt x="1269492" y="1162050"/>
                    <a:pt x="1268825" y="1169575"/>
                  </a:cubicBezTo>
                  <a:cubicBezTo>
                    <a:pt x="1268254" y="1174909"/>
                    <a:pt x="1264825" y="1183386"/>
                    <a:pt x="1261872" y="1187577"/>
                  </a:cubicBezTo>
                  <a:cubicBezTo>
                    <a:pt x="1259681" y="1187291"/>
                    <a:pt x="1257681" y="1186910"/>
                    <a:pt x="1255586" y="1186720"/>
                  </a:cubicBezTo>
                  <a:cubicBezTo>
                    <a:pt x="1254538" y="1190530"/>
                    <a:pt x="1256062" y="1193673"/>
                    <a:pt x="1255205" y="1197578"/>
                  </a:cubicBezTo>
                  <a:cubicBezTo>
                    <a:pt x="1254728" y="1200245"/>
                    <a:pt x="1251966" y="1202817"/>
                    <a:pt x="1252061" y="1205675"/>
                  </a:cubicBezTo>
                  <a:cubicBezTo>
                    <a:pt x="1252347" y="1216057"/>
                    <a:pt x="1268730" y="1221105"/>
                    <a:pt x="1270635" y="1229487"/>
                  </a:cubicBezTo>
                  <a:cubicBezTo>
                    <a:pt x="1261015" y="1230249"/>
                    <a:pt x="1258633" y="1224058"/>
                    <a:pt x="1255300" y="1230059"/>
                  </a:cubicBezTo>
                  <a:cubicBezTo>
                    <a:pt x="1254538" y="1231297"/>
                    <a:pt x="1253776" y="1233107"/>
                    <a:pt x="1253014" y="1235583"/>
                  </a:cubicBezTo>
                  <a:cubicBezTo>
                    <a:pt x="1252633" y="1236631"/>
                    <a:pt x="1252252" y="1237679"/>
                    <a:pt x="1251966" y="1238726"/>
                  </a:cubicBezTo>
                  <a:cubicBezTo>
                    <a:pt x="1249680" y="1245680"/>
                    <a:pt x="1247299" y="1253014"/>
                    <a:pt x="1244441" y="1259681"/>
                  </a:cubicBezTo>
                  <a:cubicBezTo>
                    <a:pt x="1242250" y="1264539"/>
                    <a:pt x="1238917" y="1267587"/>
                    <a:pt x="1236250" y="1272159"/>
                  </a:cubicBezTo>
                  <a:cubicBezTo>
                    <a:pt x="1233964" y="1276160"/>
                    <a:pt x="1233869" y="1282637"/>
                    <a:pt x="1231106" y="1285970"/>
                  </a:cubicBezTo>
                  <a:cubicBezTo>
                    <a:pt x="1224915" y="1293495"/>
                    <a:pt x="1219295" y="1287685"/>
                    <a:pt x="1211389" y="1287304"/>
                  </a:cubicBezTo>
                  <a:cubicBezTo>
                    <a:pt x="1210532" y="1294352"/>
                    <a:pt x="1217676" y="1295591"/>
                    <a:pt x="1212818" y="1304639"/>
                  </a:cubicBezTo>
                  <a:cubicBezTo>
                    <a:pt x="1212818" y="1304830"/>
                    <a:pt x="1212628" y="1304925"/>
                    <a:pt x="1212532" y="1305116"/>
                  </a:cubicBezTo>
                  <a:cubicBezTo>
                    <a:pt x="1211580" y="1306640"/>
                    <a:pt x="1210628" y="1307783"/>
                    <a:pt x="1209675" y="13088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19140000" algn="bl" rotWithShape="0">
                <a:srgbClr val="260D03">
                  <a:alpha val="14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9" name="Google Shape;539;p37"/>
            <p:cNvGrpSpPr/>
            <p:nvPr/>
          </p:nvGrpSpPr>
          <p:grpSpPr>
            <a:xfrm>
              <a:off x="-511559" y="3198256"/>
              <a:ext cx="3059426" cy="2688663"/>
              <a:chOff x="9590772" y="632648"/>
              <a:chExt cx="1489424" cy="1308925"/>
            </a:xfrm>
          </p:grpSpPr>
          <p:grpSp>
            <p:nvGrpSpPr>
              <p:cNvPr id="540" name="Google Shape;540;p37"/>
              <p:cNvGrpSpPr/>
              <p:nvPr/>
            </p:nvGrpSpPr>
            <p:grpSpPr>
              <a:xfrm>
                <a:off x="9590772" y="689798"/>
                <a:ext cx="1484947" cy="1251775"/>
                <a:chOff x="9590772" y="689798"/>
                <a:chExt cx="1484947" cy="1251775"/>
              </a:xfrm>
            </p:grpSpPr>
            <p:sp>
              <p:nvSpPr>
                <p:cNvPr id="541" name="Google Shape;541;p37"/>
                <p:cNvSpPr/>
                <p:nvPr/>
              </p:nvSpPr>
              <p:spPr>
                <a:xfrm>
                  <a:off x="10090739" y="689798"/>
                  <a:ext cx="984980" cy="36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980" h="360045" extrusionOk="0">
                      <a:moveTo>
                        <a:pt x="981647" y="359950"/>
                      </a:moveTo>
                      <a:lnTo>
                        <a:pt x="0" y="6953"/>
                      </a:lnTo>
                      <a:cubicBezTo>
                        <a:pt x="571" y="6477"/>
                        <a:pt x="953" y="5906"/>
                        <a:pt x="1429" y="5429"/>
                      </a:cubicBezTo>
                      <a:cubicBezTo>
                        <a:pt x="3524" y="3048"/>
                        <a:pt x="5715" y="1333"/>
                        <a:pt x="7906" y="0"/>
                      </a:cubicBezTo>
                      <a:lnTo>
                        <a:pt x="984980" y="351377"/>
                      </a:lnTo>
                      <a:cubicBezTo>
                        <a:pt x="984313" y="354235"/>
                        <a:pt x="983266" y="356997"/>
                        <a:pt x="981551" y="360045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37"/>
                <p:cNvSpPr/>
                <p:nvPr/>
              </p:nvSpPr>
              <p:spPr>
                <a:xfrm>
                  <a:off x="10025874" y="755045"/>
                  <a:ext cx="1047940" cy="38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940" h="385095" extrusionOk="0">
                      <a:moveTo>
                        <a:pt x="1046321" y="385096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047940" y="375761"/>
                      </a:lnTo>
                      <a:cubicBezTo>
                        <a:pt x="1047464" y="378809"/>
                        <a:pt x="1046988" y="382048"/>
                        <a:pt x="1046321" y="385001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7"/>
                <p:cNvSpPr/>
                <p:nvPr/>
              </p:nvSpPr>
              <p:spPr>
                <a:xfrm>
                  <a:off x="9979583" y="835150"/>
                  <a:ext cx="1086421" cy="3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421" h="391858" extrusionOk="0">
                      <a:moveTo>
                        <a:pt x="1082802" y="391859"/>
                      </a:moveTo>
                      <a:lnTo>
                        <a:pt x="0" y="2476"/>
                      </a:lnTo>
                      <a:cubicBezTo>
                        <a:pt x="6191" y="3619"/>
                        <a:pt x="12382" y="4572"/>
                        <a:pt x="18669" y="5620"/>
                      </a:cubicBezTo>
                      <a:lnTo>
                        <a:pt x="20669" y="0"/>
                      </a:lnTo>
                      <a:lnTo>
                        <a:pt x="1086422" y="383286"/>
                      </a:lnTo>
                      <a:cubicBezTo>
                        <a:pt x="1085279" y="385858"/>
                        <a:pt x="1083945" y="388906"/>
                        <a:pt x="1082802" y="39185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7"/>
                <p:cNvSpPr/>
                <p:nvPr/>
              </p:nvSpPr>
              <p:spPr>
                <a:xfrm>
                  <a:off x="9924909" y="900682"/>
                  <a:ext cx="1095470" cy="39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70" h="399478" extrusionOk="0">
                      <a:moveTo>
                        <a:pt x="1089660" y="399479"/>
                      </a:moveTo>
                      <a:lnTo>
                        <a:pt x="0" y="7620"/>
                      </a:lnTo>
                      <a:cubicBezTo>
                        <a:pt x="1238" y="5048"/>
                        <a:pt x="2762" y="2667"/>
                        <a:pt x="5048" y="857"/>
                      </a:cubicBezTo>
                      <a:cubicBezTo>
                        <a:pt x="5334" y="572"/>
                        <a:pt x="5810" y="191"/>
                        <a:pt x="6287" y="0"/>
                      </a:cubicBezTo>
                      <a:lnTo>
                        <a:pt x="1095470" y="391668"/>
                      </a:lnTo>
                      <a:cubicBezTo>
                        <a:pt x="1093375" y="394430"/>
                        <a:pt x="1091565" y="397002"/>
                        <a:pt x="1089660" y="39947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7"/>
                <p:cNvSpPr/>
                <p:nvPr/>
              </p:nvSpPr>
              <p:spPr>
                <a:xfrm>
                  <a:off x="9844423" y="961452"/>
                  <a:ext cx="1121949" cy="40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949" h="409670" extrusionOk="0">
                      <a:moveTo>
                        <a:pt x="1121950" y="401955"/>
                      </a:moveTo>
                      <a:lnTo>
                        <a:pt x="1067467" y="382334"/>
                      </a:lnTo>
                      <a:lnTo>
                        <a:pt x="1058704" y="379190"/>
                      </a:lnTo>
                      <a:lnTo>
                        <a:pt x="987362" y="353568"/>
                      </a:lnTo>
                      <a:lnTo>
                        <a:pt x="978598" y="350425"/>
                      </a:lnTo>
                      <a:lnTo>
                        <a:pt x="907351" y="324803"/>
                      </a:lnTo>
                      <a:lnTo>
                        <a:pt x="898588" y="321659"/>
                      </a:lnTo>
                      <a:lnTo>
                        <a:pt x="827246" y="296037"/>
                      </a:lnTo>
                      <a:lnTo>
                        <a:pt x="818483" y="292894"/>
                      </a:lnTo>
                      <a:lnTo>
                        <a:pt x="747236" y="267271"/>
                      </a:lnTo>
                      <a:lnTo>
                        <a:pt x="738473" y="264128"/>
                      </a:lnTo>
                      <a:lnTo>
                        <a:pt x="667131" y="238506"/>
                      </a:lnTo>
                      <a:lnTo>
                        <a:pt x="658368" y="235363"/>
                      </a:lnTo>
                      <a:lnTo>
                        <a:pt x="587121" y="209740"/>
                      </a:lnTo>
                      <a:lnTo>
                        <a:pt x="578358" y="206597"/>
                      </a:lnTo>
                      <a:lnTo>
                        <a:pt x="507016" y="180975"/>
                      </a:lnTo>
                      <a:lnTo>
                        <a:pt x="498253" y="177832"/>
                      </a:lnTo>
                      <a:lnTo>
                        <a:pt x="426910" y="152209"/>
                      </a:lnTo>
                      <a:lnTo>
                        <a:pt x="418147" y="149066"/>
                      </a:lnTo>
                      <a:lnTo>
                        <a:pt x="346900" y="123444"/>
                      </a:lnTo>
                      <a:lnTo>
                        <a:pt x="338138" y="120301"/>
                      </a:lnTo>
                      <a:lnTo>
                        <a:pt x="266795" y="94678"/>
                      </a:lnTo>
                      <a:lnTo>
                        <a:pt x="258032" y="91535"/>
                      </a:lnTo>
                      <a:lnTo>
                        <a:pt x="186785" y="65913"/>
                      </a:lnTo>
                      <a:lnTo>
                        <a:pt x="178022" y="62770"/>
                      </a:lnTo>
                      <a:lnTo>
                        <a:pt x="106680" y="37147"/>
                      </a:lnTo>
                      <a:lnTo>
                        <a:pt x="97917" y="34004"/>
                      </a:lnTo>
                      <a:lnTo>
                        <a:pt x="26670" y="8382"/>
                      </a:lnTo>
                      <a:lnTo>
                        <a:pt x="17907" y="5239"/>
                      </a:lnTo>
                      <a:lnTo>
                        <a:pt x="3334" y="0"/>
                      </a:lnTo>
                      <a:cubicBezTo>
                        <a:pt x="2286" y="2953"/>
                        <a:pt x="1238" y="5905"/>
                        <a:pt x="0" y="8668"/>
                      </a:cubicBezTo>
                      <a:lnTo>
                        <a:pt x="14764" y="14002"/>
                      </a:lnTo>
                      <a:lnTo>
                        <a:pt x="23527" y="17145"/>
                      </a:lnTo>
                      <a:lnTo>
                        <a:pt x="94774" y="42767"/>
                      </a:lnTo>
                      <a:lnTo>
                        <a:pt x="103537" y="45910"/>
                      </a:lnTo>
                      <a:lnTo>
                        <a:pt x="174879" y="71533"/>
                      </a:lnTo>
                      <a:lnTo>
                        <a:pt x="183642" y="74676"/>
                      </a:lnTo>
                      <a:lnTo>
                        <a:pt x="254889" y="100298"/>
                      </a:lnTo>
                      <a:lnTo>
                        <a:pt x="263652" y="103442"/>
                      </a:lnTo>
                      <a:lnTo>
                        <a:pt x="334994" y="129064"/>
                      </a:lnTo>
                      <a:lnTo>
                        <a:pt x="343757" y="132207"/>
                      </a:lnTo>
                      <a:lnTo>
                        <a:pt x="415004" y="157829"/>
                      </a:lnTo>
                      <a:lnTo>
                        <a:pt x="423767" y="160972"/>
                      </a:lnTo>
                      <a:lnTo>
                        <a:pt x="495109" y="186595"/>
                      </a:lnTo>
                      <a:lnTo>
                        <a:pt x="503872" y="189738"/>
                      </a:lnTo>
                      <a:lnTo>
                        <a:pt x="575215" y="215360"/>
                      </a:lnTo>
                      <a:lnTo>
                        <a:pt x="583978" y="218503"/>
                      </a:lnTo>
                      <a:lnTo>
                        <a:pt x="655225" y="244126"/>
                      </a:lnTo>
                      <a:lnTo>
                        <a:pt x="663988" y="247269"/>
                      </a:lnTo>
                      <a:lnTo>
                        <a:pt x="735330" y="272891"/>
                      </a:lnTo>
                      <a:lnTo>
                        <a:pt x="744093" y="276034"/>
                      </a:lnTo>
                      <a:lnTo>
                        <a:pt x="815340" y="301657"/>
                      </a:lnTo>
                      <a:lnTo>
                        <a:pt x="824103" y="304800"/>
                      </a:lnTo>
                      <a:lnTo>
                        <a:pt x="895445" y="330422"/>
                      </a:lnTo>
                      <a:lnTo>
                        <a:pt x="904208" y="333565"/>
                      </a:lnTo>
                      <a:lnTo>
                        <a:pt x="975455" y="359188"/>
                      </a:lnTo>
                      <a:lnTo>
                        <a:pt x="984218" y="362331"/>
                      </a:lnTo>
                      <a:lnTo>
                        <a:pt x="1055560" y="387953"/>
                      </a:lnTo>
                      <a:lnTo>
                        <a:pt x="1064323" y="391096"/>
                      </a:lnTo>
                      <a:lnTo>
                        <a:pt x="1115949" y="409670"/>
                      </a:lnTo>
                      <a:lnTo>
                        <a:pt x="1121855" y="401955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7"/>
                <p:cNvSpPr/>
                <p:nvPr/>
              </p:nvSpPr>
              <p:spPr>
                <a:xfrm>
                  <a:off x="9809371" y="1038794"/>
                  <a:ext cx="1136523" cy="41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523" h="416147" extrusionOk="0">
                      <a:moveTo>
                        <a:pt x="1132904" y="416147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136523" y="407575"/>
                      </a:lnTo>
                      <a:cubicBezTo>
                        <a:pt x="1135380" y="410337"/>
                        <a:pt x="1134047" y="412909"/>
                        <a:pt x="1133189" y="415195"/>
                      </a:cubicBezTo>
                      <a:lnTo>
                        <a:pt x="1132809" y="41614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7"/>
                <p:cNvSpPr/>
                <p:nvPr/>
              </p:nvSpPr>
              <p:spPr>
                <a:xfrm>
                  <a:off x="9767271" y="1113852"/>
                  <a:ext cx="1182909" cy="433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909" h="433578" extrusionOk="0">
                      <a:moveTo>
                        <a:pt x="1180624" y="433578"/>
                      </a:moveTo>
                      <a:lnTo>
                        <a:pt x="0" y="9049"/>
                      </a:lnTo>
                      <a:cubicBezTo>
                        <a:pt x="667" y="6001"/>
                        <a:pt x="1524" y="2953"/>
                        <a:pt x="2381" y="0"/>
                      </a:cubicBezTo>
                      <a:lnTo>
                        <a:pt x="1182910" y="424529"/>
                      </a:lnTo>
                      <a:cubicBezTo>
                        <a:pt x="1182338" y="427577"/>
                        <a:pt x="1181672" y="430530"/>
                        <a:pt x="1180910" y="432816"/>
                      </a:cubicBezTo>
                      <a:lnTo>
                        <a:pt x="1180624" y="43357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37"/>
                <p:cNvSpPr/>
                <p:nvPr/>
              </p:nvSpPr>
              <p:spPr>
                <a:xfrm>
                  <a:off x="9704691" y="1181860"/>
                  <a:ext cx="1217675" cy="44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675" h="446722" extrusionOk="0">
                      <a:moveTo>
                        <a:pt x="1217676" y="446722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13866" y="435388"/>
                      </a:lnTo>
                      <a:cubicBezTo>
                        <a:pt x="1213961" y="436150"/>
                        <a:pt x="1214152" y="437007"/>
                        <a:pt x="1214342" y="437864"/>
                      </a:cubicBezTo>
                      <a:cubicBezTo>
                        <a:pt x="1215009" y="441293"/>
                        <a:pt x="1216533" y="443865"/>
                        <a:pt x="1217676" y="446722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37"/>
                <p:cNvSpPr/>
                <p:nvPr/>
              </p:nvSpPr>
              <p:spPr>
                <a:xfrm rot="-4214982">
                  <a:off x="10271028" y="845490"/>
                  <a:ext cx="9322" cy="1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273016" extrusionOk="0">
                      <a:moveTo>
                        <a:pt x="0" y="0"/>
                      </a:moveTo>
                      <a:lnTo>
                        <a:pt x="9335" y="0"/>
                      </a:lnTo>
                      <a:lnTo>
                        <a:pt x="9335" y="1273016"/>
                      </a:lnTo>
                      <a:lnTo>
                        <a:pt x="0" y="1273016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37"/>
                <p:cNvSpPr/>
                <p:nvPr/>
              </p:nvSpPr>
              <p:spPr>
                <a:xfrm>
                  <a:off x="9647065" y="1341975"/>
                  <a:ext cx="1207008" cy="44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08" h="442341" extrusionOk="0">
                      <a:moveTo>
                        <a:pt x="1205579" y="442341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07008" y="432911"/>
                      </a:lnTo>
                      <a:cubicBezTo>
                        <a:pt x="1207008" y="434150"/>
                        <a:pt x="1206341" y="435292"/>
                        <a:pt x="1203579" y="436340"/>
                      </a:cubicBezTo>
                      <a:cubicBezTo>
                        <a:pt x="1203770" y="438531"/>
                        <a:pt x="1204531" y="440436"/>
                        <a:pt x="1205579" y="442341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37"/>
                <p:cNvSpPr/>
                <p:nvPr/>
              </p:nvSpPr>
              <p:spPr>
                <a:xfrm>
                  <a:off x="9618204" y="1422081"/>
                  <a:ext cx="1228058" cy="449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58" h="449199" extrusionOk="0">
                      <a:moveTo>
                        <a:pt x="1224820" y="449199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28058" y="440531"/>
                      </a:lnTo>
                      <a:cubicBezTo>
                        <a:pt x="1227297" y="441769"/>
                        <a:pt x="1226534" y="443579"/>
                        <a:pt x="1225772" y="446056"/>
                      </a:cubicBezTo>
                      <a:cubicBezTo>
                        <a:pt x="1225391" y="447104"/>
                        <a:pt x="1225010" y="448151"/>
                        <a:pt x="1224725" y="44919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37"/>
                <p:cNvSpPr/>
                <p:nvPr/>
              </p:nvSpPr>
              <p:spPr>
                <a:xfrm>
                  <a:off x="9590772" y="1502376"/>
                  <a:ext cx="1212532" cy="439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32" h="439197" extrusionOk="0">
                      <a:moveTo>
                        <a:pt x="1109377" y="402812"/>
                      </a:moveTo>
                      <a:lnTo>
                        <a:pt x="1038035" y="377190"/>
                      </a:lnTo>
                      <a:lnTo>
                        <a:pt x="1029176" y="374237"/>
                      </a:lnTo>
                      <a:lnTo>
                        <a:pt x="1029176" y="374047"/>
                      </a:lnTo>
                      <a:cubicBezTo>
                        <a:pt x="1029176" y="374047"/>
                        <a:pt x="958024" y="348425"/>
                        <a:pt x="958024" y="348425"/>
                      </a:cubicBezTo>
                      <a:lnTo>
                        <a:pt x="949166" y="345472"/>
                      </a:lnTo>
                      <a:lnTo>
                        <a:pt x="949166" y="345281"/>
                      </a:lnTo>
                      <a:cubicBezTo>
                        <a:pt x="949166" y="345281"/>
                        <a:pt x="877919" y="319659"/>
                        <a:pt x="877919" y="319659"/>
                      </a:cubicBezTo>
                      <a:lnTo>
                        <a:pt x="869061" y="316706"/>
                      </a:lnTo>
                      <a:lnTo>
                        <a:pt x="869061" y="316516"/>
                      </a:lnTo>
                      <a:cubicBezTo>
                        <a:pt x="869061" y="316516"/>
                        <a:pt x="797909" y="290894"/>
                        <a:pt x="797909" y="290894"/>
                      </a:cubicBezTo>
                      <a:lnTo>
                        <a:pt x="789051" y="287941"/>
                      </a:lnTo>
                      <a:lnTo>
                        <a:pt x="789051" y="287750"/>
                      </a:lnTo>
                      <a:cubicBezTo>
                        <a:pt x="789051" y="287750"/>
                        <a:pt x="717804" y="262128"/>
                        <a:pt x="717804" y="262128"/>
                      </a:cubicBezTo>
                      <a:lnTo>
                        <a:pt x="708946" y="259175"/>
                      </a:lnTo>
                      <a:lnTo>
                        <a:pt x="708946" y="258985"/>
                      </a:lnTo>
                      <a:cubicBezTo>
                        <a:pt x="708946" y="258985"/>
                        <a:pt x="637794" y="233363"/>
                        <a:pt x="637794" y="233363"/>
                      </a:cubicBezTo>
                      <a:lnTo>
                        <a:pt x="628936" y="230410"/>
                      </a:lnTo>
                      <a:lnTo>
                        <a:pt x="628936" y="230219"/>
                      </a:lnTo>
                      <a:cubicBezTo>
                        <a:pt x="628936" y="230219"/>
                        <a:pt x="557689" y="204597"/>
                        <a:pt x="557689" y="204597"/>
                      </a:cubicBezTo>
                      <a:lnTo>
                        <a:pt x="548830" y="201644"/>
                      </a:lnTo>
                      <a:lnTo>
                        <a:pt x="548830" y="201454"/>
                      </a:lnTo>
                      <a:cubicBezTo>
                        <a:pt x="548830" y="201454"/>
                        <a:pt x="477583" y="175832"/>
                        <a:pt x="477583" y="175832"/>
                      </a:cubicBezTo>
                      <a:lnTo>
                        <a:pt x="468725" y="172879"/>
                      </a:lnTo>
                      <a:lnTo>
                        <a:pt x="468725" y="172688"/>
                      </a:lnTo>
                      <a:cubicBezTo>
                        <a:pt x="468725" y="172688"/>
                        <a:pt x="397573" y="147066"/>
                        <a:pt x="397573" y="147066"/>
                      </a:cubicBezTo>
                      <a:lnTo>
                        <a:pt x="388715" y="144113"/>
                      </a:lnTo>
                      <a:lnTo>
                        <a:pt x="388715" y="143923"/>
                      </a:lnTo>
                      <a:cubicBezTo>
                        <a:pt x="388715" y="143923"/>
                        <a:pt x="317468" y="118300"/>
                        <a:pt x="317468" y="118300"/>
                      </a:cubicBezTo>
                      <a:lnTo>
                        <a:pt x="308610" y="115348"/>
                      </a:lnTo>
                      <a:lnTo>
                        <a:pt x="308610" y="115157"/>
                      </a:lnTo>
                      <a:cubicBezTo>
                        <a:pt x="308610" y="115157"/>
                        <a:pt x="237458" y="89535"/>
                        <a:pt x="237458" y="89535"/>
                      </a:cubicBezTo>
                      <a:lnTo>
                        <a:pt x="228600" y="86582"/>
                      </a:lnTo>
                      <a:lnTo>
                        <a:pt x="228600" y="86392"/>
                      </a:lnTo>
                      <a:cubicBezTo>
                        <a:pt x="228600" y="86392"/>
                        <a:pt x="157353" y="60770"/>
                        <a:pt x="157353" y="60770"/>
                      </a:cubicBezTo>
                      <a:lnTo>
                        <a:pt x="148495" y="57817"/>
                      </a:lnTo>
                      <a:lnTo>
                        <a:pt x="148495" y="57626"/>
                      </a:lnTo>
                      <a:cubicBezTo>
                        <a:pt x="148495" y="57626"/>
                        <a:pt x="77343" y="32004"/>
                        <a:pt x="77343" y="32004"/>
                      </a:cubicBezTo>
                      <a:lnTo>
                        <a:pt x="68485" y="29051"/>
                      </a:lnTo>
                      <a:lnTo>
                        <a:pt x="68485" y="28861"/>
                      </a:lnTo>
                      <a:cubicBezTo>
                        <a:pt x="68485" y="28861"/>
                        <a:pt x="0" y="4191"/>
                        <a:pt x="0" y="4191"/>
                      </a:cubicBezTo>
                      <a:lnTo>
                        <a:pt x="1524" y="0"/>
                      </a:lnTo>
                      <a:lnTo>
                        <a:pt x="1212532" y="435483"/>
                      </a:lnTo>
                      <a:cubicBezTo>
                        <a:pt x="1211580" y="437007"/>
                        <a:pt x="1210628" y="438150"/>
                        <a:pt x="1209675" y="439198"/>
                      </a:cubicBezTo>
                      <a:lnTo>
                        <a:pt x="1197864" y="434912"/>
                      </a:lnTo>
                      <a:lnTo>
                        <a:pt x="1189006" y="431959"/>
                      </a:lnTo>
                      <a:lnTo>
                        <a:pt x="1189006" y="431768"/>
                      </a:lnTo>
                      <a:cubicBezTo>
                        <a:pt x="1189006" y="431768"/>
                        <a:pt x="1117759" y="406146"/>
                        <a:pt x="1117759" y="406146"/>
                      </a:cubicBezTo>
                      <a:lnTo>
                        <a:pt x="1108900" y="403193"/>
                      </a:lnTo>
                      <a:lnTo>
                        <a:pt x="1108900" y="40300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3" name="Google Shape;553;p37"/>
              <p:cNvGrpSpPr/>
              <p:nvPr/>
            </p:nvGrpSpPr>
            <p:grpSpPr>
              <a:xfrm>
                <a:off x="9659447" y="632648"/>
                <a:ext cx="1420749" cy="1304449"/>
                <a:chOff x="9659447" y="632648"/>
                <a:chExt cx="1420749" cy="1304449"/>
              </a:xfrm>
            </p:grpSpPr>
            <p:grpSp>
              <p:nvGrpSpPr>
                <p:cNvPr id="554" name="Google Shape;554;p37"/>
                <p:cNvGrpSpPr/>
                <p:nvPr/>
              </p:nvGrpSpPr>
              <p:grpSpPr>
                <a:xfrm>
                  <a:off x="10780064" y="1100040"/>
                  <a:ext cx="300132" cy="837057"/>
                  <a:chOff x="10780064" y="1100040"/>
                  <a:chExt cx="300132" cy="837057"/>
                </a:xfrm>
              </p:grpSpPr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11004378" y="1100040"/>
                    <a:ext cx="75818" cy="21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8" h="210883" extrusionOk="0">
                        <a:moveTo>
                          <a:pt x="10192" y="200120"/>
                        </a:moveTo>
                        <a:cubicBezTo>
                          <a:pt x="7239" y="204216"/>
                          <a:pt x="4096" y="207836"/>
                          <a:pt x="0" y="210884"/>
                        </a:cubicBezTo>
                        <a:lnTo>
                          <a:pt x="75819" y="0"/>
                        </a:lnTo>
                        <a:cubicBezTo>
                          <a:pt x="75533" y="2953"/>
                          <a:pt x="74581" y="6191"/>
                          <a:pt x="73152" y="10763"/>
                        </a:cubicBezTo>
                        <a:cubicBezTo>
                          <a:pt x="71438" y="16193"/>
                          <a:pt x="70580" y="23336"/>
                          <a:pt x="69532" y="30671"/>
                        </a:cubicBezTo>
                        <a:cubicBezTo>
                          <a:pt x="69056" y="33719"/>
                          <a:pt x="68580" y="36957"/>
                          <a:pt x="67913" y="39910"/>
                        </a:cubicBezTo>
                        <a:cubicBezTo>
                          <a:pt x="65913" y="49244"/>
                          <a:pt x="62579" y="57626"/>
                          <a:pt x="55436" y="61341"/>
                        </a:cubicBezTo>
                        <a:cubicBezTo>
                          <a:pt x="56959" y="62198"/>
                          <a:pt x="59626" y="63722"/>
                          <a:pt x="62198" y="65437"/>
                        </a:cubicBezTo>
                        <a:lnTo>
                          <a:pt x="16573" y="192310"/>
                        </a:lnTo>
                        <a:lnTo>
                          <a:pt x="16002" y="192119"/>
                        </a:lnTo>
                        <a:cubicBezTo>
                          <a:pt x="13906" y="194881"/>
                          <a:pt x="12097" y="197453"/>
                          <a:pt x="10192" y="199930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10987613" y="1356834"/>
                    <a:ext cx="190" cy="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285" extrusionOk="0">
                        <a:moveTo>
                          <a:pt x="190" y="0"/>
                        </a:moveTo>
                        <a:cubicBezTo>
                          <a:pt x="190" y="0"/>
                          <a:pt x="190" y="191"/>
                          <a:pt x="190" y="286"/>
                        </a:cubicBezTo>
                        <a:cubicBezTo>
                          <a:pt x="190" y="286"/>
                          <a:pt x="124" y="286"/>
                          <a:pt x="0" y="28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10858455" y="1484565"/>
                    <a:ext cx="90201" cy="232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01" h="232124" extrusionOk="0">
                        <a:moveTo>
                          <a:pt x="0" y="232124"/>
                        </a:moveTo>
                        <a:lnTo>
                          <a:pt x="83439" y="0"/>
                        </a:lnTo>
                        <a:cubicBezTo>
                          <a:pt x="86868" y="1810"/>
                          <a:pt x="89154" y="3810"/>
                          <a:pt x="90202" y="8763"/>
                        </a:cubicBezTo>
                        <a:lnTo>
                          <a:pt x="26575" y="185547"/>
                        </a:lnTo>
                        <a:lnTo>
                          <a:pt x="26384" y="185547"/>
                        </a:lnTo>
                        <a:cubicBezTo>
                          <a:pt x="21907" y="192119"/>
                          <a:pt x="20098" y="200120"/>
                          <a:pt x="18002" y="208026"/>
                        </a:cubicBezTo>
                        <a:lnTo>
                          <a:pt x="18479" y="208217"/>
                        </a:lnTo>
                        <a:lnTo>
                          <a:pt x="15335" y="216979"/>
                        </a:lnTo>
                        <a:lnTo>
                          <a:pt x="15335" y="216979"/>
                        </a:lnTo>
                        <a:cubicBezTo>
                          <a:pt x="14478" y="218884"/>
                          <a:pt x="13621" y="220885"/>
                          <a:pt x="12668" y="222695"/>
                        </a:cubicBezTo>
                        <a:cubicBezTo>
                          <a:pt x="9811" y="227647"/>
                          <a:pt x="10478" y="226314"/>
                          <a:pt x="6477" y="229076"/>
                        </a:cubicBezTo>
                        <a:cubicBezTo>
                          <a:pt x="5048" y="230124"/>
                          <a:pt x="2381" y="230981"/>
                          <a:pt x="95" y="232124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10780064" y="1727738"/>
                    <a:ext cx="79152" cy="209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52" h="209359" extrusionOk="0">
                        <a:moveTo>
                          <a:pt x="95" y="206407"/>
                        </a:moveTo>
                        <a:lnTo>
                          <a:pt x="74295" y="0"/>
                        </a:lnTo>
                        <a:cubicBezTo>
                          <a:pt x="75724" y="4667"/>
                          <a:pt x="78391" y="9525"/>
                          <a:pt x="78962" y="13049"/>
                        </a:cubicBezTo>
                        <a:cubicBezTo>
                          <a:pt x="78962" y="13335"/>
                          <a:pt x="78962" y="13621"/>
                          <a:pt x="79153" y="14002"/>
                        </a:cubicBezTo>
                        <a:lnTo>
                          <a:pt x="8858" y="209359"/>
                        </a:lnTo>
                        <a:lnTo>
                          <a:pt x="0" y="206407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9" name="Google Shape;559;p37"/>
                <p:cNvSpPr/>
                <p:nvPr/>
              </p:nvSpPr>
              <p:spPr>
                <a:xfrm>
                  <a:off x="10700149" y="955356"/>
                  <a:ext cx="350329" cy="95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29" h="953071" extrusionOk="0">
                      <a:moveTo>
                        <a:pt x="0" y="950023"/>
                      </a:moveTo>
                      <a:lnTo>
                        <a:pt x="341662" y="0"/>
                      </a:lnTo>
                      <a:cubicBezTo>
                        <a:pt x="344614" y="1143"/>
                        <a:pt x="347567" y="2476"/>
                        <a:pt x="350330" y="3429"/>
                      </a:cubicBezTo>
                      <a:lnTo>
                        <a:pt x="8858" y="953072"/>
                      </a:lnTo>
                      <a:lnTo>
                        <a:pt x="0" y="950119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7"/>
                <p:cNvSpPr/>
                <p:nvPr/>
              </p:nvSpPr>
              <p:spPr>
                <a:xfrm>
                  <a:off x="10619948" y="933257"/>
                  <a:ext cx="347567" cy="94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67" h="946404" extrusionOk="0">
                      <a:moveTo>
                        <a:pt x="95" y="943356"/>
                      </a:moveTo>
                      <a:lnTo>
                        <a:pt x="339376" y="0"/>
                      </a:lnTo>
                      <a:cubicBezTo>
                        <a:pt x="340709" y="572"/>
                        <a:pt x="342043" y="1143"/>
                        <a:pt x="342995" y="1715"/>
                      </a:cubicBezTo>
                      <a:cubicBezTo>
                        <a:pt x="344519" y="2572"/>
                        <a:pt x="346043" y="3620"/>
                        <a:pt x="347567" y="4667"/>
                      </a:cubicBezTo>
                      <a:lnTo>
                        <a:pt x="8858" y="946404"/>
                      </a:lnTo>
                      <a:lnTo>
                        <a:pt x="0" y="943451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37"/>
                <p:cNvSpPr/>
                <p:nvPr/>
              </p:nvSpPr>
              <p:spPr>
                <a:xfrm>
                  <a:off x="10539938" y="913731"/>
                  <a:ext cx="344900" cy="93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00" h="937069" extrusionOk="0">
                      <a:moveTo>
                        <a:pt x="95" y="934117"/>
                      </a:moveTo>
                      <a:lnTo>
                        <a:pt x="336042" y="0"/>
                      </a:lnTo>
                      <a:cubicBezTo>
                        <a:pt x="338804" y="1143"/>
                        <a:pt x="341471" y="2381"/>
                        <a:pt x="344234" y="2762"/>
                      </a:cubicBezTo>
                      <a:cubicBezTo>
                        <a:pt x="344424" y="2762"/>
                        <a:pt x="344710" y="2762"/>
                        <a:pt x="344900" y="2762"/>
                      </a:cubicBezTo>
                      <a:lnTo>
                        <a:pt x="8858" y="937070"/>
                      </a:lnTo>
                      <a:lnTo>
                        <a:pt x="0" y="93411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37"/>
                <p:cNvSpPr/>
                <p:nvPr/>
              </p:nvSpPr>
              <p:spPr>
                <a:xfrm>
                  <a:off x="10459833" y="905540"/>
                  <a:ext cx="338423" cy="9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23" h="916400" extrusionOk="0">
                      <a:moveTo>
                        <a:pt x="95" y="913448"/>
                      </a:moveTo>
                      <a:lnTo>
                        <a:pt x="328422" y="381"/>
                      </a:lnTo>
                      <a:cubicBezTo>
                        <a:pt x="332327" y="1619"/>
                        <a:pt x="334137" y="1619"/>
                        <a:pt x="338423" y="0"/>
                      </a:cubicBezTo>
                      <a:lnTo>
                        <a:pt x="8858" y="916400"/>
                      </a:lnTo>
                      <a:lnTo>
                        <a:pt x="0" y="91344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37"/>
                <p:cNvSpPr/>
                <p:nvPr/>
              </p:nvSpPr>
              <p:spPr>
                <a:xfrm>
                  <a:off x="10379823" y="861725"/>
                  <a:ext cx="338613" cy="93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13" h="931449" extrusionOk="0">
                      <a:moveTo>
                        <a:pt x="95" y="928497"/>
                      </a:moveTo>
                      <a:lnTo>
                        <a:pt x="334042" y="0"/>
                      </a:lnTo>
                      <a:cubicBezTo>
                        <a:pt x="333470" y="1619"/>
                        <a:pt x="332994" y="3238"/>
                        <a:pt x="333089" y="4763"/>
                      </a:cubicBezTo>
                      <a:cubicBezTo>
                        <a:pt x="333470" y="7620"/>
                        <a:pt x="335852" y="11144"/>
                        <a:pt x="338614" y="14573"/>
                      </a:cubicBezTo>
                      <a:lnTo>
                        <a:pt x="8858" y="931450"/>
                      </a:lnTo>
                      <a:lnTo>
                        <a:pt x="0" y="92849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37"/>
                <p:cNvSpPr/>
                <p:nvPr/>
              </p:nvSpPr>
              <p:spPr>
                <a:xfrm>
                  <a:off x="10299908" y="826863"/>
                  <a:ext cx="344805" cy="93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05" h="937545" extrusionOk="0">
                      <a:moveTo>
                        <a:pt x="0" y="934593"/>
                      </a:moveTo>
                      <a:lnTo>
                        <a:pt x="336137" y="0"/>
                      </a:lnTo>
                      <a:cubicBezTo>
                        <a:pt x="338328" y="857"/>
                        <a:pt x="340614" y="1715"/>
                        <a:pt x="342900" y="2572"/>
                      </a:cubicBezTo>
                      <a:cubicBezTo>
                        <a:pt x="343472" y="2762"/>
                        <a:pt x="344138" y="3048"/>
                        <a:pt x="344805" y="3334"/>
                      </a:cubicBezTo>
                      <a:lnTo>
                        <a:pt x="8858" y="937546"/>
                      </a:lnTo>
                      <a:lnTo>
                        <a:pt x="0" y="93459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37"/>
                <p:cNvSpPr/>
                <p:nvPr/>
              </p:nvSpPr>
              <p:spPr>
                <a:xfrm>
                  <a:off x="10219803" y="822768"/>
                  <a:ext cx="334994" cy="91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94" h="912780" extrusionOk="0">
                      <a:moveTo>
                        <a:pt x="95" y="909923"/>
                      </a:moveTo>
                      <a:lnTo>
                        <a:pt x="327279" y="0"/>
                      </a:lnTo>
                      <a:cubicBezTo>
                        <a:pt x="327755" y="1905"/>
                        <a:pt x="328327" y="3619"/>
                        <a:pt x="330136" y="4763"/>
                      </a:cubicBezTo>
                      <a:cubicBezTo>
                        <a:pt x="331470" y="5620"/>
                        <a:pt x="333184" y="5905"/>
                        <a:pt x="334994" y="6001"/>
                      </a:cubicBezTo>
                      <a:lnTo>
                        <a:pt x="8858" y="912781"/>
                      </a:lnTo>
                      <a:lnTo>
                        <a:pt x="0" y="90982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37"/>
                <p:cNvSpPr/>
                <p:nvPr/>
              </p:nvSpPr>
              <p:spPr>
                <a:xfrm>
                  <a:off x="10139793" y="787239"/>
                  <a:ext cx="338708" cy="91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08" h="919734" extrusionOk="0">
                      <a:moveTo>
                        <a:pt x="0" y="916686"/>
                      </a:moveTo>
                      <a:lnTo>
                        <a:pt x="329660" y="0"/>
                      </a:lnTo>
                      <a:cubicBezTo>
                        <a:pt x="332613" y="857"/>
                        <a:pt x="335661" y="1715"/>
                        <a:pt x="338709" y="2477"/>
                      </a:cubicBezTo>
                      <a:lnTo>
                        <a:pt x="8858" y="919734"/>
                      </a:lnTo>
                      <a:lnTo>
                        <a:pt x="0" y="916781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7"/>
                <p:cNvSpPr/>
                <p:nvPr/>
              </p:nvSpPr>
              <p:spPr>
                <a:xfrm>
                  <a:off x="10059688" y="746568"/>
                  <a:ext cx="341471" cy="931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71" h="931544" extrusionOk="0">
                      <a:moveTo>
                        <a:pt x="0" y="928497"/>
                      </a:moveTo>
                      <a:lnTo>
                        <a:pt x="333946" y="0"/>
                      </a:lnTo>
                      <a:cubicBezTo>
                        <a:pt x="333946" y="0"/>
                        <a:pt x="334899" y="476"/>
                        <a:pt x="335375" y="667"/>
                      </a:cubicBezTo>
                      <a:cubicBezTo>
                        <a:pt x="340042" y="2762"/>
                        <a:pt x="339280" y="3810"/>
                        <a:pt x="341471" y="6572"/>
                      </a:cubicBezTo>
                      <a:lnTo>
                        <a:pt x="8858" y="931545"/>
                      </a:lnTo>
                      <a:lnTo>
                        <a:pt x="0" y="928592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37"/>
                <p:cNvSpPr/>
                <p:nvPr/>
              </p:nvSpPr>
              <p:spPr>
                <a:xfrm>
                  <a:off x="9979678" y="755712"/>
                  <a:ext cx="329279" cy="89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79" h="893635" extrusionOk="0">
                      <a:moveTo>
                        <a:pt x="0" y="890587"/>
                      </a:moveTo>
                      <a:lnTo>
                        <a:pt x="320326" y="0"/>
                      </a:lnTo>
                      <a:cubicBezTo>
                        <a:pt x="323374" y="762"/>
                        <a:pt x="326422" y="1715"/>
                        <a:pt x="329279" y="2572"/>
                      </a:cubicBezTo>
                      <a:lnTo>
                        <a:pt x="8858" y="893636"/>
                      </a:lnTo>
                      <a:lnTo>
                        <a:pt x="0" y="89068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37"/>
                <p:cNvSpPr/>
                <p:nvPr/>
              </p:nvSpPr>
              <p:spPr>
                <a:xfrm>
                  <a:off x="9899573" y="709039"/>
                  <a:ext cx="335089" cy="91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89" h="911447" extrusionOk="0">
                      <a:moveTo>
                        <a:pt x="95" y="908494"/>
                      </a:moveTo>
                      <a:lnTo>
                        <a:pt x="326803" y="0"/>
                      </a:lnTo>
                      <a:cubicBezTo>
                        <a:pt x="329565" y="1810"/>
                        <a:pt x="332327" y="3143"/>
                        <a:pt x="335090" y="4381"/>
                      </a:cubicBezTo>
                      <a:lnTo>
                        <a:pt x="8858" y="911447"/>
                      </a:lnTo>
                      <a:lnTo>
                        <a:pt x="0" y="908494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37"/>
                <p:cNvSpPr/>
                <p:nvPr/>
              </p:nvSpPr>
              <p:spPr>
                <a:xfrm>
                  <a:off x="9819658" y="632648"/>
                  <a:ext cx="348995" cy="95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95" h="959167" extrusionOk="0">
                      <a:moveTo>
                        <a:pt x="0" y="956120"/>
                      </a:moveTo>
                      <a:lnTo>
                        <a:pt x="335852" y="22384"/>
                      </a:lnTo>
                      <a:cubicBezTo>
                        <a:pt x="337185" y="22670"/>
                        <a:pt x="338614" y="22955"/>
                        <a:pt x="339757" y="23241"/>
                      </a:cubicBezTo>
                      <a:cubicBezTo>
                        <a:pt x="341852" y="20383"/>
                        <a:pt x="340995" y="16002"/>
                        <a:pt x="339757" y="11621"/>
                      </a:cubicBezTo>
                      <a:lnTo>
                        <a:pt x="343948" y="0"/>
                      </a:lnTo>
                      <a:lnTo>
                        <a:pt x="346329" y="857"/>
                      </a:lnTo>
                      <a:cubicBezTo>
                        <a:pt x="345186" y="3905"/>
                        <a:pt x="343662" y="6001"/>
                        <a:pt x="345853" y="9811"/>
                      </a:cubicBezTo>
                      <a:cubicBezTo>
                        <a:pt x="346710" y="11049"/>
                        <a:pt x="347853" y="12287"/>
                        <a:pt x="348996" y="13430"/>
                      </a:cubicBezTo>
                      <a:lnTo>
                        <a:pt x="8858" y="959168"/>
                      </a:lnTo>
                      <a:lnTo>
                        <a:pt x="0" y="956215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71" name="Google Shape;571;p37"/>
                <p:cNvGrpSpPr/>
                <p:nvPr/>
              </p:nvGrpSpPr>
              <p:grpSpPr>
                <a:xfrm>
                  <a:off x="9739553" y="749996"/>
                  <a:ext cx="301084" cy="812959"/>
                  <a:chOff x="9739553" y="749996"/>
                  <a:chExt cx="301084" cy="812959"/>
                </a:xfrm>
              </p:grpSpPr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10011924" y="749996"/>
                    <a:ext cx="28713" cy="78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13" h="78295" extrusionOk="0">
                        <a:moveTo>
                          <a:pt x="615" y="78296"/>
                        </a:moveTo>
                        <a:cubicBezTo>
                          <a:pt x="139" y="73819"/>
                          <a:pt x="-338" y="69247"/>
                          <a:pt x="329" y="66389"/>
                        </a:cubicBezTo>
                        <a:cubicBezTo>
                          <a:pt x="1948" y="59627"/>
                          <a:pt x="5282" y="54197"/>
                          <a:pt x="6711" y="47339"/>
                        </a:cubicBezTo>
                        <a:cubicBezTo>
                          <a:pt x="8520" y="37814"/>
                          <a:pt x="9759" y="24194"/>
                          <a:pt x="14140" y="13907"/>
                        </a:cubicBezTo>
                        <a:lnTo>
                          <a:pt x="13854" y="13907"/>
                        </a:lnTo>
                        <a:cubicBezTo>
                          <a:pt x="13854" y="13907"/>
                          <a:pt x="16998" y="5048"/>
                          <a:pt x="16998" y="5048"/>
                        </a:cubicBezTo>
                        <a:lnTo>
                          <a:pt x="19093" y="5810"/>
                        </a:lnTo>
                        <a:cubicBezTo>
                          <a:pt x="20712" y="4191"/>
                          <a:pt x="22427" y="4286"/>
                          <a:pt x="24523" y="2953"/>
                        </a:cubicBezTo>
                        <a:cubicBezTo>
                          <a:pt x="25951" y="2000"/>
                          <a:pt x="27380" y="1048"/>
                          <a:pt x="28714" y="0"/>
                        </a:cubicBezTo>
                        <a:lnTo>
                          <a:pt x="615" y="78200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9739553" y="835055"/>
                    <a:ext cx="269462" cy="7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462" h="727900" extrusionOk="0">
                        <a:moveTo>
                          <a:pt x="0" y="724853"/>
                        </a:moveTo>
                        <a:lnTo>
                          <a:pt x="260699" y="0"/>
                        </a:lnTo>
                        <a:lnTo>
                          <a:pt x="269462" y="3143"/>
                        </a:lnTo>
                        <a:lnTo>
                          <a:pt x="8858" y="727901"/>
                        </a:lnTo>
                        <a:lnTo>
                          <a:pt x="0" y="724853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74" name="Google Shape;574;p37"/>
                <p:cNvSpPr/>
                <p:nvPr/>
              </p:nvSpPr>
              <p:spPr>
                <a:xfrm>
                  <a:off x="9659447" y="949440"/>
                  <a:ext cx="218884" cy="58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84" h="584654" extrusionOk="0">
                      <a:moveTo>
                        <a:pt x="95" y="581702"/>
                      </a:moveTo>
                      <a:lnTo>
                        <a:pt x="208693" y="1724"/>
                      </a:lnTo>
                      <a:cubicBezTo>
                        <a:pt x="210121" y="1153"/>
                        <a:pt x="211550" y="486"/>
                        <a:pt x="213074" y="105"/>
                      </a:cubicBezTo>
                      <a:cubicBezTo>
                        <a:pt x="215551" y="-276"/>
                        <a:pt x="217170" y="486"/>
                        <a:pt x="218885" y="677"/>
                      </a:cubicBezTo>
                      <a:lnTo>
                        <a:pt x="8858" y="584654"/>
                      </a:lnTo>
                      <a:lnTo>
                        <a:pt x="0" y="581702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75" name="Google Shape;575;p37"/>
          <p:cNvGrpSpPr/>
          <p:nvPr/>
        </p:nvGrpSpPr>
        <p:grpSpPr>
          <a:xfrm>
            <a:off x="713235" y="3861580"/>
            <a:ext cx="1230759" cy="1093016"/>
            <a:chOff x="713235" y="3861580"/>
            <a:chExt cx="1230759" cy="1093016"/>
          </a:xfrm>
        </p:grpSpPr>
        <p:grpSp>
          <p:nvGrpSpPr>
            <p:cNvPr id="576" name="Google Shape;576;p37"/>
            <p:cNvGrpSpPr/>
            <p:nvPr/>
          </p:nvGrpSpPr>
          <p:grpSpPr>
            <a:xfrm rot="1333605">
              <a:off x="820151" y="4025499"/>
              <a:ext cx="1016926" cy="765177"/>
              <a:chOff x="6878624" y="4723667"/>
              <a:chExt cx="539896" cy="406228"/>
            </a:xfrm>
          </p:grpSpPr>
          <p:sp>
            <p:nvSpPr>
              <p:cNvPr id="577" name="Google Shape;577;p37"/>
              <p:cNvSpPr/>
              <p:nvPr/>
            </p:nvSpPr>
            <p:spPr>
              <a:xfrm>
                <a:off x="6878624" y="4723667"/>
                <a:ext cx="539896" cy="406228"/>
              </a:xfrm>
              <a:custGeom>
                <a:avLst/>
                <a:gdLst/>
                <a:ahLst/>
                <a:cxnLst/>
                <a:rect l="l" t="t" r="r" b="b"/>
                <a:pathLst>
                  <a:path w="539896" h="406228" extrusionOk="0">
                    <a:moveTo>
                      <a:pt x="522092" y="76367"/>
                    </a:moveTo>
                    <a:cubicBezTo>
                      <a:pt x="503993" y="47733"/>
                      <a:pt x="474016" y="29846"/>
                      <a:pt x="442624" y="18957"/>
                    </a:cubicBezTo>
                    <a:cubicBezTo>
                      <a:pt x="405224" y="5949"/>
                      <a:pt x="364712" y="1706"/>
                      <a:pt x="325331" y="363"/>
                    </a:cubicBezTo>
                    <a:cubicBezTo>
                      <a:pt x="282699" y="-1122"/>
                      <a:pt x="240207" y="2130"/>
                      <a:pt x="197857" y="6797"/>
                    </a:cubicBezTo>
                    <a:cubicBezTo>
                      <a:pt x="171344" y="9695"/>
                      <a:pt x="144761" y="13019"/>
                      <a:pt x="118814" y="19170"/>
                    </a:cubicBezTo>
                    <a:cubicBezTo>
                      <a:pt x="94210" y="24967"/>
                      <a:pt x="69535" y="33451"/>
                      <a:pt x="48678" y="48086"/>
                    </a:cubicBezTo>
                    <a:cubicBezTo>
                      <a:pt x="27821" y="62721"/>
                      <a:pt x="13399" y="82023"/>
                      <a:pt x="6045" y="105637"/>
                    </a:cubicBezTo>
                    <a:cubicBezTo>
                      <a:pt x="-4065" y="138371"/>
                      <a:pt x="-388" y="174641"/>
                      <a:pt x="8944" y="207093"/>
                    </a:cubicBezTo>
                    <a:cubicBezTo>
                      <a:pt x="18984" y="242161"/>
                      <a:pt x="36588" y="277653"/>
                      <a:pt x="64586" y="301832"/>
                    </a:cubicBezTo>
                    <a:cubicBezTo>
                      <a:pt x="89685" y="323467"/>
                      <a:pt x="121500" y="334496"/>
                      <a:pt x="153811" y="339587"/>
                    </a:cubicBezTo>
                    <a:cubicBezTo>
                      <a:pt x="174031" y="342768"/>
                      <a:pt x="194535" y="344324"/>
                      <a:pt x="214897" y="345950"/>
                    </a:cubicBezTo>
                    <a:cubicBezTo>
                      <a:pt x="238015" y="347788"/>
                      <a:pt x="261135" y="349131"/>
                      <a:pt x="284254" y="349838"/>
                    </a:cubicBezTo>
                    <a:cubicBezTo>
                      <a:pt x="295849" y="350192"/>
                      <a:pt x="307444" y="350333"/>
                      <a:pt x="319039" y="350404"/>
                    </a:cubicBezTo>
                    <a:lnTo>
                      <a:pt x="317342" y="349131"/>
                    </a:lnTo>
                    <a:cubicBezTo>
                      <a:pt x="321867" y="367726"/>
                      <a:pt x="326392" y="386320"/>
                      <a:pt x="330846" y="404914"/>
                    </a:cubicBezTo>
                    <a:cubicBezTo>
                      <a:pt x="331129" y="405975"/>
                      <a:pt x="332543" y="406611"/>
                      <a:pt x="333462" y="405975"/>
                    </a:cubicBezTo>
                    <a:cubicBezTo>
                      <a:pt x="345835" y="397420"/>
                      <a:pt x="356299" y="386673"/>
                      <a:pt x="365419" y="374725"/>
                    </a:cubicBezTo>
                    <a:cubicBezTo>
                      <a:pt x="370226" y="368432"/>
                      <a:pt x="374681" y="361857"/>
                      <a:pt x="378923" y="355211"/>
                    </a:cubicBezTo>
                    <a:cubicBezTo>
                      <a:pt x="379983" y="353515"/>
                      <a:pt x="380902" y="351747"/>
                      <a:pt x="382104" y="350121"/>
                    </a:cubicBezTo>
                    <a:cubicBezTo>
                      <a:pt x="383660" y="348000"/>
                      <a:pt x="384579" y="348283"/>
                      <a:pt x="387195" y="348141"/>
                    </a:cubicBezTo>
                    <a:cubicBezTo>
                      <a:pt x="391649" y="347859"/>
                      <a:pt x="396103" y="347505"/>
                      <a:pt x="400557" y="347151"/>
                    </a:cubicBezTo>
                    <a:cubicBezTo>
                      <a:pt x="426434" y="344960"/>
                      <a:pt x="452664" y="341354"/>
                      <a:pt x="475147" y="327426"/>
                    </a:cubicBezTo>
                    <a:cubicBezTo>
                      <a:pt x="497630" y="313498"/>
                      <a:pt x="509932" y="293419"/>
                      <a:pt x="517355" y="269593"/>
                    </a:cubicBezTo>
                    <a:cubicBezTo>
                      <a:pt x="522304" y="253543"/>
                      <a:pt x="525840" y="236999"/>
                      <a:pt x="529516" y="220597"/>
                    </a:cubicBezTo>
                    <a:cubicBezTo>
                      <a:pt x="532839" y="205820"/>
                      <a:pt x="535879" y="190902"/>
                      <a:pt x="537859" y="175914"/>
                    </a:cubicBezTo>
                    <a:cubicBezTo>
                      <a:pt x="542313" y="141836"/>
                      <a:pt x="540475" y="106485"/>
                      <a:pt x="522092" y="76508"/>
                    </a:cubicBezTo>
                    <a:cubicBezTo>
                      <a:pt x="520890" y="74599"/>
                      <a:pt x="517850" y="76367"/>
                      <a:pt x="519052" y="78276"/>
                    </a:cubicBezTo>
                    <a:cubicBezTo>
                      <a:pt x="535243" y="104647"/>
                      <a:pt x="538354" y="135473"/>
                      <a:pt x="535526" y="165733"/>
                    </a:cubicBezTo>
                    <a:cubicBezTo>
                      <a:pt x="532697" y="195993"/>
                      <a:pt x="525345" y="226394"/>
                      <a:pt x="517638" y="255806"/>
                    </a:cubicBezTo>
                    <a:cubicBezTo>
                      <a:pt x="513962" y="269805"/>
                      <a:pt x="509719" y="283733"/>
                      <a:pt x="502013" y="296035"/>
                    </a:cubicBezTo>
                    <a:cubicBezTo>
                      <a:pt x="495721" y="306145"/>
                      <a:pt x="487378" y="314912"/>
                      <a:pt x="477551" y="321699"/>
                    </a:cubicBezTo>
                    <a:cubicBezTo>
                      <a:pt x="456835" y="336052"/>
                      <a:pt x="431948" y="340789"/>
                      <a:pt x="407345" y="343051"/>
                    </a:cubicBezTo>
                    <a:cubicBezTo>
                      <a:pt x="402608" y="343475"/>
                      <a:pt x="397870" y="343899"/>
                      <a:pt x="393134" y="344253"/>
                    </a:cubicBezTo>
                    <a:cubicBezTo>
                      <a:pt x="390588" y="344465"/>
                      <a:pt x="388114" y="344606"/>
                      <a:pt x="385568" y="344819"/>
                    </a:cubicBezTo>
                    <a:cubicBezTo>
                      <a:pt x="384296" y="344889"/>
                      <a:pt x="382458" y="344677"/>
                      <a:pt x="381327" y="345314"/>
                    </a:cubicBezTo>
                    <a:cubicBezTo>
                      <a:pt x="380195" y="345950"/>
                      <a:pt x="379418" y="348071"/>
                      <a:pt x="378711" y="349131"/>
                    </a:cubicBezTo>
                    <a:cubicBezTo>
                      <a:pt x="377650" y="350828"/>
                      <a:pt x="376590" y="352525"/>
                      <a:pt x="375529" y="354221"/>
                    </a:cubicBezTo>
                    <a:cubicBezTo>
                      <a:pt x="373267" y="357757"/>
                      <a:pt x="370933" y="361292"/>
                      <a:pt x="368530" y="364756"/>
                    </a:cubicBezTo>
                    <a:cubicBezTo>
                      <a:pt x="358349" y="379391"/>
                      <a:pt x="346471" y="392895"/>
                      <a:pt x="331694" y="403076"/>
                    </a:cubicBezTo>
                    <a:lnTo>
                      <a:pt x="334310" y="404137"/>
                    </a:lnTo>
                    <a:cubicBezTo>
                      <a:pt x="329786" y="385542"/>
                      <a:pt x="325261" y="366948"/>
                      <a:pt x="320807" y="348354"/>
                    </a:cubicBezTo>
                    <a:cubicBezTo>
                      <a:pt x="320594" y="347576"/>
                      <a:pt x="319887" y="347081"/>
                      <a:pt x="319110" y="347081"/>
                    </a:cubicBezTo>
                    <a:cubicBezTo>
                      <a:pt x="274568" y="347081"/>
                      <a:pt x="230026" y="344394"/>
                      <a:pt x="185697" y="340081"/>
                    </a:cubicBezTo>
                    <a:cubicBezTo>
                      <a:pt x="151690" y="336759"/>
                      <a:pt x="117399" y="331527"/>
                      <a:pt x="87422" y="313993"/>
                    </a:cubicBezTo>
                    <a:cubicBezTo>
                      <a:pt x="57445" y="296459"/>
                      <a:pt x="35669" y="266058"/>
                      <a:pt x="21953" y="233323"/>
                    </a:cubicBezTo>
                    <a:cubicBezTo>
                      <a:pt x="8237" y="200588"/>
                      <a:pt x="-106" y="161279"/>
                      <a:pt x="5480" y="124868"/>
                    </a:cubicBezTo>
                    <a:cubicBezTo>
                      <a:pt x="9298" y="99910"/>
                      <a:pt x="20610" y="77074"/>
                      <a:pt x="39558" y="60176"/>
                    </a:cubicBezTo>
                    <a:cubicBezTo>
                      <a:pt x="58505" y="43278"/>
                      <a:pt x="81059" y="33805"/>
                      <a:pt x="104461" y="26947"/>
                    </a:cubicBezTo>
                    <a:cubicBezTo>
                      <a:pt x="129490" y="19665"/>
                      <a:pt x="155437" y="15705"/>
                      <a:pt x="181243" y="12594"/>
                    </a:cubicBezTo>
                    <a:cubicBezTo>
                      <a:pt x="217442" y="8211"/>
                      <a:pt x="253782" y="4676"/>
                      <a:pt x="290193" y="3969"/>
                    </a:cubicBezTo>
                    <a:cubicBezTo>
                      <a:pt x="331694" y="3191"/>
                      <a:pt x="374044" y="5454"/>
                      <a:pt x="414627" y="14857"/>
                    </a:cubicBezTo>
                    <a:cubicBezTo>
                      <a:pt x="446867" y="22351"/>
                      <a:pt x="479742" y="35218"/>
                      <a:pt x="503569" y="58974"/>
                    </a:cubicBezTo>
                    <a:cubicBezTo>
                      <a:pt x="509508" y="64842"/>
                      <a:pt x="514669" y="71347"/>
                      <a:pt x="519123" y="78417"/>
                    </a:cubicBezTo>
                    <a:cubicBezTo>
                      <a:pt x="520325" y="80326"/>
                      <a:pt x="523365" y="78558"/>
                      <a:pt x="522163" y="7665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900341" y="4775908"/>
                <a:ext cx="76804" cy="119513"/>
              </a:xfrm>
              <a:custGeom>
                <a:avLst/>
                <a:gdLst/>
                <a:ahLst/>
                <a:cxnLst/>
                <a:rect l="l" t="t" r="r" b="b"/>
                <a:pathLst>
                  <a:path w="76804" h="119513" extrusionOk="0">
                    <a:moveTo>
                      <a:pt x="76240" y="17"/>
                    </a:moveTo>
                    <a:cubicBezTo>
                      <a:pt x="51848" y="6451"/>
                      <a:pt x="30709" y="20803"/>
                      <a:pt x="16710" y="41943"/>
                    </a:cubicBezTo>
                    <a:cubicBezTo>
                      <a:pt x="1863" y="64426"/>
                      <a:pt x="-3510" y="92777"/>
                      <a:pt x="2287" y="119077"/>
                    </a:cubicBezTo>
                    <a:cubicBezTo>
                      <a:pt x="2428" y="119855"/>
                      <a:pt x="3560" y="119502"/>
                      <a:pt x="3489" y="118724"/>
                    </a:cubicBezTo>
                    <a:cubicBezTo>
                      <a:pt x="-965" y="92706"/>
                      <a:pt x="3772" y="65133"/>
                      <a:pt x="18478" y="42933"/>
                    </a:cubicBezTo>
                    <a:cubicBezTo>
                      <a:pt x="31769" y="22783"/>
                      <a:pt x="53050" y="6946"/>
                      <a:pt x="76523" y="795"/>
                    </a:cubicBezTo>
                    <a:cubicBezTo>
                      <a:pt x="77018" y="653"/>
                      <a:pt x="76806" y="-124"/>
                      <a:pt x="76311" y="17"/>
                    </a:cubicBezTo>
                    <a:lnTo>
                      <a:pt x="76311" y="17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905157" y="4906440"/>
                <a:ext cx="7792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22764" extrusionOk="0">
                    <a:moveTo>
                      <a:pt x="87" y="635"/>
                    </a:moveTo>
                    <a:cubicBezTo>
                      <a:pt x="652" y="2544"/>
                      <a:pt x="864" y="4524"/>
                      <a:pt x="1288" y="6433"/>
                    </a:cubicBezTo>
                    <a:cubicBezTo>
                      <a:pt x="1713" y="8342"/>
                      <a:pt x="2208" y="10109"/>
                      <a:pt x="2703" y="11947"/>
                    </a:cubicBezTo>
                    <a:cubicBezTo>
                      <a:pt x="3197" y="13786"/>
                      <a:pt x="3692" y="15624"/>
                      <a:pt x="4187" y="17462"/>
                    </a:cubicBezTo>
                    <a:cubicBezTo>
                      <a:pt x="4682" y="19159"/>
                      <a:pt x="4894" y="21351"/>
                      <a:pt x="6308" y="22552"/>
                    </a:cubicBezTo>
                    <a:cubicBezTo>
                      <a:pt x="6733" y="22906"/>
                      <a:pt x="7439" y="22835"/>
                      <a:pt x="7652" y="22199"/>
                    </a:cubicBezTo>
                    <a:cubicBezTo>
                      <a:pt x="8146" y="20431"/>
                      <a:pt x="7227" y="18452"/>
                      <a:pt x="6662" y="16755"/>
                    </a:cubicBezTo>
                    <a:cubicBezTo>
                      <a:pt x="6096" y="14917"/>
                      <a:pt x="5460" y="13149"/>
                      <a:pt x="4894" y="11311"/>
                    </a:cubicBezTo>
                    <a:cubicBezTo>
                      <a:pt x="4329" y="9473"/>
                      <a:pt x="3692" y="7705"/>
                      <a:pt x="3056" y="5867"/>
                    </a:cubicBezTo>
                    <a:cubicBezTo>
                      <a:pt x="2419" y="4029"/>
                      <a:pt x="1430" y="2261"/>
                      <a:pt x="864" y="282"/>
                    </a:cubicBezTo>
                    <a:cubicBezTo>
                      <a:pt x="723" y="-213"/>
                      <a:pt x="-126" y="-1"/>
                      <a:pt x="16" y="494"/>
                    </a:cubicBezTo>
                    <a:lnTo>
                      <a:pt x="16" y="494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995405" y="4838847"/>
                <a:ext cx="282247" cy="10041"/>
              </a:xfrm>
              <a:custGeom>
                <a:avLst/>
                <a:gdLst/>
                <a:ahLst/>
                <a:cxnLst/>
                <a:rect l="l" t="t" r="r" b="b"/>
                <a:pathLst>
                  <a:path w="282247" h="10041" extrusionOk="0">
                    <a:moveTo>
                      <a:pt x="477" y="10041"/>
                    </a:moveTo>
                    <a:cubicBezTo>
                      <a:pt x="73865" y="6506"/>
                      <a:pt x="147394" y="7355"/>
                      <a:pt x="220782" y="5022"/>
                    </a:cubicBezTo>
                    <a:cubicBezTo>
                      <a:pt x="240931" y="4385"/>
                      <a:pt x="261081" y="3537"/>
                      <a:pt x="281160" y="2264"/>
                    </a:cubicBezTo>
                    <a:cubicBezTo>
                      <a:pt x="282574" y="2193"/>
                      <a:pt x="282645" y="-69"/>
                      <a:pt x="281160" y="2"/>
                    </a:cubicBezTo>
                    <a:cubicBezTo>
                      <a:pt x="207772" y="3607"/>
                      <a:pt x="134244" y="3254"/>
                      <a:pt x="60856" y="6011"/>
                    </a:cubicBezTo>
                    <a:cubicBezTo>
                      <a:pt x="40706" y="6789"/>
                      <a:pt x="20556" y="7708"/>
                      <a:pt x="477" y="9052"/>
                    </a:cubicBezTo>
                    <a:cubicBezTo>
                      <a:pt x="-159" y="9052"/>
                      <a:pt x="-159" y="10041"/>
                      <a:pt x="477" y="10041"/>
                    </a:cubicBezTo>
                    <a:lnTo>
                      <a:pt x="477" y="1004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968008" y="4901912"/>
                <a:ext cx="368414" cy="8442"/>
              </a:xfrm>
              <a:custGeom>
                <a:avLst/>
                <a:gdLst/>
                <a:ahLst/>
                <a:cxnLst/>
                <a:rect l="l" t="t" r="r" b="b"/>
                <a:pathLst>
                  <a:path w="368414" h="8442" extrusionOk="0">
                    <a:moveTo>
                      <a:pt x="725" y="6294"/>
                    </a:moveTo>
                    <a:cubicBezTo>
                      <a:pt x="24056" y="6719"/>
                      <a:pt x="47317" y="7991"/>
                      <a:pt x="70648" y="8203"/>
                    </a:cubicBezTo>
                    <a:cubicBezTo>
                      <a:pt x="93979" y="8416"/>
                      <a:pt x="118725" y="8486"/>
                      <a:pt x="142763" y="8416"/>
                    </a:cubicBezTo>
                    <a:cubicBezTo>
                      <a:pt x="191193" y="8203"/>
                      <a:pt x="239623" y="7355"/>
                      <a:pt x="287983" y="5375"/>
                    </a:cubicBezTo>
                    <a:cubicBezTo>
                      <a:pt x="314496" y="4315"/>
                      <a:pt x="341080" y="3042"/>
                      <a:pt x="367593" y="1699"/>
                    </a:cubicBezTo>
                    <a:cubicBezTo>
                      <a:pt x="368653" y="1699"/>
                      <a:pt x="368724" y="-69"/>
                      <a:pt x="367593" y="2"/>
                    </a:cubicBezTo>
                    <a:cubicBezTo>
                      <a:pt x="271934" y="3254"/>
                      <a:pt x="176134" y="4315"/>
                      <a:pt x="80405" y="4385"/>
                    </a:cubicBezTo>
                    <a:cubicBezTo>
                      <a:pt x="53892" y="4385"/>
                      <a:pt x="27308" y="5234"/>
                      <a:pt x="796" y="4739"/>
                    </a:cubicBezTo>
                    <a:cubicBezTo>
                      <a:pt x="-265" y="4739"/>
                      <a:pt x="-265" y="6365"/>
                      <a:pt x="796" y="6365"/>
                    </a:cubicBezTo>
                    <a:lnTo>
                      <a:pt x="796" y="6365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7035157" y="4969220"/>
                <a:ext cx="268531" cy="5940"/>
              </a:xfrm>
              <a:custGeom>
                <a:avLst/>
                <a:gdLst/>
                <a:ahLst/>
                <a:cxnLst/>
                <a:rect l="l" t="t" r="r" b="b"/>
                <a:pathLst>
                  <a:path w="268531" h="5940" extrusionOk="0">
                    <a:moveTo>
                      <a:pt x="742" y="5728"/>
                    </a:moveTo>
                    <a:cubicBezTo>
                      <a:pt x="16368" y="5375"/>
                      <a:pt x="32063" y="5940"/>
                      <a:pt x="47688" y="5940"/>
                    </a:cubicBezTo>
                    <a:cubicBezTo>
                      <a:pt x="65646" y="5870"/>
                      <a:pt x="83675" y="5870"/>
                      <a:pt x="101633" y="5870"/>
                    </a:cubicBezTo>
                    <a:cubicBezTo>
                      <a:pt x="139175" y="5870"/>
                      <a:pt x="176788" y="5940"/>
                      <a:pt x="214330" y="4809"/>
                    </a:cubicBezTo>
                    <a:cubicBezTo>
                      <a:pt x="232006" y="4244"/>
                      <a:pt x="249681" y="3607"/>
                      <a:pt x="267285" y="2617"/>
                    </a:cubicBezTo>
                    <a:cubicBezTo>
                      <a:pt x="268911" y="2547"/>
                      <a:pt x="268982" y="-69"/>
                      <a:pt x="267285" y="1"/>
                    </a:cubicBezTo>
                    <a:cubicBezTo>
                      <a:pt x="196160" y="2617"/>
                      <a:pt x="124893" y="1769"/>
                      <a:pt x="53768" y="2617"/>
                    </a:cubicBezTo>
                    <a:cubicBezTo>
                      <a:pt x="36093" y="2830"/>
                      <a:pt x="18418" y="3820"/>
                      <a:pt x="742" y="4173"/>
                    </a:cubicBezTo>
                    <a:cubicBezTo>
                      <a:pt x="-247" y="4173"/>
                      <a:pt x="-247" y="5728"/>
                      <a:pt x="742" y="5728"/>
                    </a:cubicBezTo>
                    <a:lnTo>
                      <a:pt x="742" y="5728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7345091" y="4928573"/>
                <a:ext cx="37738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37738" h="91055" extrusionOk="0">
                    <a:moveTo>
                      <a:pt x="36819" y="279"/>
                    </a:moveTo>
                    <a:cubicBezTo>
                      <a:pt x="33567" y="17600"/>
                      <a:pt x="30880" y="34922"/>
                      <a:pt x="25648" y="51749"/>
                    </a:cubicBezTo>
                    <a:cubicBezTo>
                      <a:pt x="21053" y="66384"/>
                      <a:pt x="14266" y="81797"/>
                      <a:pt x="337" y="89786"/>
                    </a:cubicBezTo>
                    <a:cubicBezTo>
                      <a:pt x="-440" y="90210"/>
                      <a:pt x="267" y="91341"/>
                      <a:pt x="1045" y="90988"/>
                    </a:cubicBezTo>
                    <a:cubicBezTo>
                      <a:pt x="14619" y="83988"/>
                      <a:pt x="21689" y="69990"/>
                      <a:pt x="26285" y="56062"/>
                    </a:cubicBezTo>
                    <a:cubicBezTo>
                      <a:pt x="32223" y="38103"/>
                      <a:pt x="35264" y="19085"/>
                      <a:pt x="37738" y="420"/>
                    </a:cubicBezTo>
                    <a:cubicBezTo>
                      <a:pt x="37738" y="-75"/>
                      <a:pt x="36961" y="-146"/>
                      <a:pt x="36890" y="279"/>
                    </a:cubicBezTo>
                    <a:lnTo>
                      <a:pt x="36890" y="279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7323511" y="5027664"/>
                <a:ext cx="9344" cy="5731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5731" extrusionOk="0">
                    <a:moveTo>
                      <a:pt x="71" y="4905"/>
                    </a:moveTo>
                    <a:cubicBezTo>
                      <a:pt x="71" y="5683"/>
                      <a:pt x="990" y="5824"/>
                      <a:pt x="1626" y="5683"/>
                    </a:cubicBezTo>
                    <a:cubicBezTo>
                      <a:pt x="2545" y="5400"/>
                      <a:pt x="3464" y="4905"/>
                      <a:pt x="4313" y="4481"/>
                    </a:cubicBezTo>
                    <a:cubicBezTo>
                      <a:pt x="5161" y="4057"/>
                      <a:pt x="6009" y="3633"/>
                      <a:pt x="6787" y="3138"/>
                    </a:cubicBezTo>
                    <a:cubicBezTo>
                      <a:pt x="7636" y="2572"/>
                      <a:pt x="8413" y="2007"/>
                      <a:pt x="9120" y="1300"/>
                    </a:cubicBezTo>
                    <a:cubicBezTo>
                      <a:pt x="9757" y="734"/>
                      <a:pt x="8908" y="-326"/>
                      <a:pt x="8202" y="98"/>
                    </a:cubicBezTo>
                    <a:cubicBezTo>
                      <a:pt x="6858" y="946"/>
                      <a:pt x="5515" y="1724"/>
                      <a:pt x="4242" y="2572"/>
                    </a:cubicBezTo>
                    <a:cubicBezTo>
                      <a:pt x="3606" y="2996"/>
                      <a:pt x="2969" y="3350"/>
                      <a:pt x="2262" y="3774"/>
                    </a:cubicBezTo>
                    <a:cubicBezTo>
                      <a:pt x="1909" y="3986"/>
                      <a:pt x="1556" y="4128"/>
                      <a:pt x="1202" y="4340"/>
                    </a:cubicBezTo>
                    <a:cubicBezTo>
                      <a:pt x="1061" y="4410"/>
                      <a:pt x="919" y="4481"/>
                      <a:pt x="778" y="4623"/>
                    </a:cubicBezTo>
                    <a:cubicBezTo>
                      <a:pt x="636" y="4764"/>
                      <a:pt x="636" y="4623"/>
                      <a:pt x="778" y="4764"/>
                    </a:cubicBezTo>
                    <a:cubicBezTo>
                      <a:pt x="566" y="4481"/>
                      <a:pt x="0" y="4481"/>
                      <a:pt x="0" y="4976"/>
                    </a:cubicBezTo>
                    <a:lnTo>
                      <a:pt x="0" y="4976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7292828" y="5038181"/>
                <a:ext cx="18551" cy="5968"/>
              </a:xfrm>
              <a:custGeom>
                <a:avLst/>
                <a:gdLst/>
                <a:ahLst/>
                <a:cxnLst/>
                <a:rect l="l" t="t" r="r" b="b"/>
                <a:pathLst>
                  <a:path w="18551" h="5968" extrusionOk="0">
                    <a:moveTo>
                      <a:pt x="282" y="5701"/>
                    </a:moveTo>
                    <a:cubicBezTo>
                      <a:pt x="1625" y="6125"/>
                      <a:pt x="3039" y="5984"/>
                      <a:pt x="4453" y="5701"/>
                    </a:cubicBezTo>
                    <a:cubicBezTo>
                      <a:pt x="6079" y="5489"/>
                      <a:pt x="7705" y="5136"/>
                      <a:pt x="9261" y="4782"/>
                    </a:cubicBezTo>
                    <a:cubicBezTo>
                      <a:pt x="12372" y="4004"/>
                      <a:pt x="15482" y="2944"/>
                      <a:pt x="18240" y="1247"/>
                    </a:cubicBezTo>
                    <a:cubicBezTo>
                      <a:pt x="18876" y="893"/>
                      <a:pt x="18452" y="-238"/>
                      <a:pt x="17745" y="45"/>
                    </a:cubicBezTo>
                    <a:cubicBezTo>
                      <a:pt x="14917" y="1035"/>
                      <a:pt x="12159" y="2237"/>
                      <a:pt x="9331" y="3156"/>
                    </a:cubicBezTo>
                    <a:cubicBezTo>
                      <a:pt x="7918" y="3580"/>
                      <a:pt x="6503" y="4075"/>
                      <a:pt x="5089" y="4428"/>
                    </a:cubicBezTo>
                    <a:cubicBezTo>
                      <a:pt x="3604" y="4782"/>
                      <a:pt x="2049" y="5277"/>
                      <a:pt x="494" y="4923"/>
                    </a:cubicBezTo>
                    <a:cubicBezTo>
                      <a:pt x="-1" y="4782"/>
                      <a:pt x="-213" y="5560"/>
                      <a:pt x="282" y="5701"/>
                    </a:cubicBezTo>
                    <a:lnTo>
                      <a:pt x="282" y="570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6" name="Google Shape;586;p37"/>
            <p:cNvSpPr/>
            <p:nvPr/>
          </p:nvSpPr>
          <p:spPr>
            <a:xfrm rot="1333605">
              <a:off x="1763234" y="4286942"/>
              <a:ext cx="68155" cy="85461"/>
            </a:xfrm>
            <a:custGeom>
              <a:avLst/>
              <a:gdLst/>
              <a:ahLst/>
              <a:cxnLst/>
              <a:rect l="l" t="t" r="r" b="b"/>
              <a:pathLst>
                <a:path w="36184" h="45371" extrusionOk="0">
                  <a:moveTo>
                    <a:pt x="412" y="1451"/>
                  </a:moveTo>
                  <a:cubicBezTo>
                    <a:pt x="16603" y="10783"/>
                    <a:pt x="27844" y="26408"/>
                    <a:pt x="33006" y="44225"/>
                  </a:cubicBezTo>
                  <a:cubicBezTo>
                    <a:pt x="33571" y="46204"/>
                    <a:pt x="36682" y="45427"/>
                    <a:pt x="36116" y="43376"/>
                  </a:cubicBezTo>
                  <a:cubicBezTo>
                    <a:pt x="31379" y="24853"/>
                    <a:pt x="18017" y="8945"/>
                    <a:pt x="1190" y="107"/>
                  </a:cubicBezTo>
                  <a:cubicBezTo>
                    <a:pt x="271" y="-387"/>
                    <a:pt x="-507" y="956"/>
                    <a:pt x="412" y="1522"/>
                  </a:cubicBezTo>
                  <a:lnTo>
                    <a:pt x="412" y="1522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 rot="1333605">
              <a:off x="1801940" y="4404301"/>
              <a:ext cx="6924" cy="32210"/>
            </a:xfrm>
            <a:custGeom>
              <a:avLst/>
              <a:gdLst/>
              <a:ahLst/>
              <a:cxnLst/>
              <a:rect l="l" t="t" r="r" b="b"/>
              <a:pathLst>
                <a:path w="3676" h="17100" extrusionOk="0">
                  <a:moveTo>
                    <a:pt x="212" y="981"/>
                  </a:moveTo>
                  <a:cubicBezTo>
                    <a:pt x="212" y="1617"/>
                    <a:pt x="71" y="2183"/>
                    <a:pt x="71" y="2819"/>
                  </a:cubicBezTo>
                  <a:cubicBezTo>
                    <a:pt x="71" y="3456"/>
                    <a:pt x="71" y="4021"/>
                    <a:pt x="71" y="4657"/>
                  </a:cubicBezTo>
                  <a:cubicBezTo>
                    <a:pt x="71" y="5860"/>
                    <a:pt x="0" y="6991"/>
                    <a:pt x="0" y="8193"/>
                  </a:cubicBezTo>
                  <a:cubicBezTo>
                    <a:pt x="0" y="10597"/>
                    <a:pt x="0" y="13000"/>
                    <a:pt x="142" y="15333"/>
                  </a:cubicBezTo>
                  <a:cubicBezTo>
                    <a:pt x="142" y="16253"/>
                    <a:pt x="919" y="17101"/>
                    <a:pt x="1909" y="17101"/>
                  </a:cubicBezTo>
                  <a:cubicBezTo>
                    <a:pt x="2828" y="17101"/>
                    <a:pt x="3677" y="16323"/>
                    <a:pt x="3677" y="15333"/>
                  </a:cubicBezTo>
                  <a:cubicBezTo>
                    <a:pt x="3606" y="12930"/>
                    <a:pt x="3394" y="10526"/>
                    <a:pt x="3252" y="8193"/>
                  </a:cubicBezTo>
                  <a:cubicBezTo>
                    <a:pt x="3182" y="6991"/>
                    <a:pt x="3040" y="5860"/>
                    <a:pt x="2899" y="4657"/>
                  </a:cubicBezTo>
                  <a:cubicBezTo>
                    <a:pt x="2899" y="4092"/>
                    <a:pt x="2757" y="3526"/>
                    <a:pt x="2687" y="2961"/>
                  </a:cubicBezTo>
                  <a:cubicBezTo>
                    <a:pt x="2616" y="2325"/>
                    <a:pt x="2404" y="1617"/>
                    <a:pt x="2404" y="981"/>
                  </a:cubicBezTo>
                  <a:cubicBezTo>
                    <a:pt x="2333" y="-292"/>
                    <a:pt x="353" y="-362"/>
                    <a:pt x="353" y="981"/>
                  </a:cubicBezTo>
                  <a:lnTo>
                    <a:pt x="353" y="98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 rot="1333605">
              <a:off x="1422392" y="3900041"/>
              <a:ext cx="34887" cy="69957"/>
            </a:xfrm>
            <a:custGeom>
              <a:avLst/>
              <a:gdLst/>
              <a:ahLst/>
              <a:cxnLst/>
              <a:rect l="l" t="t" r="r" b="b"/>
              <a:pathLst>
                <a:path w="18522" h="37140" extrusionOk="0">
                  <a:moveTo>
                    <a:pt x="122" y="1568"/>
                  </a:moveTo>
                  <a:cubicBezTo>
                    <a:pt x="1960" y="7790"/>
                    <a:pt x="4152" y="13870"/>
                    <a:pt x="6626" y="19809"/>
                  </a:cubicBezTo>
                  <a:cubicBezTo>
                    <a:pt x="7828" y="22637"/>
                    <a:pt x="9101" y="25465"/>
                    <a:pt x="10515" y="28222"/>
                  </a:cubicBezTo>
                  <a:cubicBezTo>
                    <a:pt x="12000" y="31192"/>
                    <a:pt x="13414" y="34090"/>
                    <a:pt x="15606" y="36635"/>
                  </a:cubicBezTo>
                  <a:cubicBezTo>
                    <a:pt x="16737" y="37908"/>
                    <a:pt x="18999" y="36565"/>
                    <a:pt x="18433" y="34939"/>
                  </a:cubicBezTo>
                  <a:cubicBezTo>
                    <a:pt x="17373" y="32040"/>
                    <a:pt x="15817" y="29353"/>
                    <a:pt x="14333" y="26667"/>
                  </a:cubicBezTo>
                  <a:cubicBezTo>
                    <a:pt x="12848" y="23980"/>
                    <a:pt x="11434" y="21152"/>
                    <a:pt x="10020" y="18324"/>
                  </a:cubicBezTo>
                  <a:cubicBezTo>
                    <a:pt x="7192" y="12668"/>
                    <a:pt x="4718" y="6800"/>
                    <a:pt x="2526" y="861"/>
                  </a:cubicBezTo>
                  <a:cubicBezTo>
                    <a:pt x="1960" y="-624"/>
                    <a:pt x="-373" y="-58"/>
                    <a:pt x="51" y="1568"/>
                  </a:cubicBezTo>
                  <a:lnTo>
                    <a:pt x="51" y="1568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 rot="1333605">
              <a:off x="1526259" y="3868783"/>
              <a:ext cx="14688" cy="133927"/>
            </a:xfrm>
            <a:custGeom>
              <a:avLst/>
              <a:gdLst/>
              <a:ahLst/>
              <a:cxnLst/>
              <a:rect l="l" t="t" r="r" b="b"/>
              <a:pathLst>
                <a:path w="7798" h="71101" extrusionOk="0">
                  <a:moveTo>
                    <a:pt x="0" y="1176"/>
                  </a:moveTo>
                  <a:cubicBezTo>
                    <a:pt x="495" y="12700"/>
                    <a:pt x="636" y="24224"/>
                    <a:pt x="1202" y="35748"/>
                  </a:cubicBezTo>
                  <a:cubicBezTo>
                    <a:pt x="1485" y="41475"/>
                    <a:pt x="1838" y="47273"/>
                    <a:pt x="2121" y="52999"/>
                  </a:cubicBezTo>
                  <a:cubicBezTo>
                    <a:pt x="2404" y="58443"/>
                    <a:pt x="2121" y="64241"/>
                    <a:pt x="3394" y="69544"/>
                  </a:cubicBezTo>
                  <a:cubicBezTo>
                    <a:pt x="3959" y="72089"/>
                    <a:pt x="7424" y="71240"/>
                    <a:pt x="7636" y="68978"/>
                  </a:cubicBezTo>
                  <a:cubicBezTo>
                    <a:pt x="8202" y="63322"/>
                    <a:pt x="7141" y="57312"/>
                    <a:pt x="6787" y="51727"/>
                  </a:cubicBezTo>
                  <a:cubicBezTo>
                    <a:pt x="6434" y="46141"/>
                    <a:pt x="6081" y="40627"/>
                    <a:pt x="5656" y="35112"/>
                  </a:cubicBezTo>
                  <a:cubicBezTo>
                    <a:pt x="4808" y="23800"/>
                    <a:pt x="3535" y="12488"/>
                    <a:pt x="2687" y="1246"/>
                  </a:cubicBezTo>
                  <a:cubicBezTo>
                    <a:pt x="2546" y="-380"/>
                    <a:pt x="0" y="-451"/>
                    <a:pt x="71" y="1246"/>
                  </a:cubicBezTo>
                  <a:lnTo>
                    <a:pt x="71" y="1246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 rot="1333605">
              <a:off x="1584578" y="3964849"/>
              <a:ext cx="23618" cy="49974"/>
            </a:xfrm>
            <a:custGeom>
              <a:avLst/>
              <a:gdLst/>
              <a:ahLst/>
              <a:cxnLst/>
              <a:rect l="l" t="t" r="r" b="b"/>
              <a:pathLst>
                <a:path w="12539" h="26531" extrusionOk="0">
                  <a:moveTo>
                    <a:pt x="10426" y="550"/>
                  </a:moveTo>
                  <a:cubicBezTo>
                    <a:pt x="6043" y="7903"/>
                    <a:pt x="2649" y="15963"/>
                    <a:pt x="104" y="24094"/>
                  </a:cubicBezTo>
                  <a:cubicBezTo>
                    <a:pt x="-674" y="26568"/>
                    <a:pt x="3144" y="27558"/>
                    <a:pt x="3922" y="25154"/>
                  </a:cubicBezTo>
                  <a:cubicBezTo>
                    <a:pt x="6608" y="17165"/>
                    <a:pt x="9578" y="9317"/>
                    <a:pt x="12477" y="1398"/>
                  </a:cubicBezTo>
                  <a:cubicBezTo>
                    <a:pt x="12901" y="197"/>
                    <a:pt x="11062" y="-581"/>
                    <a:pt x="10426" y="550"/>
                  </a:cubicBezTo>
                  <a:lnTo>
                    <a:pt x="10426" y="55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37"/>
          <p:cNvSpPr txBox="1">
            <a:spLocks noGrp="1"/>
          </p:cNvSpPr>
          <p:nvPr>
            <p:ph type="ctrTitle"/>
          </p:nvPr>
        </p:nvSpPr>
        <p:spPr>
          <a:xfrm>
            <a:off x="1823700" y="1320988"/>
            <a:ext cx="54966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grpSp>
        <p:nvGrpSpPr>
          <p:cNvPr id="593" name="Google Shape;593;p37"/>
          <p:cNvGrpSpPr/>
          <p:nvPr/>
        </p:nvGrpSpPr>
        <p:grpSpPr>
          <a:xfrm rot="4499964">
            <a:off x="1718870" y="709738"/>
            <a:ext cx="338835" cy="1118137"/>
            <a:chOff x="1107444" y="1425217"/>
            <a:chExt cx="181989" cy="600553"/>
          </a:xfrm>
        </p:grpSpPr>
        <p:sp>
          <p:nvSpPr>
            <p:cNvPr id="594" name="Google Shape;594;p37"/>
            <p:cNvSpPr/>
            <p:nvPr/>
          </p:nvSpPr>
          <p:spPr>
            <a:xfrm>
              <a:off x="1127444" y="1425217"/>
              <a:ext cx="117463" cy="441273"/>
            </a:xfrm>
            <a:custGeom>
              <a:avLst/>
              <a:gdLst/>
              <a:ahLst/>
              <a:cxnLst/>
              <a:rect l="l" t="t" r="r" b="b"/>
              <a:pathLst>
                <a:path w="117463" h="441273" extrusionOk="0">
                  <a:moveTo>
                    <a:pt x="21816" y="440229"/>
                  </a:moveTo>
                  <a:cubicBezTo>
                    <a:pt x="676" y="339833"/>
                    <a:pt x="-1586" y="235620"/>
                    <a:pt x="11847" y="133952"/>
                  </a:cubicBezTo>
                  <a:cubicBezTo>
                    <a:pt x="15241" y="108429"/>
                    <a:pt x="19624" y="83047"/>
                    <a:pt x="25068" y="57878"/>
                  </a:cubicBezTo>
                  <a:cubicBezTo>
                    <a:pt x="27755" y="45293"/>
                    <a:pt x="30724" y="32779"/>
                    <a:pt x="33906" y="20336"/>
                  </a:cubicBezTo>
                  <a:cubicBezTo>
                    <a:pt x="34330" y="18568"/>
                    <a:pt x="36875" y="4286"/>
                    <a:pt x="38784" y="4074"/>
                  </a:cubicBezTo>
                  <a:cubicBezTo>
                    <a:pt x="40693" y="3862"/>
                    <a:pt x="40198" y="5206"/>
                    <a:pt x="40481" y="6125"/>
                  </a:cubicBezTo>
                  <a:cubicBezTo>
                    <a:pt x="41188" y="8670"/>
                    <a:pt x="41117" y="11781"/>
                    <a:pt x="41400" y="14397"/>
                  </a:cubicBezTo>
                  <a:lnTo>
                    <a:pt x="43026" y="29032"/>
                  </a:lnTo>
                  <a:lnTo>
                    <a:pt x="47410" y="67705"/>
                  </a:lnTo>
                  <a:cubicBezTo>
                    <a:pt x="49743" y="88350"/>
                    <a:pt x="52147" y="108995"/>
                    <a:pt x="54409" y="129569"/>
                  </a:cubicBezTo>
                  <a:cubicBezTo>
                    <a:pt x="54621" y="131407"/>
                    <a:pt x="56954" y="131760"/>
                    <a:pt x="57591" y="129993"/>
                  </a:cubicBezTo>
                  <a:cubicBezTo>
                    <a:pt x="60984" y="120872"/>
                    <a:pt x="64307" y="111752"/>
                    <a:pt x="67701" y="102702"/>
                  </a:cubicBezTo>
                  <a:lnTo>
                    <a:pt x="75054" y="82906"/>
                  </a:lnTo>
                  <a:lnTo>
                    <a:pt x="77740" y="75765"/>
                  </a:lnTo>
                  <a:cubicBezTo>
                    <a:pt x="78023" y="74987"/>
                    <a:pt x="78518" y="72301"/>
                    <a:pt x="79225" y="71735"/>
                  </a:cubicBezTo>
                  <a:cubicBezTo>
                    <a:pt x="79225" y="71735"/>
                    <a:pt x="79225" y="71452"/>
                    <a:pt x="79367" y="71382"/>
                  </a:cubicBezTo>
                  <a:cubicBezTo>
                    <a:pt x="79367" y="71382"/>
                    <a:pt x="82760" y="73079"/>
                    <a:pt x="82760" y="73079"/>
                  </a:cubicBezTo>
                  <a:cubicBezTo>
                    <a:pt x="83255" y="73644"/>
                    <a:pt x="83326" y="75482"/>
                    <a:pt x="83538" y="76189"/>
                  </a:cubicBezTo>
                  <a:cubicBezTo>
                    <a:pt x="84457" y="80219"/>
                    <a:pt x="85023" y="84320"/>
                    <a:pt x="85235" y="88421"/>
                  </a:cubicBezTo>
                  <a:cubicBezTo>
                    <a:pt x="85730" y="96834"/>
                    <a:pt x="84881" y="105247"/>
                    <a:pt x="82831" y="113449"/>
                  </a:cubicBezTo>
                  <a:cubicBezTo>
                    <a:pt x="82336" y="115287"/>
                    <a:pt x="84881" y="116347"/>
                    <a:pt x="85871" y="114721"/>
                  </a:cubicBezTo>
                  <a:cubicBezTo>
                    <a:pt x="93224" y="103197"/>
                    <a:pt x="100577" y="91673"/>
                    <a:pt x="107930" y="80149"/>
                  </a:cubicBezTo>
                  <a:cubicBezTo>
                    <a:pt x="108778" y="78805"/>
                    <a:pt x="110263" y="75129"/>
                    <a:pt x="111606" y="74351"/>
                  </a:cubicBezTo>
                  <a:cubicBezTo>
                    <a:pt x="112313" y="73927"/>
                    <a:pt x="110051" y="73432"/>
                    <a:pt x="112879" y="74634"/>
                  </a:cubicBezTo>
                  <a:cubicBezTo>
                    <a:pt x="114646" y="75341"/>
                    <a:pt x="113657" y="76119"/>
                    <a:pt x="113232" y="77603"/>
                  </a:cubicBezTo>
                  <a:cubicBezTo>
                    <a:pt x="112950" y="78664"/>
                    <a:pt x="112596" y="79795"/>
                    <a:pt x="112313" y="80856"/>
                  </a:cubicBezTo>
                  <a:cubicBezTo>
                    <a:pt x="111111" y="85168"/>
                    <a:pt x="109909" y="89410"/>
                    <a:pt x="108708" y="93723"/>
                  </a:cubicBezTo>
                  <a:cubicBezTo>
                    <a:pt x="104324" y="109560"/>
                    <a:pt x="100223" y="125539"/>
                    <a:pt x="96406" y="141517"/>
                  </a:cubicBezTo>
                  <a:cubicBezTo>
                    <a:pt x="82407" y="199916"/>
                    <a:pt x="72650" y="259234"/>
                    <a:pt x="69115" y="319260"/>
                  </a:cubicBezTo>
                  <a:cubicBezTo>
                    <a:pt x="66994" y="355812"/>
                    <a:pt x="66570" y="392506"/>
                    <a:pt x="68337" y="429058"/>
                  </a:cubicBezTo>
                  <a:cubicBezTo>
                    <a:pt x="68408" y="430755"/>
                    <a:pt x="71024" y="430826"/>
                    <a:pt x="71024" y="429058"/>
                  </a:cubicBezTo>
                  <a:cubicBezTo>
                    <a:pt x="70529" y="362316"/>
                    <a:pt x="72226" y="295928"/>
                    <a:pt x="82619" y="229823"/>
                  </a:cubicBezTo>
                  <a:cubicBezTo>
                    <a:pt x="87639" y="197654"/>
                    <a:pt x="94355" y="165838"/>
                    <a:pt x="102132" y="134235"/>
                  </a:cubicBezTo>
                  <a:cubicBezTo>
                    <a:pt x="106374" y="116984"/>
                    <a:pt x="110899" y="99733"/>
                    <a:pt x="115636" y="82623"/>
                  </a:cubicBezTo>
                  <a:cubicBezTo>
                    <a:pt x="116697" y="78876"/>
                    <a:pt x="120020" y="71311"/>
                    <a:pt x="113727" y="70038"/>
                  </a:cubicBezTo>
                  <a:cubicBezTo>
                    <a:pt x="110970" y="69473"/>
                    <a:pt x="109344" y="71311"/>
                    <a:pt x="108000" y="73361"/>
                  </a:cubicBezTo>
                  <a:cubicBezTo>
                    <a:pt x="99375" y="86370"/>
                    <a:pt x="91315" y="99803"/>
                    <a:pt x="82902" y="113025"/>
                  </a:cubicBezTo>
                  <a:lnTo>
                    <a:pt x="85942" y="114297"/>
                  </a:lnTo>
                  <a:cubicBezTo>
                    <a:pt x="87780" y="106874"/>
                    <a:pt x="88699" y="99238"/>
                    <a:pt x="88558" y="91602"/>
                  </a:cubicBezTo>
                  <a:cubicBezTo>
                    <a:pt x="88416" y="84956"/>
                    <a:pt x="88063" y="76331"/>
                    <a:pt x="85235" y="70180"/>
                  </a:cubicBezTo>
                  <a:cubicBezTo>
                    <a:pt x="83679" y="66857"/>
                    <a:pt x="79225" y="65867"/>
                    <a:pt x="76751" y="68907"/>
                  </a:cubicBezTo>
                  <a:cubicBezTo>
                    <a:pt x="75973" y="69897"/>
                    <a:pt x="75619" y="71382"/>
                    <a:pt x="75195" y="72584"/>
                  </a:cubicBezTo>
                  <a:lnTo>
                    <a:pt x="59500" y="115075"/>
                  </a:lnTo>
                  <a:lnTo>
                    <a:pt x="54338" y="129074"/>
                  </a:lnTo>
                  <a:lnTo>
                    <a:pt x="57520" y="129498"/>
                  </a:lnTo>
                  <a:cubicBezTo>
                    <a:pt x="52995" y="88491"/>
                    <a:pt x="48824" y="47414"/>
                    <a:pt x="44299" y="6337"/>
                  </a:cubicBezTo>
                  <a:cubicBezTo>
                    <a:pt x="43945" y="3367"/>
                    <a:pt x="43097" y="469"/>
                    <a:pt x="39633" y="44"/>
                  </a:cubicBezTo>
                  <a:cubicBezTo>
                    <a:pt x="36168" y="-380"/>
                    <a:pt x="34471" y="2307"/>
                    <a:pt x="33552" y="5276"/>
                  </a:cubicBezTo>
                  <a:cubicBezTo>
                    <a:pt x="31573" y="11922"/>
                    <a:pt x="29876" y="18639"/>
                    <a:pt x="28179" y="25355"/>
                  </a:cubicBezTo>
                  <a:cubicBezTo>
                    <a:pt x="21675" y="50878"/>
                    <a:pt x="16301" y="76755"/>
                    <a:pt x="12130" y="102773"/>
                  </a:cubicBezTo>
                  <a:cubicBezTo>
                    <a:pt x="3646" y="155516"/>
                    <a:pt x="-455" y="208895"/>
                    <a:pt x="40" y="262274"/>
                  </a:cubicBezTo>
                  <a:cubicBezTo>
                    <a:pt x="676" y="322158"/>
                    <a:pt x="7039" y="382042"/>
                    <a:pt x="19836" y="440582"/>
                  </a:cubicBezTo>
                  <a:cubicBezTo>
                    <a:pt x="20119" y="441784"/>
                    <a:pt x="21887" y="441289"/>
                    <a:pt x="21675" y="440087"/>
                  </a:cubicBezTo>
                  <a:lnTo>
                    <a:pt x="21675" y="4400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49262" y="1520349"/>
              <a:ext cx="14720" cy="310114"/>
            </a:xfrm>
            <a:custGeom>
              <a:avLst/>
              <a:gdLst/>
              <a:ahLst/>
              <a:cxnLst/>
              <a:rect l="l" t="t" r="r" b="b"/>
              <a:pathLst>
                <a:path w="14720" h="310114" extrusionOk="0">
                  <a:moveTo>
                    <a:pt x="14633" y="308898"/>
                  </a:moveTo>
                  <a:cubicBezTo>
                    <a:pt x="2472" y="229148"/>
                    <a:pt x="2119" y="148478"/>
                    <a:pt x="8411" y="68161"/>
                  </a:cubicBezTo>
                  <a:cubicBezTo>
                    <a:pt x="10179" y="45820"/>
                    <a:pt x="13502" y="23478"/>
                    <a:pt x="14562" y="1137"/>
                  </a:cubicBezTo>
                  <a:cubicBezTo>
                    <a:pt x="14562" y="-136"/>
                    <a:pt x="12512" y="-489"/>
                    <a:pt x="12300" y="854"/>
                  </a:cubicBezTo>
                  <a:cubicBezTo>
                    <a:pt x="8341" y="20226"/>
                    <a:pt x="6856" y="40164"/>
                    <a:pt x="5018" y="59819"/>
                  </a:cubicBezTo>
                  <a:cubicBezTo>
                    <a:pt x="3179" y="79473"/>
                    <a:pt x="1765" y="100047"/>
                    <a:pt x="917" y="120197"/>
                  </a:cubicBezTo>
                  <a:cubicBezTo>
                    <a:pt x="-780" y="160568"/>
                    <a:pt x="-214" y="200938"/>
                    <a:pt x="3392" y="241167"/>
                  </a:cubicBezTo>
                  <a:cubicBezTo>
                    <a:pt x="5442" y="264074"/>
                    <a:pt x="8694" y="286840"/>
                    <a:pt x="12795" y="309393"/>
                  </a:cubicBezTo>
                  <a:cubicBezTo>
                    <a:pt x="13007" y="310666"/>
                    <a:pt x="14916" y="310100"/>
                    <a:pt x="14704" y="308898"/>
                  </a:cubicBezTo>
                  <a:lnTo>
                    <a:pt x="14704" y="30889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168992" y="1571497"/>
              <a:ext cx="11803" cy="199740"/>
            </a:xfrm>
            <a:custGeom>
              <a:avLst/>
              <a:gdLst/>
              <a:ahLst/>
              <a:cxnLst/>
              <a:rect l="l" t="t" r="r" b="b"/>
              <a:pathLst>
                <a:path w="11803" h="199740" extrusionOk="0">
                  <a:moveTo>
                    <a:pt x="3246" y="198927"/>
                  </a:moveTo>
                  <a:cubicBezTo>
                    <a:pt x="1903" y="173546"/>
                    <a:pt x="2327" y="147952"/>
                    <a:pt x="3105" y="122641"/>
                  </a:cubicBezTo>
                  <a:cubicBezTo>
                    <a:pt x="3882" y="95774"/>
                    <a:pt x="5367" y="68908"/>
                    <a:pt x="7771" y="42112"/>
                  </a:cubicBezTo>
                  <a:cubicBezTo>
                    <a:pt x="9044" y="28326"/>
                    <a:pt x="10599" y="14539"/>
                    <a:pt x="11801" y="752"/>
                  </a:cubicBezTo>
                  <a:cubicBezTo>
                    <a:pt x="11872" y="-96"/>
                    <a:pt x="10458" y="-308"/>
                    <a:pt x="10316" y="540"/>
                  </a:cubicBezTo>
                  <a:cubicBezTo>
                    <a:pt x="5367" y="25003"/>
                    <a:pt x="3812" y="50314"/>
                    <a:pt x="2186" y="75271"/>
                  </a:cubicBezTo>
                  <a:cubicBezTo>
                    <a:pt x="418" y="102562"/>
                    <a:pt x="-218" y="129994"/>
                    <a:pt x="65" y="157355"/>
                  </a:cubicBezTo>
                  <a:cubicBezTo>
                    <a:pt x="206" y="171283"/>
                    <a:pt x="913" y="185141"/>
                    <a:pt x="1761" y="198998"/>
                  </a:cubicBezTo>
                  <a:cubicBezTo>
                    <a:pt x="1761" y="199988"/>
                    <a:pt x="3387" y="199988"/>
                    <a:pt x="3317" y="198998"/>
                  </a:cubicBezTo>
                  <a:lnTo>
                    <a:pt x="3317" y="19899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180440" y="1545294"/>
              <a:ext cx="23907" cy="251059"/>
            </a:xfrm>
            <a:custGeom>
              <a:avLst/>
              <a:gdLst/>
              <a:ahLst/>
              <a:cxnLst/>
              <a:rect l="l" t="t" r="r" b="b"/>
              <a:pathLst>
                <a:path w="23907" h="251059" extrusionOk="0">
                  <a:moveTo>
                    <a:pt x="1414" y="250370"/>
                  </a:moveTo>
                  <a:cubicBezTo>
                    <a:pt x="2050" y="219332"/>
                    <a:pt x="4525" y="188365"/>
                    <a:pt x="6858" y="157398"/>
                  </a:cubicBezTo>
                  <a:cubicBezTo>
                    <a:pt x="9545" y="121129"/>
                    <a:pt x="12868" y="84859"/>
                    <a:pt x="17322" y="48802"/>
                  </a:cubicBezTo>
                  <a:cubicBezTo>
                    <a:pt x="19301" y="32823"/>
                    <a:pt x="21564" y="16845"/>
                    <a:pt x="23897" y="937"/>
                  </a:cubicBezTo>
                  <a:cubicBezTo>
                    <a:pt x="24038" y="18"/>
                    <a:pt x="22695" y="-406"/>
                    <a:pt x="22483" y="513"/>
                  </a:cubicBezTo>
                  <a:cubicBezTo>
                    <a:pt x="15271" y="30631"/>
                    <a:pt x="12868" y="62235"/>
                    <a:pt x="9827" y="92990"/>
                  </a:cubicBezTo>
                  <a:cubicBezTo>
                    <a:pt x="6222" y="129542"/>
                    <a:pt x="3394" y="166165"/>
                    <a:pt x="1555" y="202859"/>
                  </a:cubicBezTo>
                  <a:cubicBezTo>
                    <a:pt x="778" y="218696"/>
                    <a:pt x="141" y="234533"/>
                    <a:pt x="0" y="250370"/>
                  </a:cubicBezTo>
                  <a:cubicBezTo>
                    <a:pt x="0" y="251289"/>
                    <a:pt x="1343" y="251289"/>
                    <a:pt x="1414" y="250370"/>
                  </a:cubicBezTo>
                  <a:lnTo>
                    <a:pt x="1414" y="25037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160872" y="1942811"/>
              <a:ext cx="49200" cy="40352"/>
            </a:xfrm>
            <a:custGeom>
              <a:avLst/>
              <a:gdLst/>
              <a:ahLst/>
              <a:cxnLst/>
              <a:rect l="l" t="t" r="r" b="b"/>
              <a:pathLst>
                <a:path w="49200" h="40352" extrusionOk="0">
                  <a:moveTo>
                    <a:pt x="41414" y="38656"/>
                  </a:moveTo>
                  <a:cubicBezTo>
                    <a:pt x="33425" y="37171"/>
                    <a:pt x="25506" y="35121"/>
                    <a:pt x="18578" y="30738"/>
                  </a:cubicBezTo>
                  <a:cubicBezTo>
                    <a:pt x="15396" y="28687"/>
                    <a:pt x="12497" y="26283"/>
                    <a:pt x="9881" y="23597"/>
                  </a:cubicBezTo>
                  <a:cubicBezTo>
                    <a:pt x="7265" y="20910"/>
                    <a:pt x="4508" y="17940"/>
                    <a:pt x="3518" y="14193"/>
                  </a:cubicBezTo>
                  <a:cubicBezTo>
                    <a:pt x="2387" y="10093"/>
                    <a:pt x="3801" y="6063"/>
                    <a:pt x="7690" y="4154"/>
                  </a:cubicBezTo>
                  <a:cubicBezTo>
                    <a:pt x="11295" y="2386"/>
                    <a:pt x="15396" y="2881"/>
                    <a:pt x="19002" y="4154"/>
                  </a:cubicBezTo>
                  <a:cubicBezTo>
                    <a:pt x="25860" y="6558"/>
                    <a:pt x="32081" y="11224"/>
                    <a:pt x="37031" y="16456"/>
                  </a:cubicBezTo>
                  <a:cubicBezTo>
                    <a:pt x="39859" y="19496"/>
                    <a:pt x="42474" y="22819"/>
                    <a:pt x="44454" y="26495"/>
                  </a:cubicBezTo>
                  <a:cubicBezTo>
                    <a:pt x="45515" y="28475"/>
                    <a:pt x="46504" y="30808"/>
                    <a:pt x="46080" y="33071"/>
                  </a:cubicBezTo>
                  <a:cubicBezTo>
                    <a:pt x="45727" y="35192"/>
                    <a:pt x="44030" y="37171"/>
                    <a:pt x="41767" y="37171"/>
                  </a:cubicBezTo>
                  <a:cubicBezTo>
                    <a:pt x="40000" y="37171"/>
                    <a:pt x="40000" y="39787"/>
                    <a:pt x="41767" y="39929"/>
                  </a:cubicBezTo>
                  <a:cubicBezTo>
                    <a:pt x="45656" y="40211"/>
                    <a:pt x="48625" y="36959"/>
                    <a:pt x="49120" y="33283"/>
                  </a:cubicBezTo>
                  <a:cubicBezTo>
                    <a:pt x="49686" y="28899"/>
                    <a:pt x="47141" y="24657"/>
                    <a:pt x="44737" y="21193"/>
                  </a:cubicBezTo>
                  <a:cubicBezTo>
                    <a:pt x="39646" y="13699"/>
                    <a:pt x="32718" y="7547"/>
                    <a:pt x="24658" y="3376"/>
                  </a:cubicBezTo>
                  <a:cubicBezTo>
                    <a:pt x="17588" y="-300"/>
                    <a:pt x="6558" y="-2704"/>
                    <a:pt x="1539" y="5639"/>
                  </a:cubicBezTo>
                  <a:cubicBezTo>
                    <a:pt x="-3481" y="13981"/>
                    <a:pt x="4862" y="23385"/>
                    <a:pt x="11083" y="28546"/>
                  </a:cubicBezTo>
                  <a:cubicBezTo>
                    <a:pt x="19355" y="35474"/>
                    <a:pt x="30314" y="39716"/>
                    <a:pt x="41060" y="40353"/>
                  </a:cubicBezTo>
                  <a:cubicBezTo>
                    <a:pt x="42050" y="40353"/>
                    <a:pt x="42262" y="38797"/>
                    <a:pt x="41273" y="38585"/>
                  </a:cubicBezTo>
                  <a:lnTo>
                    <a:pt x="41273" y="385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07444" y="1839570"/>
              <a:ext cx="181989" cy="186200"/>
            </a:xfrm>
            <a:custGeom>
              <a:avLst/>
              <a:gdLst/>
              <a:ahLst/>
              <a:cxnLst/>
              <a:rect l="l" t="t" r="r" b="b"/>
              <a:pathLst>
                <a:path w="181989" h="186200" extrusionOk="0">
                  <a:moveTo>
                    <a:pt x="121992" y="171874"/>
                  </a:moveTo>
                  <a:lnTo>
                    <a:pt x="129062" y="139210"/>
                  </a:lnTo>
                  <a:cubicBezTo>
                    <a:pt x="130334" y="133413"/>
                    <a:pt x="134364" y="128534"/>
                    <a:pt x="139879" y="126272"/>
                  </a:cubicBezTo>
                  <a:lnTo>
                    <a:pt x="170775" y="113546"/>
                  </a:lnTo>
                  <a:cubicBezTo>
                    <a:pt x="184633" y="107819"/>
                    <a:pt x="185976" y="88659"/>
                    <a:pt x="172967" y="81165"/>
                  </a:cubicBezTo>
                  <a:lnTo>
                    <a:pt x="144050" y="64338"/>
                  </a:lnTo>
                  <a:cubicBezTo>
                    <a:pt x="138889" y="61368"/>
                    <a:pt x="135566" y="55995"/>
                    <a:pt x="135071" y="50056"/>
                  </a:cubicBezTo>
                  <a:lnTo>
                    <a:pt x="132526" y="16756"/>
                  </a:lnTo>
                  <a:cubicBezTo>
                    <a:pt x="131395" y="1767"/>
                    <a:pt x="113578" y="-5374"/>
                    <a:pt x="102407" y="4666"/>
                  </a:cubicBezTo>
                  <a:lnTo>
                    <a:pt x="77521" y="26937"/>
                  </a:lnTo>
                  <a:cubicBezTo>
                    <a:pt x="73066" y="30896"/>
                    <a:pt x="66986" y="32451"/>
                    <a:pt x="61189" y="31037"/>
                  </a:cubicBezTo>
                  <a:lnTo>
                    <a:pt x="28737" y="23190"/>
                  </a:lnTo>
                  <a:cubicBezTo>
                    <a:pt x="14172" y="19655"/>
                    <a:pt x="1870" y="34360"/>
                    <a:pt x="7880" y="48076"/>
                  </a:cubicBezTo>
                  <a:lnTo>
                    <a:pt x="21384" y="78619"/>
                  </a:lnTo>
                  <a:cubicBezTo>
                    <a:pt x="23788" y="84063"/>
                    <a:pt x="23364" y="90356"/>
                    <a:pt x="20253" y="95446"/>
                  </a:cubicBezTo>
                  <a:lnTo>
                    <a:pt x="2719" y="123939"/>
                  </a:lnTo>
                  <a:cubicBezTo>
                    <a:pt x="-5129" y="136736"/>
                    <a:pt x="5052" y="152997"/>
                    <a:pt x="19970" y="151441"/>
                  </a:cubicBezTo>
                  <a:lnTo>
                    <a:pt x="53199" y="148048"/>
                  </a:lnTo>
                  <a:cubicBezTo>
                    <a:pt x="59138" y="147411"/>
                    <a:pt x="65006" y="149815"/>
                    <a:pt x="68824" y="154340"/>
                  </a:cubicBezTo>
                  <a:lnTo>
                    <a:pt x="90459" y="179792"/>
                  </a:lnTo>
                  <a:cubicBezTo>
                    <a:pt x="100216" y="191246"/>
                    <a:pt x="118810" y="186580"/>
                    <a:pt x="121921" y="17187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37"/>
          <p:cNvSpPr/>
          <p:nvPr/>
        </p:nvSpPr>
        <p:spPr>
          <a:xfrm>
            <a:off x="2263732" y="3088850"/>
            <a:ext cx="4616536" cy="112575"/>
          </a:xfrm>
          <a:custGeom>
            <a:avLst/>
            <a:gdLst/>
            <a:ahLst/>
            <a:cxnLst/>
            <a:rect l="l" t="t" r="r" b="b"/>
            <a:pathLst>
              <a:path w="159342" h="4503" extrusionOk="0">
                <a:moveTo>
                  <a:pt x="0" y="861"/>
                </a:moveTo>
                <a:cubicBezTo>
                  <a:pt x="34596" y="861"/>
                  <a:pt x="69192" y="523"/>
                  <a:pt x="103787" y="657"/>
                </a:cubicBezTo>
                <a:cubicBezTo>
                  <a:pt x="122074" y="728"/>
                  <a:pt x="140600" y="-1332"/>
                  <a:pt x="158638" y="1677"/>
                </a:cubicBezTo>
                <a:cubicBezTo>
                  <a:pt x="160046" y="1912"/>
                  <a:pt x="155783" y="1677"/>
                  <a:pt x="154356" y="1677"/>
                </a:cubicBezTo>
                <a:cubicBezTo>
                  <a:pt x="146268" y="1677"/>
                  <a:pt x="138179" y="1677"/>
                  <a:pt x="130091" y="1677"/>
                </a:cubicBezTo>
                <a:cubicBezTo>
                  <a:pt x="100320" y="1677"/>
                  <a:pt x="70539" y="1434"/>
                  <a:pt x="40781" y="2289"/>
                </a:cubicBezTo>
                <a:cubicBezTo>
                  <a:pt x="34257" y="2476"/>
                  <a:pt x="27732" y="2587"/>
                  <a:pt x="21206" y="2696"/>
                </a:cubicBezTo>
                <a:cubicBezTo>
                  <a:pt x="20160" y="2713"/>
                  <a:pt x="11910" y="3392"/>
                  <a:pt x="12030" y="3512"/>
                </a:cubicBezTo>
                <a:cubicBezTo>
                  <a:pt x="14145" y="5627"/>
                  <a:pt x="18011" y="3512"/>
                  <a:pt x="21002" y="3512"/>
                </a:cubicBezTo>
                <a:cubicBezTo>
                  <a:pt x="27187" y="3512"/>
                  <a:pt x="33377" y="3562"/>
                  <a:pt x="39557" y="3308"/>
                </a:cubicBezTo>
                <a:cubicBezTo>
                  <a:pt x="63945" y="2306"/>
                  <a:pt x="88351" y="1473"/>
                  <a:pt x="112759" y="147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601" name="Google Shape;601;p37"/>
          <p:cNvGrpSpPr/>
          <p:nvPr/>
        </p:nvGrpSpPr>
        <p:grpSpPr>
          <a:xfrm>
            <a:off x="8200467" y="3028446"/>
            <a:ext cx="625241" cy="2115055"/>
            <a:chOff x="8116872" y="5275678"/>
            <a:chExt cx="209749" cy="709512"/>
          </a:xfrm>
        </p:grpSpPr>
        <p:sp>
          <p:nvSpPr>
            <p:cNvPr id="602" name="Google Shape;602;p37"/>
            <p:cNvSpPr/>
            <p:nvPr/>
          </p:nvSpPr>
          <p:spPr>
            <a:xfrm>
              <a:off x="8116872" y="5341849"/>
              <a:ext cx="127566" cy="643341"/>
            </a:xfrm>
            <a:custGeom>
              <a:avLst/>
              <a:gdLst/>
              <a:ahLst/>
              <a:cxnLst/>
              <a:rect l="l" t="t" r="r" b="b"/>
              <a:pathLst>
                <a:path w="127566" h="643341" extrusionOk="0">
                  <a:moveTo>
                    <a:pt x="1093" y="643075"/>
                  </a:moveTo>
                  <a:cubicBezTo>
                    <a:pt x="14597" y="627167"/>
                    <a:pt x="26545" y="609705"/>
                    <a:pt x="37928" y="592170"/>
                  </a:cubicBezTo>
                  <a:cubicBezTo>
                    <a:pt x="49311" y="574637"/>
                    <a:pt x="60270" y="555689"/>
                    <a:pt x="70027" y="536599"/>
                  </a:cubicBezTo>
                  <a:cubicBezTo>
                    <a:pt x="88974" y="499411"/>
                    <a:pt x="104034" y="460242"/>
                    <a:pt x="113932" y="419660"/>
                  </a:cubicBezTo>
                  <a:cubicBezTo>
                    <a:pt x="124183" y="377734"/>
                    <a:pt x="128779" y="334536"/>
                    <a:pt x="127294" y="291408"/>
                  </a:cubicBezTo>
                  <a:cubicBezTo>
                    <a:pt x="125668" y="244745"/>
                    <a:pt x="117467" y="198578"/>
                    <a:pt x="105872" y="153400"/>
                  </a:cubicBezTo>
                  <a:cubicBezTo>
                    <a:pt x="92651" y="101717"/>
                    <a:pt x="75258" y="51166"/>
                    <a:pt x="57300" y="968"/>
                  </a:cubicBezTo>
                  <a:cubicBezTo>
                    <a:pt x="56664" y="-728"/>
                    <a:pt x="53907" y="-22"/>
                    <a:pt x="54543" y="1746"/>
                  </a:cubicBezTo>
                  <a:cubicBezTo>
                    <a:pt x="84308" y="89840"/>
                    <a:pt x="115699" y="178852"/>
                    <a:pt x="122628" y="272319"/>
                  </a:cubicBezTo>
                  <a:cubicBezTo>
                    <a:pt x="129062" y="358786"/>
                    <a:pt x="110680" y="444122"/>
                    <a:pt x="73844" y="522318"/>
                  </a:cubicBezTo>
                  <a:cubicBezTo>
                    <a:pt x="63876" y="543457"/>
                    <a:pt x="52634" y="564032"/>
                    <a:pt x="40332" y="583969"/>
                  </a:cubicBezTo>
                  <a:cubicBezTo>
                    <a:pt x="28030" y="603907"/>
                    <a:pt x="13890" y="623067"/>
                    <a:pt x="103" y="642298"/>
                  </a:cubicBezTo>
                  <a:cubicBezTo>
                    <a:pt x="-321" y="642934"/>
                    <a:pt x="669" y="643712"/>
                    <a:pt x="1163" y="643146"/>
                  </a:cubicBezTo>
                  <a:lnTo>
                    <a:pt x="1163" y="64314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8140081" y="5275678"/>
              <a:ext cx="83460" cy="170754"/>
            </a:xfrm>
            <a:custGeom>
              <a:avLst/>
              <a:gdLst/>
              <a:ahLst/>
              <a:cxnLst/>
              <a:rect l="l" t="t" r="r" b="b"/>
              <a:pathLst>
                <a:path w="83460" h="170754" extrusionOk="0">
                  <a:moveTo>
                    <a:pt x="69372" y="170080"/>
                  </a:moveTo>
                  <a:cubicBezTo>
                    <a:pt x="77007" y="141517"/>
                    <a:pt x="84360" y="112105"/>
                    <a:pt x="83371" y="82269"/>
                  </a:cubicBezTo>
                  <a:cubicBezTo>
                    <a:pt x="82522" y="57453"/>
                    <a:pt x="75947" y="28749"/>
                    <a:pt x="57706" y="10649"/>
                  </a:cubicBezTo>
                  <a:cubicBezTo>
                    <a:pt x="49929" y="2943"/>
                    <a:pt x="39253" y="-2148"/>
                    <a:pt x="28153" y="893"/>
                  </a:cubicBezTo>
                  <a:cubicBezTo>
                    <a:pt x="17053" y="3933"/>
                    <a:pt x="8852" y="13124"/>
                    <a:pt x="4468" y="23234"/>
                  </a:cubicBezTo>
                  <a:cubicBezTo>
                    <a:pt x="-6137" y="47979"/>
                    <a:pt x="3832" y="74704"/>
                    <a:pt x="16699" y="96410"/>
                  </a:cubicBezTo>
                  <a:cubicBezTo>
                    <a:pt x="31476" y="121367"/>
                    <a:pt x="48303" y="145476"/>
                    <a:pt x="64705" y="169444"/>
                  </a:cubicBezTo>
                  <a:cubicBezTo>
                    <a:pt x="66049" y="171423"/>
                    <a:pt x="69301" y="169656"/>
                    <a:pt x="68029" y="167535"/>
                  </a:cubicBezTo>
                  <a:cubicBezTo>
                    <a:pt x="56221" y="148304"/>
                    <a:pt x="43071" y="129851"/>
                    <a:pt x="30769" y="110903"/>
                  </a:cubicBezTo>
                  <a:cubicBezTo>
                    <a:pt x="17124" y="89976"/>
                    <a:pt x="2206" y="67139"/>
                    <a:pt x="4185" y="41051"/>
                  </a:cubicBezTo>
                  <a:cubicBezTo>
                    <a:pt x="5034" y="29385"/>
                    <a:pt x="9700" y="17507"/>
                    <a:pt x="18891" y="10013"/>
                  </a:cubicBezTo>
                  <a:cubicBezTo>
                    <a:pt x="29213" y="1599"/>
                    <a:pt x="42152" y="2307"/>
                    <a:pt x="52191" y="10579"/>
                  </a:cubicBezTo>
                  <a:cubicBezTo>
                    <a:pt x="71351" y="26274"/>
                    <a:pt x="78492" y="54979"/>
                    <a:pt x="80047" y="78593"/>
                  </a:cubicBezTo>
                  <a:cubicBezTo>
                    <a:pt x="82027" y="109489"/>
                    <a:pt x="74674" y="139891"/>
                    <a:pt x="67958" y="169797"/>
                  </a:cubicBezTo>
                  <a:cubicBezTo>
                    <a:pt x="67745" y="170787"/>
                    <a:pt x="69160" y="171141"/>
                    <a:pt x="69442" y="170222"/>
                  </a:cubicBezTo>
                  <a:lnTo>
                    <a:pt x="69442" y="17022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227439" y="5445867"/>
              <a:ext cx="30516" cy="82534"/>
            </a:xfrm>
            <a:custGeom>
              <a:avLst/>
              <a:gdLst/>
              <a:ahLst/>
              <a:cxnLst/>
              <a:rect l="l" t="t" r="r" b="b"/>
              <a:pathLst>
                <a:path w="30516" h="82534" extrusionOk="0">
                  <a:moveTo>
                    <a:pt x="28676" y="598"/>
                  </a:moveTo>
                  <a:cubicBezTo>
                    <a:pt x="24576" y="14384"/>
                    <a:pt x="21253" y="28242"/>
                    <a:pt x="16445" y="41816"/>
                  </a:cubicBezTo>
                  <a:cubicBezTo>
                    <a:pt x="13970" y="48745"/>
                    <a:pt x="11284" y="55603"/>
                    <a:pt x="8244" y="62320"/>
                  </a:cubicBezTo>
                  <a:cubicBezTo>
                    <a:pt x="5416" y="68542"/>
                    <a:pt x="2093" y="74834"/>
                    <a:pt x="43" y="81409"/>
                  </a:cubicBezTo>
                  <a:cubicBezTo>
                    <a:pt x="-241" y="82187"/>
                    <a:pt x="962" y="82964"/>
                    <a:pt x="1527" y="82258"/>
                  </a:cubicBezTo>
                  <a:cubicBezTo>
                    <a:pt x="10435" y="71511"/>
                    <a:pt x="15667" y="56664"/>
                    <a:pt x="20334" y="43655"/>
                  </a:cubicBezTo>
                  <a:cubicBezTo>
                    <a:pt x="25212" y="30009"/>
                    <a:pt x="29454" y="15374"/>
                    <a:pt x="30515" y="881"/>
                  </a:cubicBezTo>
                  <a:cubicBezTo>
                    <a:pt x="30585" y="-180"/>
                    <a:pt x="29030" y="-321"/>
                    <a:pt x="28747" y="668"/>
                  </a:cubicBezTo>
                  <a:lnTo>
                    <a:pt x="28747" y="66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8254039" y="5504998"/>
              <a:ext cx="34149" cy="33699"/>
            </a:xfrm>
            <a:custGeom>
              <a:avLst/>
              <a:gdLst/>
              <a:ahLst/>
              <a:cxnLst/>
              <a:rect l="l" t="t" r="r" b="b"/>
              <a:pathLst>
                <a:path w="34149" h="33699" extrusionOk="0">
                  <a:moveTo>
                    <a:pt x="20528" y="3755"/>
                  </a:moveTo>
                  <a:cubicBezTo>
                    <a:pt x="25478" y="4745"/>
                    <a:pt x="29790" y="8775"/>
                    <a:pt x="30922" y="13724"/>
                  </a:cubicBezTo>
                  <a:cubicBezTo>
                    <a:pt x="31558" y="16340"/>
                    <a:pt x="30922" y="19027"/>
                    <a:pt x="30144" y="21572"/>
                  </a:cubicBezTo>
                  <a:cubicBezTo>
                    <a:pt x="29225" y="24471"/>
                    <a:pt x="27528" y="27016"/>
                    <a:pt x="24771" y="28501"/>
                  </a:cubicBezTo>
                  <a:cubicBezTo>
                    <a:pt x="19539" y="31470"/>
                    <a:pt x="12468" y="30409"/>
                    <a:pt x="8156" y="26238"/>
                  </a:cubicBezTo>
                  <a:cubicBezTo>
                    <a:pt x="3843" y="22067"/>
                    <a:pt x="2217" y="15987"/>
                    <a:pt x="4409" y="10472"/>
                  </a:cubicBezTo>
                  <a:cubicBezTo>
                    <a:pt x="6954" y="4038"/>
                    <a:pt x="14095" y="1351"/>
                    <a:pt x="20387" y="3967"/>
                  </a:cubicBezTo>
                  <a:cubicBezTo>
                    <a:pt x="21518" y="4462"/>
                    <a:pt x="22013" y="2695"/>
                    <a:pt x="21165" y="2129"/>
                  </a:cubicBezTo>
                  <a:cubicBezTo>
                    <a:pt x="15085" y="-2325"/>
                    <a:pt x="6601" y="715"/>
                    <a:pt x="2712" y="6583"/>
                  </a:cubicBezTo>
                  <a:cubicBezTo>
                    <a:pt x="-1389" y="12805"/>
                    <a:pt x="-682" y="21148"/>
                    <a:pt x="3772" y="26945"/>
                  </a:cubicBezTo>
                  <a:cubicBezTo>
                    <a:pt x="8227" y="32743"/>
                    <a:pt x="16711" y="35288"/>
                    <a:pt x="23710" y="32672"/>
                  </a:cubicBezTo>
                  <a:cubicBezTo>
                    <a:pt x="27245" y="31399"/>
                    <a:pt x="30214" y="28995"/>
                    <a:pt x="31841" y="25602"/>
                  </a:cubicBezTo>
                  <a:cubicBezTo>
                    <a:pt x="33325" y="22632"/>
                    <a:pt x="34386" y="18815"/>
                    <a:pt x="34103" y="15492"/>
                  </a:cubicBezTo>
                  <a:cubicBezTo>
                    <a:pt x="33538" y="8492"/>
                    <a:pt x="27599" y="2482"/>
                    <a:pt x="20528" y="2271"/>
                  </a:cubicBezTo>
                  <a:cubicBezTo>
                    <a:pt x="19609" y="2271"/>
                    <a:pt x="19397" y="3685"/>
                    <a:pt x="20317" y="3897"/>
                  </a:cubicBezTo>
                  <a:lnTo>
                    <a:pt x="20317" y="38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8194846" y="5667574"/>
              <a:ext cx="30967" cy="30428"/>
            </a:xfrm>
            <a:custGeom>
              <a:avLst/>
              <a:gdLst/>
              <a:ahLst/>
              <a:cxnLst/>
              <a:rect l="l" t="t" r="r" b="b"/>
              <a:pathLst>
                <a:path w="30967" h="30428" extrusionOk="0">
                  <a:moveTo>
                    <a:pt x="18919" y="1529"/>
                  </a:moveTo>
                  <a:cubicBezTo>
                    <a:pt x="26271" y="2236"/>
                    <a:pt x="31786" y="9801"/>
                    <a:pt x="30867" y="16165"/>
                  </a:cubicBezTo>
                  <a:cubicBezTo>
                    <a:pt x="30301" y="19700"/>
                    <a:pt x="29312" y="23376"/>
                    <a:pt x="26908" y="26062"/>
                  </a:cubicBezTo>
                  <a:cubicBezTo>
                    <a:pt x="25352" y="27759"/>
                    <a:pt x="23302" y="28961"/>
                    <a:pt x="21181" y="29668"/>
                  </a:cubicBezTo>
                  <a:cubicBezTo>
                    <a:pt x="16515" y="31153"/>
                    <a:pt x="11212" y="30446"/>
                    <a:pt x="7182" y="27689"/>
                  </a:cubicBezTo>
                  <a:cubicBezTo>
                    <a:pt x="3153" y="24931"/>
                    <a:pt x="466" y="20336"/>
                    <a:pt x="42" y="15457"/>
                  </a:cubicBezTo>
                  <a:cubicBezTo>
                    <a:pt x="-312" y="10650"/>
                    <a:pt x="1597" y="5630"/>
                    <a:pt x="5415" y="2660"/>
                  </a:cubicBezTo>
                  <a:cubicBezTo>
                    <a:pt x="9233" y="-309"/>
                    <a:pt x="14818" y="-945"/>
                    <a:pt x="18989" y="152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8173353" y="5914108"/>
              <a:ext cx="30967" cy="30428"/>
            </a:xfrm>
            <a:custGeom>
              <a:avLst/>
              <a:gdLst/>
              <a:ahLst/>
              <a:cxnLst/>
              <a:rect l="l" t="t" r="r" b="b"/>
              <a:pathLst>
                <a:path w="30967" h="30428" extrusionOk="0">
                  <a:moveTo>
                    <a:pt x="18919" y="1529"/>
                  </a:moveTo>
                  <a:cubicBezTo>
                    <a:pt x="26272" y="2236"/>
                    <a:pt x="31786" y="9801"/>
                    <a:pt x="30867" y="16165"/>
                  </a:cubicBezTo>
                  <a:cubicBezTo>
                    <a:pt x="30302" y="19700"/>
                    <a:pt x="29312" y="23376"/>
                    <a:pt x="26908" y="26062"/>
                  </a:cubicBezTo>
                  <a:cubicBezTo>
                    <a:pt x="25353" y="27759"/>
                    <a:pt x="23302" y="28961"/>
                    <a:pt x="21181" y="29668"/>
                  </a:cubicBezTo>
                  <a:cubicBezTo>
                    <a:pt x="16515" y="31153"/>
                    <a:pt x="11212" y="30446"/>
                    <a:pt x="7182" y="27689"/>
                  </a:cubicBezTo>
                  <a:cubicBezTo>
                    <a:pt x="3152" y="24931"/>
                    <a:pt x="466" y="20336"/>
                    <a:pt x="42" y="15457"/>
                  </a:cubicBezTo>
                  <a:cubicBezTo>
                    <a:pt x="-312" y="10650"/>
                    <a:pt x="1597" y="5630"/>
                    <a:pt x="5415" y="2660"/>
                  </a:cubicBezTo>
                  <a:cubicBezTo>
                    <a:pt x="9233" y="-309"/>
                    <a:pt x="14818" y="-945"/>
                    <a:pt x="18989" y="152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8260544" y="5722474"/>
              <a:ext cx="34148" cy="33699"/>
            </a:xfrm>
            <a:custGeom>
              <a:avLst/>
              <a:gdLst/>
              <a:ahLst/>
              <a:cxnLst/>
              <a:rect l="l" t="t" r="r" b="b"/>
              <a:pathLst>
                <a:path w="34148" h="33699" extrusionOk="0">
                  <a:moveTo>
                    <a:pt x="20529" y="3755"/>
                  </a:moveTo>
                  <a:cubicBezTo>
                    <a:pt x="25477" y="4745"/>
                    <a:pt x="29791" y="8775"/>
                    <a:pt x="30922" y="13724"/>
                  </a:cubicBezTo>
                  <a:cubicBezTo>
                    <a:pt x="31558" y="16340"/>
                    <a:pt x="30922" y="19027"/>
                    <a:pt x="30144" y="21572"/>
                  </a:cubicBezTo>
                  <a:cubicBezTo>
                    <a:pt x="29225" y="24471"/>
                    <a:pt x="27528" y="27016"/>
                    <a:pt x="24771" y="28500"/>
                  </a:cubicBezTo>
                  <a:cubicBezTo>
                    <a:pt x="19539" y="31470"/>
                    <a:pt x="12469" y="30409"/>
                    <a:pt x="8156" y="26238"/>
                  </a:cubicBezTo>
                  <a:cubicBezTo>
                    <a:pt x="3843" y="22067"/>
                    <a:pt x="2217" y="15987"/>
                    <a:pt x="4409" y="10472"/>
                  </a:cubicBezTo>
                  <a:cubicBezTo>
                    <a:pt x="6954" y="4038"/>
                    <a:pt x="14095" y="1351"/>
                    <a:pt x="20387" y="3967"/>
                  </a:cubicBezTo>
                  <a:cubicBezTo>
                    <a:pt x="21518" y="4462"/>
                    <a:pt x="22013" y="2695"/>
                    <a:pt x="21165" y="2129"/>
                  </a:cubicBezTo>
                  <a:cubicBezTo>
                    <a:pt x="15085" y="-2325"/>
                    <a:pt x="6600" y="715"/>
                    <a:pt x="2712" y="6583"/>
                  </a:cubicBezTo>
                  <a:cubicBezTo>
                    <a:pt x="-1389" y="12805"/>
                    <a:pt x="-682" y="21148"/>
                    <a:pt x="3772" y="26945"/>
                  </a:cubicBezTo>
                  <a:cubicBezTo>
                    <a:pt x="8226" y="32743"/>
                    <a:pt x="16711" y="35288"/>
                    <a:pt x="23710" y="32672"/>
                  </a:cubicBezTo>
                  <a:cubicBezTo>
                    <a:pt x="27245" y="31399"/>
                    <a:pt x="30215" y="28995"/>
                    <a:pt x="31841" y="25602"/>
                  </a:cubicBezTo>
                  <a:cubicBezTo>
                    <a:pt x="33326" y="22632"/>
                    <a:pt x="34386" y="18814"/>
                    <a:pt x="34103" y="15492"/>
                  </a:cubicBezTo>
                  <a:cubicBezTo>
                    <a:pt x="33537" y="8492"/>
                    <a:pt x="27599" y="2482"/>
                    <a:pt x="20529" y="2271"/>
                  </a:cubicBezTo>
                  <a:cubicBezTo>
                    <a:pt x="19610" y="2271"/>
                    <a:pt x="19397" y="3685"/>
                    <a:pt x="20316" y="3897"/>
                  </a:cubicBezTo>
                  <a:lnTo>
                    <a:pt x="20316" y="38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8130878" y="5833333"/>
              <a:ext cx="34148" cy="33699"/>
            </a:xfrm>
            <a:custGeom>
              <a:avLst/>
              <a:gdLst/>
              <a:ahLst/>
              <a:cxnLst/>
              <a:rect l="l" t="t" r="r" b="b"/>
              <a:pathLst>
                <a:path w="34148" h="33699" extrusionOk="0">
                  <a:moveTo>
                    <a:pt x="20529" y="3755"/>
                  </a:moveTo>
                  <a:cubicBezTo>
                    <a:pt x="25478" y="4745"/>
                    <a:pt x="29790" y="8775"/>
                    <a:pt x="30921" y="13724"/>
                  </a:cubicBezTo>
                  <a:cubicBezTo>
                    <a:pt x="31558" y="16340"/>
                    <a:pt x="30921" y="19027"/>
                    <a:pt x="30144" y="21572"/>
                  </a:cubicBezTo>
                  <a:cubicBezTo>
                    <a:pt x="29225" y="24471"/>
                    <a:pt x="27528" y="27016"/>
                    <a:pt x="24770" y="28501"/>
                  </a:cubicBezTo>
                  <a:cubicBezTo>
                    <a:pt x="19539" y="31470"/>
                    <a:pt x="12468" y="30409"/>
                    <a:pt x="8156" y="26238"/>
                  </a:cubicBezTo>
                  <a:cubicBezTo>
                    <a:pt x="3843" y="22067"/>
                    <a:pt x="2217" y="15987"/>
                    <a:pt x="4408" y="10472"/>
                  </a:cubicBezTo>
                  <a:cubicBezTo>
                    <a:pt x="6954" y="4038"/>
                    <a:pt x="14095" y="1351"/>
                    <a:pt x="20387" y="3967"/>
                  </a:cubicBezTo>
                  <a:cubicBezTo>
                    <a:pt x="21518" y="4462"/>
                    <a:pt x="22013" y="2695"/>
                    <a:pt x="21165" y="2129"/>
                  </a:cubicBezTo>
                  <a:cubicBezTo>
                    <a:pt x="15084" y="-2325"/>
                    <a:pt x="6600" y="715"/>
                    <a:pt x="2712" y="6583"/>
                  </a:cubicBezTo>
                  <a:cubicBezTo>
                    <a:pt x="-1389" y="12805"/>
                    <a:pt x="-682" y="21148"/>
                    <a:pt x="3772" y="26945"/>
                  </a:cubicBezTo>
                  <a:cubicBezTo>
                    <a:pt x="8227" y="32743"/>
                    <a:pt x="16711" y="35288"/>
                    <a:pt x="23710" y="32672"/>
                  </a:cubicBezTo>
                  <a:cubicBezTo>
                    <a:pt x="27245" y="31399"/>
                    <a:pt x="30215" y="28995"/>
                    <a:pt x="31840" y="25602"/>
                  </a:cubicBezTo>
                  <a:cubicBezTo>
                    <a:pt x="33325" y="22632"/>
                    <a:pt x="34386" y="18814"/>
                    <a:pt x="34103" y="15492"/>
                  </a:cubicBezTo>
                  <a:cubicBezTo>
                    <a:pt x="33538" y="8492"/>
                    <a:pt x="27599" y="2482"/>
                    <a:pt x="20529" y="2271"/>
                  </a:cubicBezTo>
                  <a:cubicBezTo>
                    <a:pt x="19609" y="2271"/>
                    <a:pt x="19397" y="3685"/>
                    <a:pt x="20316" y="3897"/>
                  </a:cubicBezTo>
                  <a:lnTo>
                    <a:pt x="20316" y="38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8133718" y="5479864"/>
              <a:ext cx="34963" cy="33594"/>
            </a:xfrm>
            <a:custGeom>
              <a:avLst/>
              <a:gdLst/>
              <a:ahLst/>
              <a:cxnLst/>
              <a:rect l="l" t="t" r="r" b="b"/>
              <a:pathLst>
                <a:path w="34963" h="33594" extrusionOk="0">
                  <a:moveTo>
                    <a:pt x="8356" y="7184"/>
                  </a:moveTo>
                  <a:cubicBezTo>
                    <a:pt x="11609" y="3649"/>
                    <a:pt x="17123" y="2093"/>
                    <a:pt x="21719" y="3437"/>
                  </a:cubicBezTo>
                  <a:cubicBezTo>
                    <a:pt x="24193" y="4144"/>
                    <a:pt x="25961" y="5699"/>
                    <a:pt x="27728" y="7537"/>
                  </a:cubicBezTo>
                  <a:cubicBezTo>
                    <a:pt x="29920" y="9871"/>
                    <a:pt x="31546" y="12628"/>
                    <a:pt x="31617" y="15880"/>
                  </a:cubicBezTo>
                  <a:cubicBezTo>
                    <a:pt x="31688" y="21819"/>
                    <a:pt x="27516" y="27404"/>
                    <a:pt x="21860" y="29243"/>
                  </a:cubicBezTo>
                  <a:cubicBezTo>
                    <a:pt x="16204" y="31081"/>
                    <a:pt x="9205" y="29384"/>
                    <a:pt x="5528" y="24293"/>
                  </a:cubicBezTo>
                  <a:cubicBezTo>
                    <a:pt x="1569" y="18849"/>
                    <a:pt x="2842" y="11426"/>
                    <a:pt x="8286" y="7467"/>
                  </a:cubicBezTo>
                  <a:cubicBezTo>
                    <a:pt x="9134" y="6831"/>
                    <a:pt x="8639" y="5133"/>
                    <a:pt x="7508" y="5628"/>
                  </a:cubicBezTo>
                  <a:cubicBezTo>
                    <a:pt x="650" y="8386"/>
                    <a:pt x="-1612" y="16658"/>
                    <a:pt x="1145" y="23162"/>
                  </a:cubicBezTo>
                  <a:cubicBezTo>
                    <a:pt x="4114" y="30233"/>
                    <a:pt x="11750" y="34333"/>
                    <a:pt x="19315" y="33485"/>
                  </a:cubicBezTo>
                  <a:cubicBezTo>
                    <a:pt x="26880" y="32636"/>
                    <a:pt x="32819" y="27122"/>
                    <a:pt x="34516" y="19981"/>
                  </a:cubicBezTo>
                  <a:cubicBezTo>
                    <a:pt x="35506" y="15880"/>
                    <a:pt x="34869" y="11638"/>
                    <a:pt x="32466" y="8173"/>
                  </a:cubicBezTo>
                  <a:cubicBezTo>
                    <a:pt x="30627" y="5487"/>
                    <a:pt x="27941" y="2588"/>
                    <a:pt x="24901" y="1245"/>
                  </a:cubicBezTo>
                  <a:cubicBezTo>
                    <a:pt x="18679" y="-1513"/>
                    <a:pt x="10901" y="396"/>
                    <a:pt x="7084" y="6123"/>
                  </a:cubicBezTo>
                  <a:cubicBezTo>
                    <a:pt x="6589" y="6901"/>
                    <a:pt x="7720" y="7820"/>
                    <a:pt x="8356" y="7113"/>
                  </a:cubicBezTo>
                  <a:lnTo>
                    <a:pt x="8356" y="711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8250137" y="5565659"/>
              <a:ext cx="29815" cy="30961"/>
            </a:xfrm>
            <a:custGeom>
              <a:avLst/>
              <a:gdLst/>
              <a:ahLst/>
              <a:cxnLst/>
              <a:rect l="l" t="t" r="r" b="b"/>
              <a:pathLst>
                <a:path w="29815" h="30961" extrusionOk="0">
                  <a:moveTo>
                    <a:pt x="605" y="14290"/>
                  </a:moveTo>
                  <a:cubicBezTo>
                    <a:pt x="39" y="6937"/>
                    <a:pt x="6544" y="149"/>
                    <a:pt x="12977" y="8"/>
                  </a:cubicBezTo>
                  <a:cubicBezTo>
                    <a:pt x="16583" y="-62"/>
                    <a:pt x="20331" y="291"/>
                    <a:pt x="23441" y="2200"/>
                  </a:cubicBezTo>
                  <a:cubicBezTo>
                    <a:pt x="25350" y="3402"/>
                    <a:pt x="26906" y="5240"/>
                    <a:pt x="27966" y="7220"/>
                  </a:cubicBezTo>
                  <a:cubicBezTo>
                    <a:pt x="30229" y="11533"/>
                    <a:pt x="30441" y="16906"/>
                    <a:pt x="28461" y="21360"/>
                  </a:cubicBezTo>
                  <a:cubicBezTo>
                    <a:pt x="26482" y="25814"/>
                    <a:pt x="22381" y="29279"/>
                    <a:pt x="17644" y="30480"/>
                  </a:cubicBezTo>
                  <a:cubicBezTo>
                    <a:pt x="12977" y="31682"/>
                    <a:pt x="7675" y="30622"/>
                    <a:pt x="4140" y="27440"/>
                  </a:cubicBezTo>
                  <a:cubicBezTo>
                    <a:pt x="605" y="24259"/>
                    <a:pt x="-1021" y="18815"/>
                    <a:pt x="676" y="1429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8174477" y="5623951"/>
              <a:ext cx="32949" cy="34300"/>
            </a:xfrm>
            <a:custGeom>
              <a:avLst/>
              <a:gdLst/>
              <a:ahLst/>
              <a:cxnLst/>
              <a:rect l="l" t="t" r="r" b="b"/>
              <a:pathLst>
                <a:path w="32949" h="34300" extrusionOk="0">
                  <a:moveTo>
                    <a:pt x="2806" y="15882"/>
                  </a:moveTo>
                  <a:cubicBezTo>
                    <a:pt x="2948" y="10650"/>
                    <a:pt x="6554" y="5277"/>
                    <a:pt x="11644" y="3651"/>
                  </a:cubicBezTo>
                  <a:cubicBezTo>
                    <a:pt x="14189" y="2802"/>
                    <a:pt x="17230" y="3014"/>
                    <a:pt x="19845" y="3651"/>
                  </a:cubicBezTo>
                  <a:cubicBezTo>
                    <a:pt x="22956" y="4287"/>
                    <a:pt x="25572" y="5983"/>
                    <a:pt x="27269" y="8670"/>
                  </a:cubicBezTo>
                  <a:cubicBezTo>
                    <a:pt x="30451" y="13761"/>
                    <a:pt x="30097" y="20477"/>
                    <a:pt x="26421" y="25214"/>
                  </a:cubicBezTo>
                  <a:cubicBezTo>
                    <a:pt x="23027" y="29598"/>
                    <a:pt x="17300" y="31860"/>
                    <a:pt x="11856" y="30588"/>
                  </a:cubicBezTo>
                  <a:cubicBezTo>
                    <a:pt x="5422" y="29032"/>
                    <a:pt x="1604" y="22669"/>
                    <a:pt x="3019" y="16235"/>
                  </a:cubicBezTo>
                  <a:cubicBezTo>
                    <a:pt x="3230" y="15175"/>
                    <a:pt x="1675" y="14326"/>
                    <a:pt x="1180" y="15457"/>
                  </a:cubicBezTo>
                  <a:cubicBezTo>
                    <a:pt x="-2001" y="21891"/>
                    <a:pt x="1604" y="29527"/>
                    <a:pt x="7755" y="32567"/>
                  </a:cubicBezTo>
                  <a:cubicBezTo>
                    <a:pt x="14260" y="35819"/>
                    <a:pt x="22108" y="34335"/>
                    <a:pt x="27410" y="29456"/>
                  </a:cubicBezTo>
                  <a:cubicBezTo>
                    <a:pt x="32996" y="24295"/>
                    <a:pt x="34481" y="15811"/>
                    <a:pt x="31299" y="8953"/>
                  </a:cubicBezTo>
                  <a:cubicBezTo>
                    <a:pt x="28117" y="2095"/>
                    <a:pt x="20199" y="-945"/>
                    <a:pt x="12775" y="257"/>
                  </a:cubicBezTo>
                  <a:cubicBezTo>
                    <a:pt x="9240" y="822"/>
                    <a:pt x="6059" y="3085"/>
                    <a:pt x="3938" y="5913"/>
                  </a:cubicBezTo>
                  <a:cubicBezTo>
                    <a:pt x="1604" y="8953"/>
                    <a:pt x="685" y="12417"/>
                    <a:pt x="1251" y="16235"/>
                  </a:cubicBezTo>
                  <a:cubicBezTo>
                    <a:pt x="1393" y="17154"/>
                    <a:pt x="2877" y="16942"/>
                    <a:pt x="2877" y="16023"/>
                  </a:cubicBezTo>
                  <a:lnTo>
                    <a:pt x="2877" y="1602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8165452" y="5705027"/>
              <a:ext cx="28905" cy="30086"/>
            </a:xfrm>
            <a:custGeom>
              <a:avLst/>
              <a:gdLst/>
              <a:ahLst/>
              <a:cxnLst/>
              <a:rect l="l" t="t" r="r" b="b"/>
              <a:pathLst>
                <a:path w="28905" h="30086" extrusionOk="0">
                  <a:moveTo>
                    <a:pt x="2711" y="13920"/>
                  </a:moveTo>
                  <a:cubicBezTo>
                    <a:pt x="2852" y="9537"/>
                    <a:pt x="5963" y="4941"/>
                    <a:pt x="10276" y="3598"/>
                  </a:cubicBezTo>
                  <a:cubicBezTo>
                    <a:pt x="12467" y="2891"/>
                    <a:pt x="15013" y="3033"/>
                    <a:pt x="17275" y="3598"/>
                  </a:cubicBezTo>
                  <a:cubicBezTo>
                    <a:pt x="19891" y="4164"/>
                    <a:pt x="22083" y="5578"/>
                    <a:pt x="23568" y="7840"/>
                  </a:cubicBezTo>
                  <a:cubicBezTo>
                    <a:pt x="26254" y="12153"/>
                    <a:pt x="25971" y="17880"/>
                    <a:pt x="22860" y="21839"/>
                  </a:cubicBezTo>
                  <a:cubicBezTo>
                    <a:pt x="19962" y="25515"/>
                    <a:pt x="15154" y="27495"/>
                    <a:pt x="10488" y="26435"/>
                  </a:cubicBezTo>
                  <a:cubicBezTo>
                    <a:pt x="4973" y="25091"/>
                    <a:pt x="1862" y="19789"/>
                    <a:pt x="2923" y="14274"/>
                  </a:cubicBezTo>
                  <a:cubicBezTo>
                    <a:pt x="3135" y="13214"/>
                    <a:pt x="1650" y="12365"/>
                    <a:pt x="1085" y="13496"/>
                  </a:cubicBezTo>
                  <a:cubicBezTo>
                    <a:pt x="-1814" y="19081"/>
                    <a:pt x="1438" y="25869"/>
                    <a:pt x="6811" y="28556"/>
                  </a:cubicBezTo>
                  <a:cubicBezTo>
                    <a:pt x="12538" y="31383"/>
                    <a:pt x="19467" y="30182"/>
                    <a:pt x="24062" y="25869"/>
                  </a:cubicBezTo>
                  <a:cubicBezTo>
                    <a:pt x="29012" y="21344"/>
                    <a:pt x="30213" y="13850"/>
                    <a:pt x="27456" y="7840"/>
                  </a:cubicBezTo>
                  <a:cubicBezTo>
                    <a:pt x="24699" y="1830"/>
                    <a:pt x="17699" y="-786"/>
                    <a:pt x="11195" y="204"/>
                  </a:cubicBezTo>
                  <a:cubicBezTo>
                    <a:pt x="8084" y="699"/>
                    <a:pt x="5327" y="2750"/>
                    <a:pt x="3417" y="5154"/>
                  </a:cubicBezTo>
                  <a:cubicBezTo>
                    <a:pt x="1367" y="7840"/>
                    <a:pt x="590" y="10880"/>
                    <a:pt x="1155" y="14203"/>
                  </a:cubicBezTo>
                  <a:cubicBezTo>
                    <a:pt x="1297" y="15193"/>
                    <a:pt x="2781" y="14910"/>
                    <a:pt x="2781" y="13991"/>
                  </a:cubicBezTo>
                  <a:lnTo>
                    <a:pt x="2781" y="1399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247266" y="5772834"/>
              <a:ext cx="24817" cy="25791"/>
            </a:xfrm>
            <a:custGeom>
              <a:avLst/>
              <a:gdLst/>
              <a:ahLst/>
              <a:cxnLst/>
              <a:rect l="l" t="t" r="r" b="b"/>
              <a:pathLst>
                <a:path w="24817" h="25791" extrusionOk="0">
                  <a:moveTo>
                    <a:pt x="2698" y="11936"/>
                  </a:moveTo>
                  <a:cubicBezTo>
                    <a:pt x="2910" y="8330"/>
                    <a:pt x="5526" y="4583"/>
                    <a:pt x="8990" y="3452"/>
                  </a:cubicBezTo>
                  <a:cubicBezTo>
                    <a:pt x="10758" y="2886"/>
                    <a:pt x="12879" y="3028"/>
                    <a:pt x="14717" y="3452"/>
                  </a:cubicBezTo>
                  <a:cubicBezTo>
                    <a:pt x="16838" y="3947"/>
                    <a:pt x="18676" y="5008"/>
                    <a:pt x="19808" y="6916"/>
                  </a:cubicBezTo>
                  <a:cubicBezTo>
                    <a:pt x="21999" y="10451"/>
                    <a:pt x="21787" y="15118"/>
                    <a:pt x="19242" y="18370"/>
                  </a:cubicBezTo>
                  <a:cubicBezTo>
                    <a:pt x="16909" y="21410"/>
                    <a:pt x="12950" y="23107"/>
                    <a:pt x="9132" y="22188"/>
                  </a:cubicBezTo>
                  <a:cubicBezTo>
                    <a:pt x="4607" y="21127"/>
                    <a:pt x="2132" y="16744"/>
                    <a:pt x="2840" y="12219"/>
                  </a:cubicBezTo>
                  <a:cubicBezTo>
                    <a:pt x="3051" y="11159"/>
                    <a:pt x="1567" y="10381"/>
                    <a:pt x="1001" y="11441"/>
                  </a:cubicBezTo>
                  <a:cubicBezTo>
                    <a:pt x="-1615" y="16178"/>
                    <a:pt x="1213" y="22117"/>
                    <a:pt x="5809" y="24450"/>
                  </a:cubicBezTo>
                  <a:cubicBezTo>
                    <a:pt x="10758" y="26925"/>
                    <a:pt x="16697" y="25864"/>
                    <a:pt x="20656" y="22188"/>
                  </a:cubicBezTo>
                  <a:cubicBezTo>
                    <a:pt x="24898" y="18299"/>
                    <a:pt x="25958" y="11865"/>
                    <a:pt x="23555" y="6704"/>
                  </a:cubicBezTo>
                  <a:cubicBezTo>
                    <a:pt x="21151" y="1543"/>
                    <a:pt x="15141" y="-719"/>
                    <a:pt x="9556" y="200"/>
                  </a:cubicBezTo>
                  <a:cubicBezTo>
                    <a:pt x="6869" y="624"/>
                    <a:pt x="4536" y="2392"/>
                    <a:pt x="2910" y="4513"/>
                  </a:cubicBezTo>
                  <a:cubicBezTo>
                    <a:pt x="1213" y="6775"/>
                    <a:pt x="577" y="9462"/>
                    <a:pt x="1072" y="12290"/>
                  </a:cubicBezTo>
                  <a:cubicBezTo>
                    <a:pt x="1213" y="13280"/>
                    <a:pt x="2627" y="12926"/>
                    <a:pt x="2698" y="12078"/>
                  </a:cubicBezTo>
                  <a:lnTo>
                    <a:pt x="2698" y="1207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8137891" y="5878249"/>
              <a:ext cx="24817" cy="25791"/>
            </a:xfrm>
            <a:custGeom>
              <a:avLst/>
              <a:gdLst/>
              <a:ahLst/>
              <a:cxnLst/>
              <a:rect l="l" t="t" r="r" b="b"/>
              <a:pathLst>
                <a:path w="24817" h="25791" extrusionOk="0">
                  <a:moveTo>
                    <a:pt x="2698" y="11936"/>
                  </a:moveTo>
                  <a:cubicBezTo>
                    <a:pt x="2910" y="8331"/>
                    <a:pt x="5526" y="4583"/>
                    <a:pt x="8990" y="3452"/>
                  </a:cubicBezTo>
                  <a:cubicBezTo>
                    <a:pt x="10758" y="2887"/>
                    <a:pt x="12879" y="3028"/>
                    <a:pt x="14717" y="3452"/>
                  </a:cubicBezTo>
                  <a:cubicBezTo>
                    <a:pt x="16838" y="3947"/>
                    <a:pt x="18676" y="5008"/>
                    <a:pt x="19808" y="6917"/>
                  </a:cubicBezTo>
                  <a:cubicBezTo>
                    <a:pt x="22000" y="10452"/>
                    <a:pt x="21787" y="15118"/>
                    <a:pt x="19242" y="18370"/>
                  </a:cubicBezTo>
                  <a:cubicBezTo>
                    <a:pt x="16909" y="21410"/>
                    <a:pt x="12950" y="23107"/>
                    <a:pt x="9132" y="22188"/>
                  </a:cubicBezTo>
                  <a:cubicBezTo>
                    <a:pt x="4607" y="21128"/>
                    <a:pt x="2133" y="16744"/>
                    <a:pt x="2839" y="12219"/>
                  </a:cubicBezTo>
                  <a:cubicBezTo>
                    <a:pt x="3052" y="11159"/>
                    <a:pt x="1567" y="10381"/>
                    <a:pt x="1001" y="11442"/>
                  </a:cubicBezTo>
                  <a:cubicBezTo>
                    <a:pt x="-1615" y="16179"/>
                    <a:pt x="1213" y="22117"/>
                    <a:pt x="5809" y="24450"/>
                  </a:cubicBezTo>
                  <a:cubicBezTo>
                    <a:pt x="10758" y="26925"/>
                    <a:pt x="16697" y="25865"/>
                    <a:pt x="20656" y="22188"/>
                  </a:cubicBezTo>
                  <a:cubicBezTo>
                    <a:pt x="24898" y="18299"/>
                    <a:pt x="25959" y="11866"/>
                    <a:pt x="23555" y="6704"/>
                  </a:cubicBezTo>
                  <a:cubicBezTo>
                    <a:pt x="21151" y="1543"/>
                    <a:pt x="15141" y="-719"/>
                    <a:pt x="9556" y="200"/>
                  </a:cubicBezTo>
                  <a:cubicBezTo>
                    <a:pt x="6869" y="624"/>
                    <a:pt x="4536" y="2392"/>
                    <a:pt x="2910" y="4513"/>
                  </a:cubicBezTo>
                  <a:cubicBezTo>
                    <a:pt x="1213" y="6775"/>
                    <a:pt x="577" y="9462"/>
                    <a:pt x="1072" y="12290"/>
                  </a:cubicBezTo>
                  <a:cubicBezTo>
                    <a:pt x="1213" y="13280"/>
                    <a:pt x="2628" y="12926"/>
                    <a:pt x="2698" y="12078"/>
                  </a:cubicBezTo>
                  <a:lnTo>
                    <a:pt x="2698" y="1207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8225728" y="5803435"/>
              <a:ext cx="21695" cy="22545"/>
            </a:xfrm>
            <a:custGeom>
              <a:avLst/>
              <a:gdLst/>
              <a:ahLst/>
              <a:cxnLst/>
              <a:rect l="l" t="t" r="r" b="b"/>
              <a:pathLst>
                <a:path w="21695" h="22545" extrusionOk="0">
                  <a:moveTo>
                    <a:pt x="480" y="10393"/>
                  </a:moveTo>
                  <a:cubicBezTo>
                    <a:pt x="56" y="5019"/>
                    <a:pt x="4793" y="141"/>
                    <a:pt x="9459" y="0"/>
                  </a:cubicBezTo>
                  <a:cubicBezTo>
                    <a:pt x="12075" y="0"/>
                    <a:pt x="14832" y="212"/>
                    <a:pt x="17024" y="1626"/>
                  </a:cubicBezTo>
                  <a:cubicBezTo>
                    <a:pt x="18438" y="2545"/>
                    <a:pt x="19569" y="3818"/>
                    <a:pt x="20347" y="5303"/>
                  </a:cubicBezTo>
                  <a:cubicBezTo>
                    <a:pt x="22044" y="8413"/>
                    <a:pt x="22115" y="12373"/>
                    <a:pt x="20701" y="15554"/>
                  </a:cubicBezTo>
                  <a:cubicBezTo>
                    <a:pt x="19286" y="18806"/>
                    <a:pt x="16246" y="21281"/>
                    <a:pt x="12853" y="22200"/>
                  </a:cubicBezTo>
                  <a:cubicBezTo>
                    <a:pt x="9459" y="23049"/>
                    <a:pt x="5641" y="22341"/>
                    <a:pt x="3025" y="20008"/>
                  </a:cubicBezTo>
                  <a:cubicBezTo>
                    <a:pt x="409" y="17675"/>
                    <a:pt x="-722" y="13716"/>
                    <a:pt x="480" y="10464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8150149" y="5941797"/>
              <a:ext cx="21695" cy="22545"/>
            </a:xfrm>
            <a:custGeom>
              <a:avLst/>
              <a:gdLst/>
              <a:ahLst/>
              <a:cxnLst/>
              <a:rect l="l" t="t" r="r" b="b"/>
              <a:pathLst>
                <a:path w="21695" h="22545" extrusionOk="0">
                  <a:moveTo>
                    <a:pt x="480" y="10393"/>
                  </a:moveTo>
                  <a:cubicBezTo>
                    <a:pt x="56" y="5019"/>
                    <a:pt x="4793" y="141"/>
                    <a:pt x="9459" y="0"/>
                  </a:cubicBezTo>
                  <a:cubicBezTo>
                    <a:pt x="12075" y="0"/>
                    <a:pt x="14832" y="212"/>
                    <a:pt x="17024" y="1626"/>
                  </a:cubicBezTo>
                  <a:cubicBezTo>
                    <a:pt x="18438" y="2545"/>
                    <a:pt x="19570" y="3818"/>
                    <a:pt x="20347" y="5303"/>
                  </a:cubicBezTo>
                  <a:cubicBezTo>
                    <a:pt x="22044" y="8413"/>
                    <a:pt x="22115" y="12373"/>
                    <a:pt x="20701" y="15554"/>
                  </a:cubicBezTo>
                  <a:cubicBezTo>
                    <a:pt x="19286" y="18806"/>
                    <a:pt x="16246" y="21281"/>
                    <a:pt x="12853" y="22200"/>
                  </a:cubicBezTo>
                  <a:cubicBezTo>
                    <a:pt x="9459" y="23048"/>
                    <a:pt x="5641" y="22341"/>
                    <a:pt x="3025" y="20008"/>
                  </a:cubicBezTo>
                  <a:cubicBezTo>
                    <a:pt x="409" y="17675"/>
                    <a:pt x="-722" y="13716"/>
                    <a:pt x="480" y="10464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8143887" y="5421146"/>
              <a:ext cx="34148" cy="33699"/>
            </a:xfrm>
            <a:custGeom>
              <a:avLst/>
              <a:gdLst/>
              <a:ahLst/>
              <a:cxnLst/>
              <a:rect l="l" t="t" r="r" b="b"/>
              <a:pathLst>
                <a:path w="34148" h="33699" extrusionOk="0">
                  <a:moveTo>
                    <a:pt x="20458" y="3755"/>
                  </a:moveTo>
                  <a:cubicBezTo>
                    <a:pt x="25407" y="4745"/>
                    <a:pt x="29720" y="8775"/>
                    <a:pt x="30851" y="13724"/>
                  </a:cubicBezTo>
                  <a:cubicBezTo>
                    <a:pt x="31487" y="16340"/>
                    <a:pt x="30851" y="19027"/>
                    <a:pt x="30073" y="21572"/>
                  </a:cubicBezTo>
                  <a:cubicBezTo>
                    <a:pt x="29154" y="24470"/>
                    <a:pt x="27457" y="27016"/>
                    <a:pt x="24700" y="28500"/>
                  </a:cubicBezTo>
                  <a:cubicBezTo>
                    <a:pt x="19468" y="31470"/>
                    <a:pt x="12398" y="30409"/>
                    <a:pt x="8156" y="26238"/>
                  </a:cubicBezTo>
                  <a:cubicBezTo>
                    <a:pt x="3914" y="22067"/>
                    <a:pt x="2217" y="15987"/>
                    <a:pt x="4409" y="10472"/>
                  </a:cubicBezTo>
                  <a:cubicBezTo>
                    <a:pt x="6954" y="4038"/>
                    <a:pt x="14095" y="1351"/>
                    <a:pt x="20387" y="3967"/>
                  </a:cubicBezTo>
                  <a:cubicBezTo>
                    <a:pt x="21518" y="4462"/>
                    <a:pt x="22013" y="2695"/>
                    <a:pt x="21165" y="2129"/>
                  </a:cubicBezTo>
                  <a:cubicBezTo>
                    <a:pt x="15085" y="-2325"/>
                    <a:pt x="6600" y="715"/>
                    <a:pt x="2712" y="6583"/>
                  </a:cubicBezTo>
                  <a:cubicBezTo>
                    <a:pt x="-1389" y="12805"/>
                    <a:pt x="-682" y="21148"/>
                    <a:pt x="3772" y="26945"/>
                  </a:cubicBezTo>
                  <a:cubicBezTo>
                    <a:pt x="8226" y="32743"/>
                    <a:pt x="16711" y="35288"/>
                    <a:pt x="23710" y="32672"/>
                  </a:cubicBezTo>
                  <a:cubicBezTo>
                    <a:pt x="27245" y="31399"/>
                    <a:pt x="30215" y="28995"/>
                    <a:pt x="31841" y="25602"/>
                  </a:cubicBezTo>
                  <a:cubicBezTo>
                    <a:pt x="33326" y="22632"/>
                    <a:pt x="34386" y="18814"/>
                    <a:pt x="34103" y="15492"/>
                  </a:cubicBezTo>
                  <a:cubicBezTo>
                    <a:pt x="33537" y="8492"/>
                    <a:pt x="27599" y="2482"/>
                    <a:pt x="20529" y="2271"/>
                  </a:cubicBezTo>
                  <a:cubicBezTo>
                    <a:pt x="19610" y="2271"/>
                    <a:pt x="19397" y="3685"/>
                    <a:pt x="20316" y="3897"/>
                  </a:cubicBezTo>
                  <a:lnTo>
                    <a:pt x="20316" y="38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8168195" y="5453579"/>
              <a:ext cx="55137" cy="55090"/>
            </a:xfrm>
            <a:custGeom>
              <a:avLst/>
              <a:gdLst/>
              <a:ahLst/>
              <a:cxnLst/>
              <a:rect l="l" t="t" r="r" b="b"/>
              <a:pathLst>
                <a:path w="55137" h="55090" extrusionOk="0">
                  <a:moveTo>
                    <a:pt x="180" y="1370"/>
                  </a:moveTo>
                  <a:cubicBezTo>
                    <a:pt x="3927" y="6390"/>
                    <a:pt x="7391" y="11551"/>
                    <a:pt x="11351" y="16430"/>
                  </a:cubicBezTo>
                  <a:cubicBezTo>
                    <a:pt x="15310" y="21308"/>
                    <a:pt x="19552" y="26045"/>
                    <a:pt x="23936" y="30570"/>
                  </a:cubicBezTo>
                  <a:cubicBezTo>
                    <a:pt x="32561" y="39407"/>
                    <a:pt x="42035" y="48669"/>
                    <a:pt x="52782" y="54891"/>
                  </a:cubicBezTo>
                  <a:cubicBezTo>
                    <a:pt x="54266" y="55739"/>
                    <a:pt x="55963" y="53689"/>
                    <a:pt x="54690" y="52487"/>
                  </a:cubicBezTo>
                  <a:cubicBezTo>
                    <a:pt x="50236" y="48316"/>
                    <a:pt x="45287" y="44569"/>
                    <a:pt x="40621" y="40610"/>
                  </a:cubicBezTo>
                  <a:cubicBezTo>
                    <a:pt x="35955" y="36650"/>
                    <a:pt x="31359" y="32479"/>
                    <a:pt x="26976" y="28166"/>
                  </a:cubicBezTo>
                  <a:cubicBezTo>
                    <a:pt x="22592" y="23853"/>
                    <a:pt x="18491" y="19682"/>
                    <a:pt x="14461" y="15228"/>
                  </a:cubicBezTo>
                  <a:cubicBezTo>
                    <a:pt x="10149" y="10420"/>
                    <a:pt x="5624" y="5613"/>
                    <a:pt x="1735" y="381"/>
                  </a:cubicBezTo>
                  <a:cubicBezTo>
                    <a:pt x="1029" y="-538"/>
                    <a:pt x="-527" y="381"/>
                    <a:pt x="180" y="1300"/>
                  </a:cubicBezTo>
                  <a:lnTo>
                    <a:pt x="180" y="130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155168" y="5517768"/>
              <a:ext cx="89471" cy="120199"/>
            </a:xfrm>
            <a:custGeom>
              <a:avLst/>
              <a:gdLst/>
              <a:ahLst/>
              <a:cxnLst/>
              <a:rect l="l" t="t" r="r" b="b"/>
              <a:pathLst>
                <a:path w="89471" h="120199" extrusionOk="0">
                  <a:moveTo>
                    <a:pt x="88503" y="118247"/>
                  </a:moveTo>
                  <a:cubicBezTo>
                    <a:pt x="71394" y="105945"/>
                    <a:pt x="53860" y="94279"/>
                    <a:pt x="36962" y="81694"/>
                  </a:cubicBezTo>
                  <a:cubicBezTo>
                    <a:pt x="21620" y="70241"/>
                    <a:pt x="6985" y="55889"/>
                    <a:pt x="3804" y="36163"/>
                  </a:cubicBezTo>
                  <a:cubicBezTo>
                    <a:pt x="2319" y="27113"/>
                    <a:pt x="3591" y="17357"/>
                    <a:pt x="8753" y="9650"/>
                  </a:cubicBezTo>
                  <a:cubicBezTo>
                    <a:pt x="12429" y="4135"/>
                    <a:pt x="17378" y="2226"/>
                    <a:pt x="23882" y="3923"/>
                  </a:cubicBezTo>
                  <a:cubicBezTo>
                    <a:pt x="28407" y="5125"/>
                    <a:pt x="32650" y="7387"/>
                    <a:pt x="36467" y="10074"/>
                  </a:cubicBezTo>
                  <a:cubicBezTo>
                    <a:pt x="53082" y="21811"/>
                    <a:pt x="60081" y="41960"/>
                    <a:pt x="65879" y="60626"/>
                  </a:cubicBezTo>
                  <a:cubicBezTo>
                    <a:pt x="72030" y="80351"/>
                    <a:pt x="79242" y="100006"/>
                    <a:pt x="86736" y="119237"/>
                  </a:cubicBezTo>
                  <a:cubicBezTo>
                    <a:pt x="87372" y="120863"/>
                    <a:pt x="89847" y="120297"/>
                    <a:pt x="89422" y="118530"/>
                  </a:cubicBezTo>
                  <a:cubicBezTo>
                    <a:pt x="87019" y="108278"/>
                    <a:pt x="82918" y="98309"/>
                    <a:pt x="79312" y="88482"/>
                  </a:cubicBezTo>
                  <a:cubicBezTo>
                    <a:pt x="75706" y="78654"/>
                    <a:pt x="72030" y="68402"/>
                    <a:pt x="68849" y="58221"/>
                  </a:cubicBezTo>
                  <a:cubicBezTo>
                    <a:pt x="62698" y="38779"/>
                    <a:pt x="54850" y="18205"/>
                    <a:pt x="37033" y="6539"/>
                  </a:cubicBezTo>
                  <a:cubicBezTo>
                    <a:pt x="30317" y="2156"/>
                    <a:pt x="19994" y="-2652"/>
                    <a:pt x="12217" y="1731"/>
                  </a:cubicBezTo>
                  <a:cubicBezTo>
                    <a:pt x="5076" y="5832"/>
                    <a:pt x="1470" y="15518"/>
                    <a:pt x="410" y="23225"/>
                  </a:cubicBezTo>
                  <a:cubicBezTo>
                    <a:pt x="-2347" y="43445"/>
                    <a:pt x="9177" y="61686"/>
                    <a:pt x="23671" y="74624"/>
                  </a:cubicBezTo>
                  <a:cubicBezTo>
                    <a:pt x="32437" y="82472"/>
                    <a:pt x="42265" y="88906"/>
                    <a:pt x="51951" y="95481"/>
                  </a:cubicBezTo>
                  <a:cubicBezTo>
                    <a:pt x="63829" y="103541"/>
                    <a:pt x="75706" y="111601"/>
                    <a:pt x="87726" y="119449"/>
                  </a:cubicBezTo>
                  <a:cubicBezTo>
                    <a:pt x="88433" y="119944"/>
                    <a:pt x="89069" y="118812"/>
                    <a:pt x="88362" y="118317"/>
                  </a:cubicBezTo>
                  <a:lnTo>
                    <a:pt x="88362" y="1183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8155457" y="5745137"/>
              <a:ext cx="45210" cy="106325"/>
            </a:xfrm>
            <a:custGeom>
              <a:avLst/>
              <a:gdLst/>
              <a:ahLst/>
              <a:cxnLst/>
              <a:rect l="l" t="t" r="r" b="b"/>
              <a:pathLst>
                <a:path w="45210" h="106325" extrusionOk="0">
                  <a:moveTo>
                    <a:pt x="43390" y="104678"/>
                  </a:moveTo>
                  <a:cubicBezTo>
                    <a:pt x="34199" y="91103"/>
                    <a:pt x="24372" y="77882"/>
                    <a:pt x="15392" y="64096"/>
                  </a:cubicBezTo>
                  <a:cubicBezTo>
                    <a:pt x="7474" y="51935"/>
                    <a:pt x="828" y="37866"/>
                    <a:pt x="3797" y="23019"/>
                  </a:cubicBezTo>
                  <a:cubicBezTo>
                    <a:pt x="5070" y="16584"/>
                    <a:pt x="8251" y="10363"/>
                    <a:pt x="13483" y="6262"/>
                  </a:cubicBezTo>
                  <a:cubicBezTo>
                    <a:pt x="17231" y="3293"/>
                    <a:pt x="21261" y="2444"/>
                    <a:pt x="25503" y="5202"/>
                  </a:cubicBezTo>
                  <a:cubicBezTo>
                    <a:pt x="28755" y="7323"/>
                    <a:pt x="31512" y="10363"/>
                    <a:pt x="33704" y="13544"/>
                  </a:cubicBezTo>
                  <a:cubicBezTo>
                    <a:pt x="42542" y="26554"/>
                    <a:pt x="42117" y="43027"/>
                    <a:pt x="41410" y="58015"/>
                  </a:cubicBezTo>
                  <a:cubicBezTo>
                    <a:pt x="40703" y="73004"/>
                    <a:pt x="40562" y="89406"/>
                    <a:pt x="41410" y="104961"/>
                  </a:cubicBezTo>
                  <a:cubicBezTo>
                    <a:pt x="41481" y="106446"/>
                    <a:pt x="43885" y="106941"/>
                    <a:pt x="44097" y="105314"/>
                  </a:cubicBezTo>
                  <a:cubicBezTo>
                    <a:pt x="46289" y="89265"/>
                    <a:pt x="44380" y="72580"/>
                    <a:pt x="45016" y="56389"/>
                  </a:cubicBezTo>
                  <a:cubicBezTo>
                    <a:pt x="45652" y="40199"/>
                    <a:pt x="45299" y="22735"/>
                    <a:pt x="34835" y="9514"/>
                  </a:cubicBezTo>
                  <a:cubicBezTo>
                    <a:pt x="31159" y="4919"/>
                    <a:pt x="25503" y="-525"/>
                    <a:pt x="19139" y="41"/>
                  </a:cubicBezTo>
                  <a:cubicBezTo>
                    <a:pt x="12776" y="606"/>
                    <a:pt x="7615" y="6404"/>
                    <a:pt x="4716" y="11423"/>
                  </a:cubicBezTo>
                  <a:cubicBezTo>
                    <a:pt x="-2636" y="24079"/>
                    <a:pt x="-586" y="39421"/>
                    <a:pt x="5353" y="52147"/>
                  </a:cubicBezTo>
                  <a:cubicBezTo>
                    <a:pt x="9524" y="61055"/>
                    <a:pt x="15392" y="68974"/>
                    <a:pt x="21119" y="76822"/>
                  </a:cubicBezTo>
                  <a:cubicBezTo>
                    <a:pt x="28118" y="86296"/>
                    <a:pt x="35047" y="95841"/>
                    <a:pt x="42188" y="105243"/>
                  </a:cubicBezTo>
                  <a:cubicBezTo>
                    <a:pt x="42683" y="105880"/>
                    <a:pt x="43814" y="105243"/>
                    <a:pt x="43319" y="104607"/>
                  </a:cubicBezTo>
                  <a:lnTo>
                    <a:pt x="43319" y="10460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8242701" y="5419955"/>
              <a:ext cx="30843" cy="32107"/>
            </a:xfrm>
            <a:custGeom>
              <a:avLst/>
              <a:gdLst/>
              <a:ahLst/>
              <a:cxnLst/>
              <a:rect l="l" t="t" r="r" b="b"/>
              <a:pathLst>
                <a:path w="30843" h="32107" extrusionOk="0">
                  <a:moveTo>
                    <a:pt x="13767" y="280"/>
                  </a:moveTo>
                  <a:cubicBezTo>
                    <a:pt x="18363" y="-781"/>
                    <a:pt x="23383" y="1270"/>
                    <a:pt x="26564" y="4805"/>
                  </a:cubicBezTo>
                  <a:cubicBezTo>
                    <a:pt x="31513" y="10178"/>
                    <a:pt x="32291" y="19016"/>
                    <a:pt x="28261" y="25096"/>
                  </a:cubicBezTo>
                  <a:cubicBezTo>
                    <a:pt x="24231" y="31176"/>
                    <a:pt x="15606" y="33863"/>
                    <a:pt x="8889" y="30894"/>
                  </a:cubicBezTo>
                  <a:cubicBezTo>
                    <a:pt x="2172" y="27924"/>
                    <a:pt x="-1645" y="19581"/>
                    <a:pt x="688" y="12653"/>
                  </a:cubicBezTo>
                  <a:cubicBezTo>
                    <a:pt x="2172" y="8198"/>
                    <a:pt x="4930" y="2047"/>
                    <a:pt x="13767" y="35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8237355" y="5604458"/>
              <a:ext cx="89266" cy="109339"/>
            </a:xfrm>
            <a:custGeom>
              <a:avLst/>
              <a:gdLst/>
              <a:ahLst/>
              <a:cxnLst/>
              <a:rect l="l" t="t" r="r" b="b"/>
              <a:pathLst>
                <a:path w="89266" h="109339" extrusionOk="0">
                  <a:moveTo>
                    <a:pt x="2499" y="108197"/>
                  </a:moveTo>
                  <a:cubicBezTo>
                    <a:pt x="8720" y="89391"/>
                    <a:pt x="16568" y="71150"/>
                    <a:pt x="25547" y="53545"/>
                  </a:cubicBezTo>
                  <a:cubicBezTo>
                    <a:pt x="29860" y="45132"/>
                    <a:pt x="34455" y="36930"/>
                    <a:pt x="39263" y="28871"/>
                  </a:cubicBezTo>
                  <a:cubicBezTo>
                    <a:pt x="44071" y="20811"/>
                    <a:pt x="48666" y="12963"/>
                    <a:pt x="56231" y="7801"/>
                  </a:cubicBezTo>
                  <a:cubicBezTo>
                    <a:pt x="63796" y="2640"/>
                    <a:pt x="74755" y="1226"/>
                    <a:pt x="81260" y="8438"/>
                  </a:cubicBezTo>
                  <a:cubicBezTo>
                    <a:pt x="88188" y="16215"/>
                    <a:pt x="85784" y="27668"/>
                    <a:pt x="81401" y="35941"/>
                  </a:cubicBezTo>
                  <a:cubicBezTo>
                    <a:pt x="73482" y="50929"/>
                    <a:pt x="60615" y="63231"/>
                    <a:pt x="47606" y="73766"/>
                  </a:cubicBezTo>
                  <a:cubicBezTo>
                    <a:pt x="39899" y="80058"/>
                    <a:pt x="31769" y="85785"/>
                    <a:pt x="23497" y="91299"/>
                  </a:cubicBezTo>
                  <a:cubicBezTo>
                    <a:pt x="15861" y="96390"/>
                    <a:pt x="7589" y="100915"/>
                    <a:pt x="519" y="106783"/>
                  </a:cubicBezTo>
                  <a:cubicBezTo>
                    <a:pt x="-895" y="107985"/>
                    <a:pt x="872" y="109894"/>
                    <a:pt x="2357" y="109187"/>
                  </a:cubicBezTo>
                  <a:cubicBezTo>
                    <a:pt x="11124" y="105015"/>
                    <a:pt x="19255" y="98935"/>
                    <a:pt x="27315" y="93491"/>
                  </a:cubicBezTo>
                  <a:cubicBezTo>
                    <a:pt x="35374" y="88047"/>
                    <a:pt x="43010" y="82533"/>
                    <a:pt x="50363" y="76452"/>
                  </a:cubicBezTo>
                  <a:cubicBezTo>
                    <a:pt x="64574" y="64928"/>
                    <a:pt x="79775" y="50576"/>
                    <a:pt x="86703" y="33254"/>
                  </a:cubicBezTo>
                  <a:cubicBezTo>
                    <a:pt x="89885" y="25406"/>
                    <a:pt x="90592" y="16215"/>
                    <a:pt x="85996" y="8791"/>
                  </a:cubicBezTo>
                  <a:cubicBezTo>
                    <a:pt x="81896" y="2145"/>
                    <a:pt x="74331" y="-753"/>
                    <a:pt x="66695" y="166"/>
                  </a:cubicBezTo>
                  <a:cubicBezTo>
                    <a:pt x="47535" y="2499"/>
                    <a:pt x="37920" y="24204"/>
                    <a:pt x="29718" y="39052"/>
                  </a:cubicBezTo>
                  <a:cubicBezTo>
                    <a:pt x="17770" y="60898"/>
                    <a:pt x="7801" y="83664"/>
                    <a:pt x="589" y="107561"/>
                  </a:cubicBezTo>
                  <a:cubicBezTo>
                    <a:pt x="236" y="108763"/>
                    <a:pt x="2074" y="109329"/>
                    <a:pt x="2499" y="108056"/>
                  </a:cubicBezTo>
                  <a:lnTo>
                    <a:pt x="2499" y="10805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8216453" y="5696491"/>
              <a:ext cx="17186" cy="52884"/>
            </a:xfrm>
            <a:custGeom>
              <a:avLst/>
              <a:gdLst/>
              <a:ahLst/>
              <a:cxnLst/>
              <a:rect l="l" t="t" r="r" b="b"/>
              <a:pathLst>
                <a:path w="17186" h="52884" extrusionOk="0">
                  <a:moveTo>
                    <a:pt x="140" y="1458"/>
                  </a:moveTo>
                  <a:cubicBezTo>
                    <a:pt x="4241" y="9306"/>
                    <a:pt x="7423" y="17649"/>
                    <a:pt x="9756" y="26203"/>
                  </a:cubicBezTo>
                  <a:cubicBezTo>
                    <a:pt x="10887" y="30233"/>
                    <a:pt x="11735" y="34334"/>
                    <a:pt x="12372" y="38506"/>
                  </a:cubicBezTo>
                  <a:cubicBezTo>
                    <a:pt x="13079" y="42889"/>
                    <a:pt x="13291" y="47413"/>
                    <a:pt x="14069" y="51797"/>
                  </a:cubicBezTo>
                  <a:cubicBezTo>
                    <a:pt x="14422" y="53565"/>
                    <a:pt x="16897" y="52999"/>
                    <a:pt x="17038" y="51373"/>
                  </a:cubicBezTo>
                  <a:cubicBezTo>
                    <a:pt x="17816" y="42677"/>
                    <a:pt x="15412" y="33132"/>
                    <a:pt x="12937" y="24860"/>
                  </a:cubicBezTo>
                  <a:cubicBezTo>
                    <a:pt x="10463" y="16588"/>
                    <a:pt x="6504" y="8104"/>
                    <a:pt x="1837" y="468"/>
                  </a:cubicBezTo>
                  <a:cubicBezTo>
                    <a:pt x="1201" y="-592"/>
                    <a:pt x="-496" y="327"/>
                    <a:pt x="140" y="1458"/>
                  </a:cubicBezTo>
                  <a:lnTo>
                    <a:pt x="140" y="14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8222955" y="5746437"/>
              <a:ext cx="45715" cy="38651"/>
            </a:xfrm>
            <a:custGeom>
              <a:avLst/>
              <a:gdLst/>
              <a:ahLst/>
              <a:cxnLst/>
              <a:rect l="l" t="t" r="r" b="b"/>
              <a:pathLst>
                <a:path w="45715" h="38651" extrusionOk="0">
                  <a:moveTo>
                    <a:pt x="44047" y="366"/>
                  </a:moveTo>
                  <a:cubicBezTo>
                    <a:pt x="38180" y="7578"/>
                    <a:pt x="31321" y="14082"/>
                    <a:pt x="24110" y="19950"/>
                  </a:cubicBezTo>
                  <a:cubicBezTo>
                    <a:pt x="16898" y="25818"/>
                    <a:pt x="8697" y="30697"/>
                    <a:pt x="778" y="35787"/>
                  </a:cubicBezTo>
                  <a:cubicBezTo>
                    <a:pt x="-989" y="36918"/>
                    <a:pt x="567" y="39322"/>
                    <a:pt x="2334" y="38474"/>
                  </a:cubicBezTo>
                  <a:cubicBezTo>
                    <a:pt x="10889" y="34585"/>
                    <a:pt x="18666" y="28717"/>
                    <a:pt x="25807" y="22566"/>
                  </a:cubicBezTo>
                  <a:cubicBezTo>
                    <a:pt x="32947" y="16415"/>
                    <a:pt x="39452" y="9204"/>
                    <a:pt x="45462" y="1780"/>
                  </a:cubicBezTo>
                  <a:cubicBezTo>
                    <a:pt x="46310" y="790"/>
                    <a:pt x="44825" y="-695"/>
                    <a:pt x="44047" y="366"/>
                  </a:cubicBezTo>
                  <a:lnTo>
                    <a:pt x="44047" y="3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8176664" y="5833572"/>
              <a:ext cx="112892" cy="61503"/>
            </a:xfrm>
            <a:custGeom>
              <a:avLst/>
              <a:gdLst/>
              <a:ahLst/>
              <a:cxnLst/>
              <a:rect l="l" t="t" r="r" b="b"/>
              <a:pathLst>
                <a:path w="112892" h="61503" extrusionOk="0">
                  <a:moveTo>
                    <a:pt x="2669" y="59865"/>
                  </a:moveTo>
                  <a:cubicBezTo>
                    <a:pt x="13910" y="47422"/>
                    <a:pt x="26849" y="36463"/>
                    <a:pt x="40565" y="26848"/>
                  </a:cubicBezTo>
                  <a:cubicBezTo>
                    <a:pt x="46998" y="22323"/>
                    <a:pt x="53715" y="18081"/>
                    <a:pt x="60573" y="14122"/>
                  </a:cubicBezTo>
                  <a:cubicBezTo>
                    <a:pt x="68209" y="9738"/>
                    <a:pt x="76340" y="5284"/>
                    <a:pt x="85177" y="4295"/>
                  </a:cubicBezTo>
                  <a:cubicBezTo>
                    <a:pt x="93166" y="3375"/>
                    <a:pt x="102146" y="5779"/>
                    <a:pt x="106458" y="13132"/>
                  </a:cubicBezTo>
                  <a:cubicBezTo>
                    <a:pt x="109993" y="19283"/>
                    <a:pt x="109145" y="27272"/>
                    <a:pt x="106317" y="33494"/>
                  </a:cubicBezTo>
                  <a:cubicBezTo>
                    <a:pt x="99247" y="48624"/>
                    <a:pt x="80935" y="52654"/>
                    <a:pt x="65876" y="54492"/>
                  </a:cubicBezTo>
                  <a:cubicBezTo>
                    <a:pt x="44666" y="57108"/>
                    <a:pt x="23314" y="56684"/>
                    <a:pt x="1962" y="57179"/>
                  </a:cubicBezTo>
                  <a:cubicBezTo>
                    <a:pt x="-654" y="57179"/>
                    <a:pt x="-654" y="61138"/>
                    <a:pt x="1962" y="61209"/>
                  </a:cubicBezTo>
                  <a:cubicBezTo>
                    <a:pt x="23880" y="61845"/>
                    <a:pt x="46080" y="61633"/>
                    <a:pt x="67855" y="58734"/>
                  </a:cubicBezTo>
                  <a:cubicBezTo>
                    <a:pt x="83410" y="56684"/>
                    <a:pt x="101721" y="51947"/>
                    <a:pt x="109498" y="36746"/>
                  </a:cubicBezTo>
                  <a:cubicBezTo>
                    <a:pt x="116144" y="23808"/>
                    <a:pt x="113316" y="6981"/>
                    <a:pt x="98469" y="1679"/>
                  </a:cubicBezTo>
                  <a:cubicBezTo>
                    <a:pt x="81642" y="-4402"/>
                    <a:pt x="63613" y="7335"/>
                    <a:pt x="50039" y="16172"/>
                  </a:cubicBezTo>
                  <a:cubicBezTo>
                    <a:pt x="32010" y="27979"/>
                    <a:pt x="15113" y="41978"/>
                    <a:pt x="1255" y="58381"/>
                  </a:cubicBezTo>
                  <a:cubicBezTo>
                    <a:pt x="407" y="59370"/>
                    <a:pt x="1821" y="60785"/>
                    <a:pt x="2669" y="59795"/>
                  </a:cubicBezTo>
                  <a:lnTo>
                    <a:pt x="2669" y="5979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8176294" y="5296059"/>
              <a:ext cx="33865" cy="152833"/>
            </a:xfrm>
            <a:custGeom>
              <a:avLst/>
              <a:gdLst/>
              <a:ahLst/>
              <a:cxnLst/>
              <a:rect l="l" t="t" r="r" b="b"/>
              <a:pathLst>
                <a:path w="33865" h="152833" extrusionOk="0">
                  <a:moveTo>
                    <a:pt x="0" y="662"/>
                  </a:moveTo>
                  <a:cubicBezTo>
                    <a:pt x="7070" y="25478"/>
                    <a:pt x="13504" y="50436"/>
                    <a:pt x="18806" y="75676"/>
                  </a:cubicBezTo>
                  <a:cubicBezTo>
                    <a:pt x="21422" y="88119"/>
                    <a:pt x="23826" y="100704"/>
                    <a:pt x="25876" y="113289"/>
                  </a:cubicBezTo>
                  <a:cubicBezTo>
                    <a:pt x="27927" y="125873"/>
                    <a:pt x="29058" y="139165"/>
                    <a:pt x="31391" y="151962"/>
                  </a:cubicBezTo>
                  <a:cubicBezTo>
                    <a:pt x="31674" y="153305"/>
                    <a:pt x="33866" y="153023"/>
                    <a:pt x="33866" y="151609"/>
                  </a:cubicBezTo>
                  <a:cubicBezTo>
                    <a:pt x="33229" y="139165"/>
                    <a:pt x="30896" y="126510"/>
                    <a:pt x="28916" y="114208"/>
                  </a:cubicBezTo>
                  <a:cubicBezTo>
                    <a:pt x="26937" y="101906"/>
                    <a:pt x="24462" y="88543"/>
                    <a:pt x="21776" y="75747"/>
                  </a:cubicBezTo>
                  <a:cubicBezTo>
                    <a:pt x="16403" y="50223"/>
                    <a:pt x="9544" y="25054"/>
                    <a:pt x="1131" y="379"/>
                  </a:cubicBezTo>
                  <a:cubicBezTo>
                    <a:pt x="919" y="-257"/>
                    <a:pt x="-142" y="-45"/>
                    <a:pt x="70" y="662"/>
                  </a:cubicBezTo>
                  <a:lnTo>
                    <a:pt x="70" y="66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8161648" y="5328017"/>
              <a:ext cx="45757" cy="112818"/>
            </a:xfrm>
            <a:custGeom>
              <a:avLst/>
              <a:gdLst/>
              <a:ahLst/>
              <a:cxnLst/>
              <a:rect l="l" t="t" r="r" b="b"/>
              <a:pathLst>
                <a:path w="45757" h="112818" extrusionOk="0">
                  <a:moveTo>
                    <a:pt x="81" y="1226"/>
                  </a:moveTo>
                  <a:cubicBezTo>
                    <a:pt x="14151" y="38344"/>
                    <a:pt x="28149" y="75533"/>
                    <a:pt x="43491" y="112085"/>
                  </a:cubicBezTo>
                  <a:cubicBezTo>
                    <a:pt x="44057" y="113358"/>
                    <a:pt x="46178" y="112863"/>
                    <a:pt x="45683" y="111449"/>
                  </a:cubicBezTo>
                  <a:cubicBezTo>
                    <a:pt x="32038" y="74190"/>
                    <a:pt x="16978" y="37425"/>
                    <a:pt x="1990" y="661"/>
                  </a:cubicBezTo>
                  <a:cubicBezTo>
                    <a:pt x="1495" y="-470"/>
                    <a:pt x="-414" y="-46"/>
                    <a:pt x="81" y="1156"/>
                  </a:cubicBezTo>
                  <a:lnTo>
                    <a:pt x="81" y="115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8206742" y="5330948"/>
              <a:ext cx="9339" cy="102060"/>
            </a:xfrm>
            <a:custGeom>
              <a:avLst/>
              <a:gdLst/>
              <a:ahLst/>
              <a:cxnLst/>
              <a:rect l="l" t="t" r="r" b="b"/>
              <a:pathLst>
                <a:path w="9339" h="102060" extrusionOk="0">
                  <a:moveTo>
                    <a:pt x="24" y="840"/>
                  </a:moveTo>
                  <a:cubicBezTo>
                    <a:pt x="3700" y="17454"/>
                    <a:pt x="5892" y="34423"/>
                    <a:pt x="6246" y="51462"/>
                  </a:cubicBezTo>
                  <a:cubicBezTo>
                    <a:pt x="6599" y="68501"/>
                    <a:pt x="4902" y="84409"/>
                    <a:pt x="2852" y="100953"/>
                  </a:cubicBezTo>
                  <a:cubicBezTo>
                    <a:pt x="2710" y="102225"/>
                    <a:pt x="4831" y="102508"/>
                    <a:pt x="5114" y="101235"/>
                  </a:cubicBezTo>
                  <a:cubicBezTo>
                    <a:pt x="12396" y="68501"/>
                    <a:pt x="9710" y="32726"/>
                    <a:pt x="1296" y="486"/>
                  </a:cubicBezTo>
                  <a:cubicBezTo>
                    <a:pt x="1084" y="-362"/>
                    <a:pt x="-189" y="-9"/>
                    <a:pt x="24" y="840"/>
                  </a:cubicBezTo>
                  <a:lnTo>
                    <a:pt x="24" y="8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8189869" y="5539864"/>
              <a:ext cx="47739" cy="89040"/>
            </a:xfrm>
            <a:custGeom>
              <a:avLst/>
              <a:gdLst/>
              <a:ahLst/>
              <a:cxnLst/>
              <a:rect l="l" t="t" r="r" b="b"/>
              <a:pathLst>
                <a:path w="47739" h="89040" extrusionOk="0">
                  <a:moveTo>
                    <a:pt x="70" y="1058"/>
                  </a:moveTo>
                  <a:cubicBezTo>
                    <a:pt x="5373" y="16400"/>
                    <a:pt x="12089" y="31247"/>
                    <a:pt x="19795" y="45529"/>
                  </a:cubicBezTo>
                  <a:cubicBezTo>
                    <a:pt x="27502" y="59811"/>
                    <a:pt x="35986" y="74941"/>
                    <a:pt x="45601" y="88516"/>
                  </a:cubicBezTo>
                  <a:cubicBezTo>
                    <a:pt x="46450" y="89717"/>
                    <a:pt x="48288" y="88657"/>
                    <a:pt x="47581" y="87314"/>
                  </a:cubicBezTo>
                  <a:cubicBezTo>
                    <a:pt x="40016" y="73032"/>
                    <a:pt x="30966" y="59528"/>
                    <a:pt x="23189" y="45388"/>
                  </a:cubicBezTo>
                  <a:cubicBezTo>
                    <a:pt x="15412" y="31247"/>
                    <a:pt x="7705" y="16047"/>
                    <a:pt x="1696" y="563"/>
                  </a:cubicBezTo>
                  <a:cubicBezTo>
                    <a:pt x="1272" y="-426"/>
                    <a:pt x="-354" y="-2"/>
                    <a:pt x="70" y="988"/>
                  </a:cubicBezTo>
                  <a:lnTo>
                    <a:pt x="70" y="98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8171261" y="5545648"/>
              <a:ext cx="63757" cy="78675"/>
            </a:xfrm>
            <a:custGeom>
              <a:avLst/>
              <a:gdLst/>
              <a:ahLst/>
              <a:cxnLst/>
              <a:rect l="l" t="t" r="r" b="b"/>
              <a:pathLst>
                <a:path w="63757" h="78675" extrusionOk="0">
                  <a:moveTo>
                    <a:pt x="84" y="1354"/>
                  </a:moveTo>
                  <a:cubicBezTo>
                    <a:pt x="6305" y="16272"/>
                    <a:pt x="15991" y="29422"/>
                    <a:pt x="26455" y="41654"/>
                  </a:cubicBezTo>
                  <a:cubicBezTo>
                    <a:pt x="37484" y="54450"/>
                    <a:pt x="49504" y="66399"/>
                    <a:pt x="61523" y="78277"/>
                  </a:cubicBezTo>
                  <a:cubicBezTo>
                    <a:pt x="62725" y="79478"/>
                    <a:pt x="64492" y="77711"/>
                    <a:pt x="63432" y="76368"/>
                  </a:cubicBezTo>
                  <a:cubicBezTo>
                    <a:pt x="52826" y="63995"/>
                    <a:pt x="41019" y="52824"/>
                    <a:pt x="30202" y="40593"/>
                  </a:cubicBezTo>
                  <a:cubicBezTo>
                    <a:pt x="19385" y="28362"/>
                    <a:pt x="9628" y="15141"/>
                    <a:pt x="1993" y="505"/>
                  </a:cubicBezTo>
                  <a:cubicBezTo>
                    <a:pt x="1427" y="-555"/>
                    <a:pt x="-411" y="223"/>
                    <a:pt x="84" y="1283"/>
                  </a:cubicBezTo>
                  <a:lnTo>
                    <a:pt x="84" y="128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8245722" y="5633299"/>
              <a:ext cx="46889" cy="73769"/>
            </a:xfrm>
            <a:custGeom>
              <a:avLst/>
              <a:gdLst/>
              <a:ahLst/>
              <a:cxnLst/>
              <a:rect l="l" t="t" r="r" b="b"/>
              <a:pathLst>
                <a:path w="46889" h="73769" extrusionOk="0">
                  <a:moveTo>
                    <a:pt x="45531" y="383"/>
                  </a:moveTo>
                  <a:cubicBezTo>
                    <a:pt x="39097" y="13038"/>
                    <a:pt x="32027" y="25411"/>
                    <a:pt x="24391" y="37360"/>
                  </a:cubicBezTo>
                  <a:cubicBezTo>
                    <a:pt x="16756" y="49308"/>
                    <a:pt x="8130" y="60620"/>
                    <a:pt x="141" y="72427"/>
                  </a:cubicBezTo>
                  <a:cubicBezTo>
                    <a:pt x="-425" y="73276"/>
                    <a:pt x="848" y="74266"/>
                    <a:pt x="1555" y="73488"/>
                  </a:cubicBezTo>
                  <a:cubicBezTo>
                    <a:pt x="10888" y="62953"/>
                    <a:pt x="18665" y="51005"/>
                    <a:pt x="26018" y="39056"/>
                  </a:cubicBezTo>
                  <a:cubicBezTo>
                    <a:pt x="33371" y="27108"/>
                    <a:pt x="40511" y="14099"/>
                    <a:pt x="46804" y="1090"/>
                  </a:cubicBezTo>
                  <a:cubicBezTo>
                    <a:pt x="47228" y="241"/>
                    <a:pt x="45956" y="-465"/>
                    <a:pt x="45531" y="383"/>
                  </a:cubicBezTo>
                  <a:lnTo>
                    <a:pt x="45531" y="38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8250157" y="5644376"/>
              <a:ext cx="49692" cy="58574"/>
            </a:xfrm>
            <a:custGeom>
              <a:avLst/>
              <a:gdLst/>
              <a:ahLst/>
              <a:cxnLst/>
              <a:rect l="l" t="t" r="r" b="b"/>
              <a:pathLst>
                <a:path w="49692" h="58574" extrusionOk="0">
                  <a:moveTo>
                    <a:pt x="48237" y="335"/>
                  </a:moveTo>
                  <a:cubicBezTo>
                    <a:pt x="34450" y="20909"/>
                    <a:pt x="17977" y="39079"/>
                    <a:pt x="372" y="56472"/>
                  </a:cubicBezTo>
                  <a:cubicBezTo>
                    <a:pt x="-759" y="57603"/>
                    <a:pt x="938" y="59300"/>
                    <a:pt x="2140" y="58240"/>
                  </a:cubicBezTo>
                  <a:cubicBezTo>
                    <a:pt x="20734" y="41908"/>
                    <a:pt x="36359" y="21970"/>
                    <a:pt x="49580" y="1113"/>
                  </a:cubicBezTo>
                  <a:cubicBezTo>
                    <a:pt x="50075" y="265"/>
                    <a:pt x="48802" y="-442"/>
                    <a:pt x="48307" y="335"/>
                  </a:cubicBezTo>
                  <a:lnTo>
                    <a:pt x="48307" y="3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8174596" y="5768235"/>
              <a:ext cx="24801" cy="77661"/>
            </a:xfrm>
            <a:custGeom>
              <a:avLst/>
              <a:gdLst/>
              <a:ahLst/>
              <a:cxnLst/>
              <a:rect l="l" t="t" r="r" b="b"/>
              <a:pathLst>
                <a:path w="24801" h="77661" extrusionOk="0">
                  <a:moveTo>
                    <a:pt x="0" y="1404"/>
                  </a:moveTo>
                  <a:cubicBezTo>
                    <a:pt x="4667" y="27140"/>
                    <a:pt x="11100" y="53299"/>
                    <a:pt x="22413" y="77054"/>
                  </a:cubicBezTo>
                  <a:cubicBezTo>
                    <a:pt x="23049" y="78327"/>
                    <a:pt x="25170" y="77408"/>
                    <a:pt x="24745" y="76065"/>
                  </a:cubicBezTo>
                  <a:cubicBezTo>
                    <a:pt x="16191" y="51178"/>
                    <a:pt x="7495" y="26574"/>
                    <a:pt x="2121" y="768"/>
                  </a:cubicBezTo>
                  <a:cubicBezTo>
                    <a:pt x="1838" y="-575"/>
                    <a:pt x="-212" y="-10"/>
                    <a:pt x="71" y="1334"/>
                  </a:cubicBezTo>
                  <a:lnTo>
                    <a:pt x="71" y="133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8183523" y="5853279"/>
              <a:ext cx="75035" cy="37550"/>
            </a:xfrm>
            <a:custGeom>
              <a:avLst/>
              <a:gdLst/>
              <a:ahLst/>
              <a:cxnLst/>
              <a:rect l="l" t="t" r="r" b="b"/>
              <a:pathLst>
                <a:path w="75035" h="37550" extrusionOk="0">
                  <a:moveTo>
                    <a:pt x="73935" y="142"/>
                  </a:moveTo>
                  <a:cubicBezTo>
                    <a:pt x="51311" y="15060"/>
                    <a:pt x="27131" y="26230"/>
                    <a:pt x="1254" y="34078"/>
                  </a:cubicBezTo>
                  <a:cubicBezTo>
                    <a:pt x="-937" y="34714"/>
                    <a:pt x="-18" y="38108"/>
                    <a:pt x="2174" y="37472"/>
                  </a:cubicBezTo>
                  <a:cubicBezTo>
                    <a:pt x="28192" y="30190"/>
                    <a:pt x="53149" y="17675"/>
                    <a:pt x="74713" y="1414"/>
                  </a:cubicBezTo>
                  <a:cubicBezTo>
                    <a:pt x="75491" y="849"/>
                    <a:pt x="74713" y="-424"/>
                    <a:pt x="73935" y="142"/>
                  </a:cubicBezTo>
                  <a:lnTo>
                    <a:pt x="73935" y="1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37"/>
          <p:cNvGrpSpPr/>
          <p:nvPr/>
        </p:nvGrpSpPr>
        <p:grpSpPr>
          <a:xfrm>
            <a:off x="7100794" y="1663702"/>
            <a:ext cx="836961" cy="1005555"/>
            <a:chOff x="294744" y="350739"/>
            <a:chExt cx="836961" cy="1005555"/>
          </a:xfrm>
        </p:grpSpPr>
        <p:sp>
          <p:nvSpPr>
            <p:cNvPr id="637" name="Google Shape;637;p37"/>
            <p:cNvSpPr/>
            <p:nvPr/>
          </p:nvSpPr>
          <p:spPr>
            <a:xfrm rot="-1979409">
              <a:off x="393553" y="766279"/>
              <a:ext cx="470779" cy="502345"/>
            </a:xfrm>
            <a:custGeom>
              <a:avLst/>
              <a:gdLst/>
              <a:ahLst/>
              <a:cxnLst/>
              <a:rect l="l" t="t" r="r" b="b"/>
              <a:pathLst>
                <a:path w="91142" h="97253" extrusionOk="0">
                  <a:moveTo>
                    <a:pt x="45558" y="44124"/>
                  </a:moveTo>
                  <a:cubicBezTo>
                    <a:pt x="43932" y="36417"/>
                    <a:pt x="41598" y="28993"/>
                    <a:pt x="38487" y="21782"/>
                  </a:cubicBezTo>
                  <a:cubicBezTo>
                    <a:pt x="35730" y="15490"/>
                    <a:pt x="32620" y="7995"/>
                    <a:pt x="27246" y="3470"/>
                  </a:cubicBezTo>
                  <a:cubicBezTo>
                    <a:pt x="16994" y="-5155"/>
                    <a:pt x="4127" y="3682"/>
                    <a:pt x="1157" y="14853"/>
                  </a:cubicBezTo>
                  <a:cubicBezTo>
                    <a:pt x="-2590" y="28923"/>
                    <a:pt x="3349" y="44265"/>
                    <a:pt x="10561" y="56214"/>
                  </a:cubicBezTo>
                  <a:cubicBezTo>
                    <a:pt x="19257" y="70636"/>
                    <a:pt x="31276" y="82585"/>
                    <a:pt x="40821" y="96372"/>
                  </a:cubicBezTo>
                  <a:cubicBezTo>
                    <a:pt x="41527" y="97361"/>
                    <a:pt x="42800" y="97573"/>
                    <a:pt x="43649" y="96725"/>
                  </a:cubicBezTo>
                  <a:cubicBezTo>
                    <a:pt x="61960" y="79474"/>
                    <a:pt x="78646" y="58051"/>
                    <a:pt x="88120" y="34579"/>
                  </a:cubicBezTo>
                  <a:cubicBezTo>
                    <a:pt x="91867" y="25176"/>
                    <a:pt x="93564" y="13369"/>
                    <a:pt x="84514" y="6440"/>
                  </a:cubicBezTo>
                  <a:cubicBezTo>
                    <a:pt x="76595" y="360"/>
                    <a:pt x="65566" y="1491"/>
                    <a:pt x="57506" y="6581"/>
                  </a:cubicBezTo>
                  <a:cubicBezTo>
                    <a:pt x="45416" y="14287"/>
                    <a:pt x="39477" y="28287"/>
                    <a:pt x="32973" y="40518"/>
                  </a:cubicBezTo>
                  <a:cubicBezTo>
                    <a:pt x="32195" y="42073"/>
                    <a:pt x="34316" y="43275"/>
                    <a:pt x="35235" y="41861"/>
                  </a:cubicBezTo>
                  <a:cubicBezTo>
                    <a:pt x="43083" y="30619"/>
                    <a:pt x="47962" y="16126"/>
                    <a:pt x="60263" y="8702"/>
                  </a:cubicBezTo>
                  <a:cubicBezTo>
                    <a:pt x="66203" y="5096"/>
                    <a:pt x="73626" y="3965"/>
                    <a:pt x="80060" y="7005"/>
                  </a:cubicBezTo>
                  <a:cubicBezTo>
                    <a:pt x="87342" y="10399"/>
                    <a:pt x="89605" y="18106"/>
                    <a:pt x="88261" y="25600"/>
                  </a:cubicBezTo>
                  <a:cubicBezTo>
                    <a:pt x="86989" y="32528"/>
                    <a:pt x="83524" y="38821"/>
                    <a:pt x="80130" y="44901"/>
                  </a:cubicBezTo>
                  <a:cubicBezTo>
                    <a:pt x="76737" y="50981"/>
                    <a:pt x="73202" y="56638"/>
                    <a:pt x="69313" y="62223"/>
                  </a:cubicBezTo>
                  <a:cubicBezTo>
                    <a:pt x="61112" y="73889"/>
                    <a:pt x="51567" y="84564"/>
                    <a:pt x="41033" y="94180"/>
                  </a:cubicBezTo>
                  <a:lnTo>
                    <a:pt x="43861" y="94533"/>
                  </a:lnTo>
                  <a:cubicBezTo>
                    <a:pt x="29226" y="73252"/>
                    <a:pt x="5470" y="53880"/>
                    <a:pt x="3632" y="26307"/>
                  </a:cubicBezTo>
                  <a:cubicBezTo>
                    <a:pt x="3208" y="19873"/>
                    <a:pt x="3985" y="12661"/>
                    <a:pt x="8581" y="7712"/>
                  </a:cubicBezTo>
                  <a:cubicBezTo>
                    <a:pt x="13813" y="1986"/>
                    <a:pt x="21590" y="1844"/>
                    <a:pt x="26893" y="7430"/>
                  </a:cubicBezTo>
                  <a:cubicBezTo>
                    <a:pt x="31347" y="12096"/>
                    <a:pt x="34316" y="18671"/>
                    <a:pt x="36932" y="24468"/>
                  </a:cubicBezTo>
                  <a:cubicBezTo>
                    <a:pt x="39831" y="30973"/>
                    <a:pt x="42093" y="37689"/>
                    <a:pt x="43719" y="44618"/>
                  </a:cubicBezTo>
                  <a:cubicBezTo>
                    <a:pt x="44002" y="45820"/>
                    <a:pt x="45770" y="45325"/>
                    <a:pt x="45558" y="44124"/>
                  </a:cubicBezTo>
                  <a:lnTo>
                    <a:pt x="45558" y="441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 rot="732028">
              <a:off x="818186" y="377386"/>
              <a:ext cx="284640" cy="303725"/>
            </a:xfrm>
            <a:custGeom>
              <a:avLst/>
              <a:gdLst/>
              <a:ahLst/>
              <a:cxnLst/>
              <a:rect l="l" t="t" r="r" b="b"/>
              <a:pathLst>
                <a:path w="91142" h="97253" extrusionOk="0">
                  <a:moveTo>
                    <a:pt x="45558" y="44124"/>
                  </a:moveTo>
                  <a:cubicBezTo>
                    <a:pt x="43932" y="36417"/>
                    <a:pt x="41598" y="28993"/>
                    <a:pt x="38487" y="21782"/>
                  </a:cubicBezTo>
                  <a:cubicBezTo>
                    <a:pt x="35730" y="15490"/>
                    <a:pt x="32620" y="7995"/>
                    <a:pt x="27246" y="3470"/>
                  </a:cubicBezTo>
                  <a:cubicBezTo>
                    <a:pt x="16994" y="-5155"/>
                    <a:pt x="4127" y="3682"/>
                    <a:pt x="1157" y="14853"/>
                  </a:cubicBezTo>
                  <a:cubicBezTo>
                    <a:pt x="-2590" y="28923"/>
                    <a:pt x="3349" y="44265"/>
                    <a:pt x="10561" y="56214"/>
                  </a:cubicBezTo>
                  <a:cubicBezTo>
                    <a:pt x="19257" y="70636"/>
                    <a:pt x="31276" y="82585"/>
                    <a:pt x="40821" y="96372"/>
                  </a:cubicBezTo>
                  <a:cubicBezTo>
                    <a:pt x="41527" y="97361"/>
                    <a:pt x="42800" y="97573"/>
                    <a:pt x="43649" y="96725"/>
                  </a:cubicBezTo>
                  <a:cubicBezTo>
                    <a:pt x="61960" y="79474"/>
                    <a:pt x="78646" y="58051"/>
                    <a:pt x="88120" y="34579"/>
                  </a:cubicBezTo>
                  <a:cubicBezTo>
                    <a:pt x="91867" y="25176"/>
                    <a:pt x="93564" y="13369"/>
                    <a:pt x="84514" y="6440"/>
                  </a:cubicBezTo>
                  <a:cubicBezTo>
                    <a:pt x="76595" y="360"/>
                    <a:pt x="65566" y="1491"/>
                    <a:pt x="57506" y="6581"/>
                  </a:cubicBezTo>
                  <a:cubicBezTo>
                    <a:pt x="45416" y="14287"/>
                    <a:pt x="39477" y="28287"/>
                    <a:pt x="32973" y="40518"/>
                  </a:cubicBezTo>
                  <a:cubicBezTo>
                    <a:pt x="32195" y="42073"/>
                    <a:pt x="34316" y="43275"/>
                    <a:pt x="35235" y="41861"/>
                  </a:cubicBezTo>
                  <a:cubicBezTo>
                    <a:pt x="43083" y="30619"/>
                    <a:pt x="47962" y="16126"/>
                    <a:pt x="60263" y="8702"/>
                  </a:cubicBezTo>
                  <a:cubicBezTo>
                    <a:pt x="66203" y="5096"/>
                    <a:pt x="73626" y="3965"/>
                    <a:pt x="80060" y="7005"/>
                  </a:cubicBezTo>
                  <a:cubicBezTo>
                    <a:pt x="87342" y="10399"/>
                    <a:pt x="89605" y="18106"/>
                    <a:pt x="88261" y="25600"/>
                  </a:cubicBezTo>
                  <a:cubicBezTo>
                    <a:pt x="86989" y="32528"/>
                    <a:pt x="83524" y="38821"/>
                    <a:pt x="80130" y="44901"/>
                  </a:cubicBezTo>
                  <a:cubicBezTo>
                    <a:pt x="76737" y="50981"/>
                    <a:pt x="73202" y="56638"/>
                    <a:pt x="69313" y="62223"/>
                  </a:cubicBezTo>
                  <a:cubicBezTo>
                    <a:pt x="61112" y="73889"/>
                    <a:pt x="51567" y="84564"/>
                    <a:pt x="41033" y="94180"/>
                  </a:cubicBezTo>
                  <a:lnTo>
                    <a:pt x="43861" y="94533"/>
                  </a:lnTo>
                  <a:cubicBezTo>
                    <a:pt x="29226" y="73252"/>
                    <a:pt x="5470" y="53880"/>
                    <a:pt x="3632" y="26307"/>
                  </a:cubicBezTo>
                  <a:cubicBezTo>
                    <a:pt x="3208" y="19873"/>
                    <a:pt x="3985" y="12661"/>
                    <a:pt x="8581" y="7712"/>
                  </a:cubicBezTo>
                  <a:cubicBezTo>
                    <a:pt x="13813" y="1986"/>
                    <a:pt x="21590" y="1844"/>
                    <a:pt x="26893" y="7430"/>
                  </a:cubicBezTo>
                  <a:cubicBezTo>
                    <a:pt x="31347" y="12096"/>
                    <a:pt x="34316" y="18671"/>
                    <a:pt x="36932" y="24468"/>
                  </a:cubicBezTo>
                  <a:cubicBezTo>
                    <a:pt x="39831" y="30973"/>
                    <a:pt x="42093" y="37689"/>
                    <a:pt x="43719" y="44618"/>
                  </a:cubicBezTo>
                  <a:cubicBezTo>
                    <a:pt x="44002" y="45820"/>
                    <a:pt x="45770" y="45325"/>
                    <a:pt x="45558" y="44124"/>
                  </a:cubicBezTo>
                  <a:lnTo>
                    <a:pt x="45558" y="441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55"/>
          <p:cNvGrpSpPr/>
          <p:nvPr/>
        </p:nvGrpSpPr>
        <p:grpSpPr>
          <a:xfrm rot="-2306813">
            <a:off x="513477" y="558130"/>
            <a:ext cx="1101209" cy="347853"/>
            <a:chOff x="3943025" y="484800"/>
            <a:chExt cx="1424125" cy="449857"/>
          </a:xfrm>
        </p:grpSpPr>
        <p:sp>
          <p:nvSpPr>
            <p:cNvPr id="1523" name="Google Shape;1523;p55"/>
            <p:cNvSpPr/>
            <p:nvPr/>
          </p:nvSpPr>
          <p:spPr>
            <a:xfrm>
              <a:off x="3943025" y="484800"/>
              <a:ext cx="1424125" cy="449857"/>
            </a:xfrm>
            <a:custGeom>
              <a:avLst/>
              <a:gdLst/>
              <a:ahLst/>
              <a:cxnLst/>
              <a:rect l="l" t="t" r="r" b="b"/>
              <a:pathLst>
                <a:path w="1123570" h="354917" extrusionOk="0">
                  <a:moveTo>
                    <a:pt x="4485" y="700"/>
                  </a:moveTo>
                  <a:cubicBezTo>
                    <a:pt x="117889" y="700"/>
                    <a:pt x="232354" y="-2764"/>
                    <a:pt x="345405" y="5720"/>
                  </a:cubicBezTo>
                  <a:cubicBezTo>
                    <a:pt x="468001" y="14982"/>
                    <a:pt x="571790" y="12790"/>
                    <a:pt x="687032" y="14911"/>
                  </a:cubicBezTo>
                  <a:cubicBezTo>
                    <a:pt x="834939" y="17668"/>
                    <a:pt x="961777" y="14840"/>
                    <a:pt x="1116188" y="16678"/>
                  </a:cubicBezTo>
                  <a:cubicBezTo>
                    <a:pt x="1123540" y="120044"/>
                    <a:pt x="1128065" y="212025"/>
                    <a:pt x="1116612" y="333207"/>
                  </a:cubicBezTo>
                  <a:cubicBezTo>
                    <a:pt x="1022368" y="341903"/>
                    <a:pt x="935194" y="350882"/>
                    <a:pt x="840383" y="354064"/>
                  </a:cubicBezTo>
                  <a:cubicBezTo>
                    <a:pt x="715031" y="358235"/>
                    <a:pt x="596111" y="346145"/>
                    <a:pt x="476485" y="338934"/>
                  </a:cubicBezTo>
                  <a:cubicBezTo>
                    <a:pt x="370716" y="332571"/>
                    <a:pt x="266573" y="343459"/>
                    <a:pt x="155219" y="337732"/>
                  </a:cubicBezTo>
                  <a:cubicBezTo>
                    <a:pt x="107567" y="335258"/>
                    <a:pt x="51571" y="337732"/>
                    <a:pt x="596" y="335469"/>
                  </a:cubicBezTo>
                  <a:cubicBezTo>
                    <a:pt x="-1878" y="219025"/>
                    <a:pt x="4131" y="120114"/>
                    <a:pt x="4414" y="7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4032871" y="835567"/>
              <a:ext cx="102046" cy="76459"/>
            </a:xfrm>
            <a:custGeom>
              <a:avLst/>
              <a:gdLst/>
              <a:ahLst/>
              <a:cxnLst/>
              <a:rect l="l" t="t" r="r" b="b"/>
              <a:pathLst>
                <a:path w="80510" h="60323" extrusionOk="0">
                  <a:moveTo>
                    <a:pt x="71703" y="60324"/>
                  </a:moveTo>
                  <a:cubicBezTo>
                    <a:pt x="53179" y="59617"/>
                    <a:pt x="33666" y="59617"/>
                    <a:pt x="13799" y="59617"/>
                  </a:cubicBezTo>
                  <a:cubicBezTo>
                    <a:pt x="11536" y="56294"/>
                    <a:pt x="9416" y="52758"/>
                    <a:pt x="7294" y="48941"/>
                  </a:cubicBezTo>
                  <a:cubicBezTo>
                    <a:pt x="2133" y="39396"/>
                    <a:pt x="-3240" y="19459"/>
                    <a:pt x="2417" y="8995"/>
                  </a:cubicBezTo>
                  <a:cubicBezTo>
                    <a:pt x="14506" y="-13418"/>
                    <a:pt x="35716" y="13095"/>
                    <a:pt x="41938" y="25821"/>
                  </a:cubicBezTo>
                  <a:cubicBezTo>
                    <a:pt x="46251" y="13307"/>
                    <a:pt x="49221" y="440"/>
                    <a:pt x="59897" y="16"/>
                  </a:cubicBezTo>
                  <a:cubicBezTo>
                    <a:pt x="74885" y="-550"/>
                    <a:pt x="79410" y="14226"/>
                    <a:pt x="80329" y="25185"/>
                  </a:cubicBezTo>
                  <a:cubicBezTo>
                    <a:pt x="81460" y="38547"/>
                    <a:pt x="77147" y="49365"/>
                    <a:pt x="71703" y="6032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4008707" y="485060"/>
              <a:ext cx="76799" cy="59771"/>
            </a:xfrm>
            <a:custGeom>
              <a:avLst/>
              <a:gdLst/>
              <a:ahLst/>
              <a:cxnLst/>
              <a:rect l="l" t="t" r="r" b="b"/>
              <a:pathLst>
                <a:path w="60591" h="47157" extrusionOk="0">
                  <a:moveTo>
                    <a:pt x="60591" y="0"/>
                  </a:moveTo>
                  <a:cubicBezTo>
                    <a:pt x="57905" y="5514"/>
                    <a:pt x="54864" y="10959"/>
                    <a:pt x="51965" y="16756"/>
                  </a:cubicBezTo>
                  <a:cubicBezTo>
                    <a:pt x="46946" y="26584"/>
                    <a:pt x="40936" y="36057"/>
                    <a:pt x="32805" y="47157"/>
                  </a:cubicBezTo>
                  <a:cubicBezTo>
                    <a:pt x="26160" y="36411"/>
                    <a:pt x="19019" y="26301"/>
                    <a:pt x="13575" y="19019"/>
                  </a:cubicBezTo>
                  <a:cubicBezTo>
                    <a:pt x="8979" y="12938"/>
                    <a:pt x="4383" y="6999"/>
                    <a:pt x="0" y="283"/>
                  </a:cubicBezTo>
                  <a:cubicBezTo>
                    <a:pt x="20150" y="212"/>
                    <a:pt x="40370" y="71"/>
                    <a:pt x="60591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3943100" y="779151"/>
              <a:ext cx="41541" cy="96886"/>
            </a:xfrm>
            <a:custGeom>
              <a:avLst/>
              <a:gdLst/>
              <a:ahLst/>
              <a:cxnLst/>
              <a:rect l="l" t="t" r="r" b="b"/>
              <a:pathLst>
                <a:path w="32774" h="76439" extrusionOk="0">
                  <a:moveTo>
                    <a:pt x="21040" y="54169"/>
                  </a:moveTo>
                  <a:cubicBezTo>
                    <a:pt x="17364" y="61381"/>
                    <a:pt x="12980" y="68310"/>
                    <a:pt x="7042" y="76440"/>
                  </a:cubicBezTo>
                  <a:cubicBezTo>
                    <a:pt x="4708" y="72693"/>
                    <a:pt x="2375" y="69087"/>
                    <a:pt x="42" y="65764"/>
                  </a:cubicBezTo>
                  <a:lnTo>
                    <a:pt x="42" y="65764"/>
                  </a:lnTo>
                  <a:cubicBezTo>
                    <a:pt x="-28" y="47453"/>
                    <a:pt x="-28" y="29495"/>
                    <a:pt x="184" y="11819"/>
                  </a:cubicBezTo>
                  <a:cubicBezTo>
                    <a:pt x="2092" y="14294"/>
                    <a:pt x="3577" y="16839"/>
                    <a:pt x="4567" y="18890"/>
                  </a:cubicBezTo>
                  <a:cubicBezTo>
                    <a:pt x="7678" y="9769"/>
                    <a:pt x="9870" y="366"/>
                    <a:pt x="17718" y="12"/>
                  </a:cubicBezTo>
                  <a:cubicBezTo>
                    <a:pt x="28605" y="-412"/>
                    <a:pt x="31929" y="10405"/>
                    <a:pt x="32635" y="18465"/>
                  </a:cubicBezTo>
                  <a:cubicBezTo>
                    <a:pt x="33837" y="32252"/>
                    <a:pt x="27050" y="42292"/>
                    <a:pt x="21040" y="54169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3945660" y="577467"/>
              <a:ext cx="34681" cy="95184"/>
            </a:xfrm>
            <a:custGeom>
              <a:avLst/>
              <a:gdLst/>
              <a:ahLst/>
              <a:cxnLst/>
              <a:rect l="l" t="t" r="r" b="b"/>
              <a:pathLst>
                <a:path w="27362" h="75096" extrusionOk="0">
                  <a:moveTo>
                    <a:pt x="15838" y="53250"/>
                  </a:moveTo>
                  <a:cubicBezTo>
                    <a:pt x="12303" y="60320"/>
                    <a:pt x="7989" y="67107"/>
                    <a:pt x="2121" y="75097"/>
                  </a:cubicBezTo>
                  <a:cubicBezTo>
                    <a:pt x="1415" y="73965"/>
                    <a:pt x="708" y="72763"/>
                    <a:pt x="0" y="71632"/>
                  </a:cubicBezTo>
                  <a:cubicBezTo>
                    <a:pt x="425" y="52472"/>
                    <a:pt x="919" y="33241"/>
                    <a:pt x="1344" y="13587"/>
                  </a:cubicBezTo>
                  <a:lnTo>
                    <a:pt x="1344" y="13587"/>
                  </a:lnTo>
                  <a:cubicBezTo>
                    <a:pt x="3747" y="6446"/>
                    <a:pt x="6292" y="295"/>
                    <a:pt x="12585" y="12"/>
                  </a:cubicBezTo>
                  <a:cubicBezTo>
                    <a:pt x="23332" y="-412"/>
                    <a:pt x="26584" y="10264"/>
                    <a:pt x="27221" y="18112"/>
                  </a:cubicBezTo>
                  <a:cubicBezTo>
                    <a:pt x="28422" y="31686"/>
                    <a:pt x="21776" y="41514"/>
                    <a:pt x="15838" y="5325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3982795" y="694615"/>
              <a:ext cx="54727" cy="71073"/>
            </a:xfrm>
            <a:custGeom>
              <a:avLst/>
              <a:gdLst/>
              <a:ahLst/>
              <a:cxnLst/>
              <a:rect l="l" t="t" r="r" b="b"/>
              <a:pathLst>
                <a:path w="43177" h="56073" extrusionOk="0">
                  <a:moveTo>
                    <a:pt x="24346" y="56073"/>
                  </a:moveTo>
                  <a:cubicBezTo>
                    <a:pt x="20811" y="50276"/>
                    <a:pt x="16922" y="44832"/>
                    <a:pt x="14023" y="41014"/>
                  </a:cubicBezTo>
                  <a:cubicBezTo>
                    <a:pt x="10558" y="36348"/>
                    <a:pt x="7023" y="31964"/>
                    <a:pt x="3913" y="26238"/>
                  </a:cubicBezTo>
                  <a:cubicBezTo>
                    <a:pt x="1156" y="21147"/>
                    <a:pt x="-1743" y="10471"/>
                    <a:pt x="1297" y="4815"/>
                  </a:cubicBezTo>
                  <a:cubicBezTo>
                    <a:pt x="7801" y="-7204"/>
                    <a:pt x="19185" y="7007"/>
                    <a:pt x="22507" y="13865"/>
                  </a:cubicBezTo>
                  <a:cubicBezTo>
                    <a:pt x="24769" y="7148"/>
                    <a:pt x="26395" y="290"/>
                    <a:pt x="32123" y="7"/>
                  </a:cubicBezTo>
                  <a:cubicBezTo>
                    <a:pt x="40112" y="-275"/>
                    <a:pt x="42586" y="7643"/>
                    <a:pt x="43082" y="13511"/>
                  </a:cubicBezTo>
                  <a:cubicBezTo>
                    <a:pt x="43930" y="23622"/>
                    <a:pt x="38980" y="30974"/>
                    <a:pt x="34597" y="39741"/>
                  </a:cubicBezTo>
                  <a:cubicBezTo>
                    <a:pt x="31910" y="45044"/>
                    <a:pt x="28729" y="50135"/>
                    <a:pt x="24346" y="5607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4075440" y="563218"/>
              <a:ext cx="151959" cy="202552"/>
            </a:xfrm>
            <a:custGeom>
              <a:avLst/>
              <a:gdLst/>
              <a:ahLst/>
              <a:cxnLst/>
              <a:rect l="l" t="t" r="r" b="b"/>
              <a:pathLst>
                <a:path w="119889" h="159804" extrusionOk="0">
                  <a:moveTo>
                    <a:pt x="67437" y="159804"/>
                  </a:moveTo>
                  <a:cubicBezTo>
                    <a:pt x="57610" y="143755"/>
                    <a:pt x="46934" y="128696"/>
                    <a:pt x="38875" y="117949"/>
                  </a:cubicBezTo>
                  <a:cubicBezTo>
                    <a:pt x="29188" y="105082"/>
                    <a:pt x="19502" y="92780"/>
                    <a:pt x="10876" y="76943"/>
                  </a:cubicBezTo>
                  <a:cubicBezTo>
                    <a:pt x="3170" y="62803"/>
                    <a:pt x="-4819" y="33179"/>
                    <a:pt x="3594" y="17554"/>
                  </a:cubicBezTo>
                  <a:cubicBezTo>
                    <a:pt x="21623" y="-15817"/>
                    <a:pt x="51742" y="15928"/>
                    <a:pt x="61003" y="34946"/>
                  </a:cubicBezTo>
                  <a:cubicBezTo>
                    <a:pt x="67366" y="16352"/>
                    <a:pt x="74507" y="657"/>
                    <a:pt x="90486" y="20"/>
                  </a:cubicBezTo>
                  <a:cubicBezTo>
                    <a:pt x="112686" y="-828"/>
                    <a:pt x="118201" y="25402"/>
                    <a:pt x="119615" y="41663"/>
                  </a:cubicBezTo>
                  <a:cubicBezTo>
                    <a:pt x="122018" y="69731"/>
                    <a:pt x="108232" y="90164"/>
                    <a:pt x="96001" y="114485"/>
                  </a:cubicBezTo>
                  <a:cubicBezTo>
                    <a:pt x="88577" y="129120"/>
                    <a:pt x="79668" y="143260"/>
                    <a:pt x="67508" y="15973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116973" y="625202"/>
              <a:ext cx="77067" cy="100023"/>
            </a:xfrm>
            <a:custGeom>
              <a:avLst/>
              <a:gdLst/>
              <a:ahLst/>
              <a:cxnLst/>
              <a:rect l="l" t="t" r="r" b="b"/>
              <a:pathLst>
                <a:path w="60802" h="78914" extrusionOk="0">
                  <a:moveTo>
                    <a:pt x="34224" y="78844"/>
                  </a:moveTo>
                  <a:cubicBezTo>
                    <a:pt x="29204" y="70713"/>
                    <a:pt x="23831" y="63077"/>
                    <a:pt x="19730" y="57633"/>
                  </a:cubicBezTo>
                  <a:cubicBezTo>
                    <a:pt x="14852" y="51058"/>
                    <a:pt x="9903" y="44907"/>
                    <a:pt x="5519" y="36847"/>
                  </a:cubicBezTo>
                  <a:cubicBezTo>
                    <a:pt x="1631" y="29706"/>
                    <a:pt x="-2470" y="14647"/>
                    <a:pt x="1843" y="6728"/>
                  </a:cubicBezTo>
                  <a:cubicBezTo>
                    <a:pt x="10964" y="-10240"/>
                    <a:pt x="27013" y="9839"/>
                    <a:pt x="31679" y="19455"/>
                  </a:cubicBezTo>
                  <a:cubicBezTo>
                    <a:pt x="34931" y="10052"/>
                    <a:pt x="37123" y="295"/>
                    <a:pt x="45253" y="12"/>
                  </a:cubicBezTo>
                  <a:cubicBezTo>
                    <a:pt x="56495" y="-412"/>
                    <a:pt x="59960" y="10758"/>
                    <a:pt x="60667" y="19030"/>
                  </a:cubicBezTo>
                  <a:cubicBezTo>
                    <a:pt x="61868" y="33241"/>
                    <a:pt x="54869" y="43635"/>
                    <a:pt x="48718" y="55936"/>
                  </a:cubicBezTo>
                  <a:cubicBezTo>
                    <a:pt x="44971" y="63360"/>
                    <a:pt x="40446" y="70501"/>
                    <a:pt x="34295" y="7891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445633" y="821149"/>
              <a:ext cx="102136" cy="92052"/>
            </a:xfrm>
            <a:custGeom>
              <a:avLst/>
              <a:gdLst/>
              <a:ahLst/>
              <a:cxnLst/>
              <a:rect l="l" t="t" r="r" b="b"/>
              <a:pathLst>
                <a:path w="80581" h="72625" extrusionOk="0">
                  <a:moveTo>
                    <a:pt x="65197" y="72626"/>
                  </a:moveTo>
                  <a:cubicBezTo>
                    <a:pt x="50915" y="71989"/>
                    <a:pt x="36634" y="71565"/>
                    <a:pt x="22423" y="71424"/>
                  </a:cubicBezTo>
                  <a:cubicBezTo>
                    <a:pt x="17191" y="64495"/>
                    <a:pt x="12030" y="57496"/>
                    <a:pt x="7363" y="48870"/>
                  </a:cubicBezTo>
                  <a:cubicBezTo>
                    <a:pt x="2131" y="39396"/>
                    <a:pt x="-3242" y="19459"/>
                    <a:pt x="2415" y="8995"/>
                  </a:cubicBezTo>
                  <a:cubicBezTo>
                    <a:pt x="14575" y="-13488"/>
                    <a:pt x="35785" y="13025"/>
                    <a:pt x="42007" y="25822"/>
                  </a:cubicBezTo>
                  <a:cubicBezTo>
                    <a:pt x="46249" y="13308"/>
                    <a:pt x="49219" y="440"/>
                    <a:pt x="59965" y="16"/>
                  </a:cubicBezTo>
                  <a:cubicBezTo>
                    <a:pt x="74883" y="-550"/>
                    <a:pt x="79408" y="14227"/>
                    <a:pt x="80398" y="25185"/>
                  </a:cubicBezTo>
                  <a:cubicBezTo>
                    <a:pt x="81953" y="43497"/>
                    <a:pt x="73328" y="56930"/>
                    <a:pt x="65197" y="7262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372659" y="491508"/>
              <a:ext cx="99022" cy="89882"/>
            </a:xfrm>
            <a:custGeom>
              <a:avLst/>
              <a:gdLst/>
              <a:ahLst/>
              <a:cxnLst/>
              <a:rect l="l" t="t" r="r" b="b"/>
              <a:pathLst>
                <a:path w="78124" h="70913" extrusionOk="0">
                  <a:moveTo>
                    <a:pt x="78125" y="4737"/>
                  </a:moveTo>
                  <a:cubicBezTo>
                    <a:pt x="75791" y="17393"/>
                    <a:pt x="69004" y="28210"/>
                    <a:pt x="62783" y="40512"/>
                  </a:cubicBezTo>
                  <a:cubicBezTo>
                    <a:pt x="57834" y="50339"/>
                    <a:pt x="51824" y="59813"/>
                    <a:pt x="43623" y="70913"/>
                  </a:cubicBezTo>
                  <a:cubicBezTo>
                    <a:pt x="37047" y="60167"/>
                    <a:pt x="29836" y="50056"/>
                    <a:pt x="24462" y="42845"/>
                  </a:cubicBezTo>
                  <a:cubicBezTo>
                    <a:pt x="17958" y="34149"/>
                    <a:pt x="11454" y="25877"/>
                    <a:pt x="5586" y="15272"/>
                  </a:cubicBezTo>
                  <a:cubicBezTo>
                    <a:pt x="3535" y="11454"/>
                    <a:pt x="1414" y="5939"/>
                    <a:pt x="0" y="0"/>
                  </a:cubicBezTo>
                  <a:cubicBezTo>
                    <a:pt x="2051" y="142"/>
                    <a:pt x="4171" y="283"/>
                    <a:pt x="6222" y="424"/>
                  </a:cubicBezTo>
                  <a:cubicBezTo>
                    <a:pt x="30826" y="2333"/>
                    <a:pt x="54723" y="3677"/>
                    <a:pt x="78125" y="473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4276625" y="635053"/>
              <a:ext cx="73227" cy="95184"/>
            </a:xfrm>
            <a:custGeom>
              <a:avLst/>
              <a:gdLst/>
              <a:ahLst/>
              <a:cxnLst/>
              <a:rect l="l" t="t" r="r" b="b"/>
              <a:pathLst>
                <a:path w="57773" h="75096" extrusionOk="0">
                  <a:moveTo>
                    <a:pt x="32548" y="75097"/>
                  </a:moveTo>
                  <a:cubicBezTo>
                    <a:pt x="27811" y="67319"/>
                    <a:pt x="22649" y="60108"/>
                    <a:pt x="18761" y="54876"/>
                  </a:cubicBezTo>
                  <a:cubicBezTo>
                    <a:pt x="14095" y="48655"/>
                    <a:pt x="9428" y="42716"/>
                    <a:pt x="5257" y="35080"/>
                  </a:cubicBezTo>
                  <a:cubicBezTo>
                    <a:pt x="1510" y="28222"/>
                    <a:pt x="-2308" y="13940"/>
                    <a:pt x="1722" y="6446"/>
                  </a:cubicBezTo>
                  <a:cubicBezTo>
                    <a:pt x="10418" y="-9674"/>
                    <a:pt x="25690" y="9345"/>
                    <a:pt x="30144" y="18536"/>
                  </a:cubicBezTo>
                  <a:cubicBezTo>
                    <a:pt x="33184" y="9557"/>
                    <a:pt x="35305" y="295"/>
                    <a:pt x="43011" y="12"/>
                  </a:cubicBezTo>
                  <a:cubicBezTo>
                    <a:pt x="53758" y="-412"/>
                    <a:pt x="57010" y="10193"/>
                    <a:pt x="57647" y="18112"/>
                  </a:cubicBezTo>
                  <a:cubicBezTo>
                    <a:pt x="58778" y="31686"/>
                    <a:pt x="52132" y="41514"/>
                    <a:pt x="46263" y="53250"/>
                  </a:cubicBezTo>
                  <a:cubicBezTo>
                    <a:pt x="42658" y="60320"/>
                    <a:pt x="38416" y="67108"/>
                    <a:pt x="32548" y="7509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4412659" y="707690"/>
              <a:ext cx="54727" cy="71073"/>
            </a:xfrm>
            <a:custGeom>
              <a:avLst/>
              <a:gdLst/>
              <a:ahLst/>
              <a:cxnLst/>
              <a:rect l="l" t="t" r="r" b="b"/>
              <a:pathLst>
                <a:path w="43177" h="56073" extrusionOk="0">
                  <a:moveTo>
                    <a:pt x="24346" y="56073"/>
                  </a:moveTo>
                  <a:cubicBezTo>
                    <a:pt x="20811" y="50276"/>
                    <a:pt x="16922" y="44832"/>
                    <a:pt x="14023" y="41014"/>
                  </a:cubicBezTo>
                  <a:cubicBezTo>
                    <a:pt x="10558" y="36348"/>
                    <a:pt x="7023" y="31964"/>
                    <a:pt x="3913" y="26238"/>
                  </a:cubicBezTo>
                  <a:cubicBezTo>
                    <a:pt x="1156" y="21147"/>
                    <a:pt x="-1743" y="10471"/>
                    <a:pt x="1297" y="4815"/>
                  </a:cubicBezTo>
                  <a:cubicBezTo>
                    <a:pt x="7801" y="-7204"/>
                    <a:pt x="19185" y="7007"/>
                    <a:pt x="22507" y="13865"/>
                  </a:cubicBezTo>
                  <a:cubicBezTo>
                    <a:pt x="24769" y="7148"/>
                    <a:pt x="26395" y="290"/>
                    <a:pt x="32123" y="7"/>
                  </a:cubicBezTo>
                  <a:cubicBezTo>
                    <a:pt x="40112" y="-275"/>
                    <a:pt x="42586" y="7643"/>
                    <a:pt x="43082" y="13511"/>
                  </a:cubicBezTo>
                  <a:cubicBezTo>
                    <a:pt x="43930" y="23622"/>
                    <a:pt x="38980" y="30974"/>
                    <a:pt x="34597" y="39741"/>
                  </a:cubicBezTo>
                  <a:cubicBezTo>
                    <a:pt x="31910" y="45044"/>
                    <a:pt x="28729" y="50135"/>
                    <a:pt x="24346" y="5607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4276625" y="509320"/>
              <a:ext cx="54727" cy="71073"/>
            </a:xfrm>
            <a:custGeom>
              <a:avLst/>
              <a:gdLst/>
              <a:ahLst/>
              <a:cxnLst/>
              <a:rect l="l" t="t" r="r" b="b"/>
              <a:pathLst>
                <a:path w="43177" h="56073" extrusionOk="0">
                  <a:moveTo>
                    <a:pt x="24345" y="56074"/>
                  </a:moveTo>
                  <a:cubicBezTo>
                    <a:pt x="20810" y="50276"/>
                    <a:pt x="16922" y="44832"/>
                    <a:pt x="14023" y="41014"/>
                  </a:cubicBezTo>
                  <a:cubicBezTo>
                    <a:pt x="10559" y="36348"/>
                    <a:pt x="7024" y="31964"/>
                    <a:pt x="3913" y="26238"/>
                  </a:cubicBezTo>
                  <a:cubicBezTo>
                    <a:pt x="1155" y="21147"/>
                    <a:pt x="-1743" y="10471"/>
                    <a:pt x="1297" y="4815"/>
                  </a:cubicBezTo>
                  <a:cubicBezTo>
                    <a:pt x="7802" y="-7204"/>
                    <a:pt x="19184" y="7007"/>
                    <a:pt x="22507" y="13865"/>
                  </a:cubicBezTo>
                  <a:cubicBezTo>
                    <a:pt x="24770" y="7148"/>
                    <a:pt x="26396" y="290"/>
                    <a:pt x="32122" y="7"/>
                  </a:cubicBezTo>
                  <a:cubicBezTo>
                    <a:pt x="40112" y="-275"/>
                    <a:pt x="42587" y="7643"/>
                    <a:pt x="43081" y="13511"/>
                  </a:cubicBezTo>
                  <a:cubicBezTo>
                    <a:pt x="43930" y="23622"/>
                    <a:pt x="38981" y="30974"/>
                    <a:pt x="34597" y="39741"/>
                  </a:cubicBezTo>
                  <a:cubicBezTo>
                    <a:pt x="31911" y="45044"/>
                    <a:pt x="28729" y="50135"/>
                    <a:pt x="24345" y="560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4503245" y="573875"/>
              <a:ext cx="151959" cy="202552"/>
            </a:xfrm>
            <a:custGeom>
              <a:avLst/>
              <a:gdLst/>
              <a:ahLst/>
              <a:cxnLst/>
              <a:rect l="l" t="t" r="r" b="b"/>
              <a:pathLst>
                <a:path w="119889" h="159804" extrusionOk="0">
                  <a:moveTo>
                    <a:pt x="67437" y="159804"/>
                  </a:moveTo>
                  <a:cubicBezTo>
                    <a:pt x="57610" y="143755"/>
                    <a:pt x="46934" y="128696"/>
                    <a:pt x="38874" y="117949"/>
                  </a:cubicBezTo>
                  <a:cubicBezTo>
                    <a:pt x="29188" y="105082"/>
                    <a:pt x="19502" y="92780"/>
                    <a:pt x="10876" y="76943"/>
                  </a:cubicBezTo>
                  <a:cubicBezTo>
                    <a:pt x="3170" y="62803"/>
                    <a:pt x="-4819" y="33179"/>
                    <a:pt x="3594" y="17554"/>
                  </a:cubicBezTo>
                  <a:cubicBezTo>
                    <a:pt x="21623" y="-15817"/>
                    <a:pt x="51742" y="15928"/>
                    <a:pt x="61003" y="34946"/>
                  </a:cubicBezTo>
                  <a:cubicBezTo>
                    <a:pt x="67366" y="16352"/>
                    <a:pt x="74507" y="657"/>
                    <a:pt x="90486" y="20"/>
                  </a:cubicBezTo>
                  <a:cubicBezTo>
                    <a:pt x="112686" y="-828"/>
                    <a:pt x="118201" y="25402"/>
                    <a:pt x="119615" y="41663"/>
                  </a:cubicBezTo>
                  <a:cubicBezTo>
                    <a:pt x="122018" y="69731"/>
                    <a:pt x="108232" y="90164"/>
                    <a:pt x="96001" y="114485"/>
                  </a:cubicBezTo>
                  <a:cubicBezTo>
                    <a:pt x="88577" y="129120"/>
                    <a:pt x="79668" y="143260"/>
                    <a:pt x="67508" y="15973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4544688" y="635770"/>
              <a:ext cx="77067" cy="100023"/>
            </a:xfrm>
            <a:custGeom>
              <a:avLst/>
              <a:gdLst/>
              <a:ahLst/>
              <a:cxnLst/>
              <a:rect l="l" t="t" r="r" b="b"/>
              <a:pathLst>
                <a:path w="60802" h="78914" extrusionOk="0">
                  <a:moveTo>
                    <a:pt x="34225" y="78844"/>
                  </a:moveTo>
                  <a:cubicBezTo>
                    <a:pt x="29204" y="70713"/>
                    <a:pt x="23831" y="63077"/>
                    <a:pt x="19731" y="57633"/>
                  </a:cubicBezTo>
                  <a:cubicBezTo>
                    <a:pt x="14853" y="51058"/>
                    <a:pt x="9903" y="44907"/>
                    <a:pt x="5520" y="36847"/>
                  </a:cubicBezTo>
                  <a:cubicBezTo>
                    <a:pt x="1631" y="29706"/>
                    <a:pt x="-2470" y="14647"/>
                    <a:pt x="1843" y="6728"/>
                  </a:cubicBezTo>
                  <a:cubicBezTo>
                    <a:pt x="10964" y="-10240"/>
                    <a:pt x="27013" y="9839"/>
                    <a:pt x="31679" y="19455"/>
                  </a:cubicBezTo>
                  <a:cubicBezTo>
                    <a:pt x="34931" y="10052"/>
                    <a:pt x="37123" y="295"/>
                    <a:pt x="45253" y="12"/>
                  </a:cubicBezTo>
                  <a:cubicBezTo>
                    <a:pt x="56495" y="-412"/>
                    <a:pt x="59959" y="10758"/>
                    <a:pt x="60667" y="19030"/>
                  </a:cubicBezTo>
                  <a:cubicBezTo>
                    <a:pt x="61868" y="33241"/>
                    <a:pt x="54869" y="43635"/>
                    <a:pt x="48718" y="55936"/>
                  </a:cubicBezTo>
                  <a:cubicBezTo>
                    <a:pt x="44970" y="63360"/>
                    <a:pt x="40446" y="70501"/>
                    <a:pt x="34295" y="7891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213893" y="790062"/>
              <a:ext cx="151881" cy="124681"/>
            </a:xfrm>
            <a:custGeom>
              <a:avLst/>
              <a:gdLst/>
              <a:ahLst/>
              <a:cxnLst/>
              <a:rect l="l" t="t" r="r" b="b"/>
              <a:pathLst>
                <a:path w="119827" h="98368" extrusionOk="0">
                  <a:moveTo>
                    <a:pt x="104980" y="97096"/>
                  </a:moveTo>
                  <a:cubicBezTo>
                    <a:pt x="98404" y="97167"/>
                    <a:pt x="91829" y="97308"/>
                    <a:pt x="85254" y="97449"/>
                  </a:cubicBezTo>
                  <a:cubicBezTo>
                    <a:pt x="72316" y="97803"/>
                    <a:pt x="59378" y="98015"/>
                    <a:pt x="46297" y="98157"/>
                  </a:cubicBezTo>
                  <a:cubicBezTo>
                    <a:pt x="39087" y="98298"/>
                    <a:pt x="31804" y="98368"/>
                    <a:pt x="24451" y="98368"/>
                  </a:cubicBezTo>
                  <a:cubicBezTo>
                    <a:pt x="19784" y="91793"/>
                    <a:pt x="15190" y="84794"/>
                    <a:pt x="10877" y="76946"/>
                  </a:cubicBezTo>
                  <a:cubicBezTo>
                    <a:pt x="3170" y="62806"/>
                    <a:pt x="-4819" y="33111"/>
                    <a:pt x="3595" y="17557"/>
                  </a:cubicBezTo>
                  <a:cubicBezTo>
                    <a:pt x="21623" y="-15814"/>
                    <a:pt x="51741" y="15931"/>
                    <a:pt x="61004" y="34950"/>
                  </a:cubicBezTo>
                  <a:cubicBezTo>
                    <a:pt x="67367" y="16285"/>
                    <a:pt x="74437" y="660"/>
                    <a:pt x="90416" y="23"/>
                  </a:cubicBezTo>
                  <a:cubicBezTo>
                    <a:pt x="112686" y="-896"/>
                    <a:pt x="118130" y="25405"/>
                    <a:pt x="119544" y="41666"/>
                  </a:cubicBezTo>
                  <a:cubicBezTo>
                    <a:pt x="121382" y="62806"/>
                    <a:pt x="114029" y="79633"/>
                    <a:pt x="104980" y="970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4255426" y="851871"/>
              <a:ext cx="77074" cy="62565"/>
            </a:xfrm>
            <a:custGeom>
              <a:avLst/>
              <a:gdLst/>
              <a:ahLst/>
              <a:cxnLst/>
              <a:rect l="l" t="t" r="r" b="b"/>
              <a:pathLst>
                <a:path w="60808" h="49361" extrusionOk="0">
                  <a:moveTo>
                    <a:pt x="52464" y="48654"/>
                  </a:moveTo>
                  <a:cubicBezTo>
                    <a:pt x="39526" y="49008"/>
                    <a:pt x="26588" y="49220"/>
                    <a:pt x="13508" y="49361"/>
                  </a:cubicBezTo>
                  <a:cubicBezTo>
                    <a:pt x="10751" y="45543"/>
                    <a:pt x="8065" y="41513"/>
                    <a:pt x="5519" y="36847"/>
                  </a:cubicBezTo>
                  <a:cubicBezTo>
                    <a:pt x="1631" y="29706"/>
                    <a:pt x="-2470" y="14647"/>
                    <a:pt x="1843" y="6728"/>
                  </a:cubicBezTo>
                  <a:cubicBezTo>
                    <a:pt x="10963" y="-10169"/>
                    <a:pt x="27012" y="9839"/>
                    <a:pt x="31679" y="19455"/>
                  </a:cubicBezTo>
                  <a:cubicBezTo>
                    <a:pt x="34931" y="10052"/>
                    <a:pt x="37123" y="295"/>
                    <a:pt x="45254" y="12"/>
                  </a:cubicBezTo>
                  <a:cubicBezTo>
                    <a:pt x="56495" y="-412"/>
                    <a:pt x="59959" y="10758"/>
                    <a:pt x="60666" y="18960"/>
                  </a:cubicBezTo>
                  <a:cubicBezTo>
                    <a:pt x="61656" y="30343"/>
                    <a:pt x="57343" y="39251"/>
                    <a:pt x="52464" y="4865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831616" y="811207"/>
              <a:ext cx="102140" cy="122700"/>
            </a:xfrm>
            <a:custGeom>
              <a:avLst/>
              <a:gdLst/>
              <a:ahLst/>
              <a:cxnLst/>
              <a:rect l="l" t="t" r="r" b="b"/>
              <a:pathLst>
                <a:path w="80584" h="96805" extrusionOk="0">
                  <a:moveTo>
                    <a:pt x="64490" y="74110"/>
                  </a:moveTo>
                  <a:cubicBezTo>
                    <a:pt x="60742" y="81605"/>
                    <a:pt x="56359" y="88887"/>
                    <a:pt x="50915" y="96806"/>
                  </a:cubicBezTo>
                  <a:cubicBezTo>
                    <a:pt x="47380" y="96735"/>
                    <a:pt x="43845" y="96664"/>
                    <a:pt x="40310" y="96593"/>
                  </a:cubicBezTo>
                  <a:cubicBezTo>
                    <a:pt x="35290" y="88816"/>
                    <a:pt x="30271" y="81817"/>
                    <a:pt x="26169" y="76444"/>
                  </a:cubicBezTo>
                  <a:cubicBezTo>
                    <a:pt x="19665" y="67747"/>
                    <a:pt x="13161" y="59546"/>
                    <a:pt x="7364" y="48870"/>
                  </a:cubicBezTo>
                  <a:cubicBezTo>
                    <a:pt x="2132" y="39396"/>
                    <a:pt x="-3242" y="19459"/>
                    <a:pt x="2414" y="8995"/>
                  </a:cubicBezTo>
                  <a:cubicBezTo>
                    <a:pt x="14575" y="-13488"/>
                    <a:pt x="35786" y="13025"/>
                    <a:pt x="42006" y="25822"/>
                  </a:cubicBezTo>
                  <a:cubicBezTo>
                    <a:pt x="46249" y="13308"/>
                    <a:pt x="49218" y="440"/>
                    <a:pt x="59965" y="16"/>
                  </a:cubicBezTo>
                  <a:cubicBezTo>
                    <a:pt x="74883" y="-550"/>
                    <a:pt x="79478" y="14227"/>
                    <a:pt x="80397" y="25185"/>
                  </a:cubicBezTo>
                  <a:cubicBezTo>
                    <a:pt x="82023" y="44062"/>
                    <a:pt x="72762" y="57778"/>
                    <a:pt x="64490" y="7411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820704" y="503777"/>
              <a:ext cx="53409" cy="41043"/>
            </a:xfrm>
            <a:custGeom>
              <a:avLst/>
              <a:gdLst/>
              <a:ahLst/>
              <a:cxnLst/>
              <a:rect l="l" t="t" r="r" b="b"/>
              <a:pathLst>
                <a:path w="42137" h="32381" extrusionOk="0">
                  <a:moveTo>
                    <a:pt x="42138" y="636"/>
                  </a:moveTo>
                  <a:cubicBezTo>
                    <a:pt x="41925" y="1061"/>
                    <a:pt x="41714" y="1556"/>
                    <a:pt x="41501" y="1980"/>
                  </a:cubicBezTo>
                  <a:cubicBezTo>
                    <a:pt x="36552" y="11807"/>
                    <a:pt x="30542" y="21281"/>
                    <a:pt x="22341" y="32381"/>
                  </a:cubicBezTo>
                  <a:cubicBezTo>
                    <a:pt x="15766" y="21634"/>
                    <a:pt x="8555" y="11524"/>
                    <a:pt x="3181" y="4242"/>
                  </a:cubicBezTo>
                  <a:cubicBezTo>
                    <a:pt x="2121" y="2828"/>
                    <a:pt x="1061" y="1414"/>
                    <a:pt x="0" y="0"/>
                  </a:cubicBezTo>
                  <a:cubicBezTo>
                    <a:pt x="14211" y="283"/>
                    <a:pt x="28280" y="495"/>
                    <a:pt x="42138" y="63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717019" y="735357"/>
              <a:ext cx="74625" cy="96886"/>
            </a:xfrm>
            <a:custGeom>
              <a:avLst/>
              <a:gdLst/>
              <a:ahLst/>
              <a:cxnLst/>
              <a:rect l="l" t="t" r="r" b="b"/>
              <a:pathLst>
                <a:path w="58876" h="76439" extrusionOk="0">
                  <a:moveTo>
                    <a:pt x="33143" y="76440"/>
                  </a:moveTo>
                  <a:cubicBezTo>
                    <a:pt x="28335" y="68521"/>
                    <a:pt x="23103" y="61168"/>
                    <a:pt x="19144" y="55866"/>
                  </a:cubicBezTo>
                  <a:cubicBezTo>
                    <a:pt x="14407" y="49503"/>
                    <a:pt x="9669" y="43493"/>
                    <a:pt x="5357" y="35716"/>
                  </a:cubicBezTo>
                  <a:cubicBezTo>
                    <a:pt x="1540" y="28787"/>
                    <a:pt x="-2349" y="14223"/>
                    <a:pt x="1751" y="6587"/>
                  </a:cubicBezTo>
                  <a:cubicBezTo>
                    <a:pt x="10589" y="-9815"/>
                    <a:pt x="26143" y="9557"/>
                    <a:pt x="30668" y="18889"/>
                  </a:cubicBezTo>
                  <a:cubicBezTo>
                    <a:pt x="33779" y="9768"/>
                    <a:pt x="35971" y="366"/>
                    <a:pt x="43819" y="12"/>
                  </a:cubicBezTo>
                  <a:cubicBezTo>
                    <a:pt x="54706" y="-412"/>
                    <a:pt x="58030" y="10405"/>
                    <a:pt x="58736" y="18394"/>
                  </a:cubicBezTo>
                  <a:cubicBezTo>
                    <a:pt x="59939" y="32181"/>
                    <a:pt x="53151" y="42220"/>
                    <a:pt x="47141" y="54169"/>
                  </a:cubicBezTo>
                  <a:cubicBezTo>
                    <a:pt x="43536" y="61381"/>
                    <a:pt x="39152" y="68309"/>
                    <a:pt x="33143" y="7644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669445" y="502076"/>
              <a:ext cx="69988" cy="60668"/>
            </a:xfrm>
            <a:custGeom>
              <a:avLst/>
              <a:gdLst/>
              <a:ahLst/>
              <a:cxnLst/>
              <a:rect l="l" t="t" r="r" b="b"/>
              <a:pathLst>
                <a:path w="55217" h="47864" extrusionOk="0">
                  <a:moveTo>
                    <a:pt x="55217" y="495"/>
                  </a:moveTo>
                  <a:cubicBezTo>
                    <a:pt x="53520" y="9474"/>
                    <a:pt x="48642" y="17251"/>
                    <a:pt x="44188" y="26018"/>
                  </a:cubicBezTo>
                  <a:cubicBezTo>
                    <a:pt x="40653" y="33088"/>
                    <a:pt x="36340" y="39875"/>
                    <a:pt x="30472" y="47865"/>
                  </a:cubicBezTo>
                  <a:cubicBezTo>
                    <a:pt x="25735" y="40088"/>
                    <a:pt x="20574" y="32876"/>
                    <a:pt x="16685" y="27644"/>
                  </a:cubicBezTo>
                  <a:cubicBezTo>
                    <a:pt x="12019" y="21423"/>
                    <a:pt x="7353" y="15484"/>
                    <a:pt x="3181" y="7848"/>
                  </a:cubicBezTo>
                  <a:cubicBezTo>
                    <a:pt x="2051" y="5798"/>
                    <a:pt x="919" y="3040"/>
                    <a:pt x="0" y="0"/>
                  </a:cubicBezTo>
                  <a:cubicBezTo>
                    <a:pt x="18311" y="142"/>
                    <a:pt x="36693" y="283"/>
                    <a:pt x="55217" y="495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754222" y="607744"/>
              <a:ext cx="54726" cy="71073"/>
            </a:xfrm>
            <a:custGeom>
              <a:avLst/>
              <a:gdLst/>
              <a:ahLst/>
              <a:cxnLst/>
              <a:rect l="l" t="t" r="r" b="b"/>
              <a:pathLst>
                <a:path w="43176" h="56073" extrusionOk="0">
                  <a:moveTo>
                    <a:pt x="24346" y="56073"/>
                  </a:moveTo>
                  <a:cubicBezTo>
                    <a:pt x="20811" y="50276"/>
                    <a:pt x="16922" y="44832"/>
                    <a:pt x="14023" y="41014"/>
                  </a:cubicBezTo>
                  <a:cubicBezTo>
                    <a:pt x="10558" y="36347"/>
                    <a:pt x="7023" y="31964"/>
                    <a:pt x="3913" y="26237"/>
                  </a:cubicBezTo>
                  <a:cubicBezTo>
                    <a:pt x="1156" y="21147"/>
                    <a:pt x="-1743" y="10471"/>
                    <a:pt x="1297" y="4815"/>
                  </a:cubicBezTo>
                  <a:cubicBezTo>
                    <a:pt x="7801" y="-7204"/>
                    <a:pt x="19184" y="7007"/>
                    <a:pt x="22507" y="13865"/>
                  </a:cubicBezTo>
                  <a:cubicBezTo>
                    <a:pt x="24769" y="7148"/>
                    <a:pt x="26395" y="290"/>
                    <a:pt x="32123" y="7"/>
                  </a:cubicBezTo>
                  <a:cubicBezTo>
                    <a:pt x="40112" y="-276"/>
                    <a:pt x="42586" y="7643"/>
                    <a:pt x="43081" y="13511"/>
                  </a:cubicBezTo>
                  <a:cubicBezTo>
                    <a:pt x="43929" y="23621"/>
                    <a:pt x="38980" y="30974"/>
                    <a:pt x="34597" y="39741"/>
                  </a:cubicBezTo>
                  <a:cubicBezTo>
                    <a:pt x="31910" y="45044"/>
                    <a:pt x="28729" y="50134"/>
                    <a:pt x="24346" y="5607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4627592" y="816412"/>
              <a:ext cx="54727" cy="71073"/>
            </a:xfrm>
            <a:custGeom>
              <a:avLst/>
              <a:gdLst/>
              <a:ahLst/>
              <a:cxnLst/>
              <a:rect l="l" t="t" r="r" b="b"/>
              <a:pathLst>
                <a:path w="43177" h="56073" extrusionOk="0">
                  <a:moveTo>
                    <a:pt x="24346" y="56073"/>
                  </a:moveTo>
                  <a:cubicBezTo>
                    <a:pt x="20811" y="50276"/>
                    <a:pt x="16922" y="44832"/>
                    <a:pt x="14023" y="41014"/>
                  </a:cubicBezTo>
                  <a:cubicBezTo>
                    <a:pt x="10558" y="36348"/>
                    <a:pt x="7023" y="31964"/>
                    <a:pt x="3913" y="26237"/>
                  </a:cubicBezTo>
                  <a:cubicBezTo>
                    <a:pt x="1156" y="21147"/>
                    <a:pt x="-1743" y="10471"/>
                    <a:pt x="1297" y="4815"/>
                  </a:cubicBezTo>
                  <a:cubicBezTo>
                    <a:pt x="7801" y="-7204"/>
                    <a:pt x="19185" y="7007"/>
                    <a:pt x="22507" y="13865"/>
                  </a:cubicBezTo>
                  <a:cubicBezTo>
                    <a:pt x="24769" y="7148"/>
                    <a:pt x="26395" y="290"/>
                    <a:pt x="32123" y="7"/>
                  </a:cubicBezTo>
                  <a:cubicBezTo>
                    <a:pt x="40112" y="-276"/>
                    <a:pt x="42586" y="7643"/>
                    <a:pt x="43082" y="13511"/>
                  </a:cubicBezTo>
                  <a:cubicBezTo>
                    <a:pt x="43930" y="23621"/>
                    <a:pt x="38980" y="30974"/>
                    <a:pt x="34597" y="39741"/>
                  </a:cubicBezTo>
                  <a:cubicBezTo>
                    <a:pt x="31910" y="45044"/>
                    <a:pt x="28729" y="50134"/>
                    <a:pt x="24346" y="5607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4874271" y="563218"/>
              <a:ext cx="151961" cy="202552"/>
            </a:xfrm>
            <a:custGeom>
              <a:avLst/>
              <a:gdLst/>
              <a:ahLst/>
              <a:cxnLst/>
              <a:rect l="l" t="t" r="r" b="b"/>
              <a:pathLst>
                <a:path w="119890" h="159804" extrusionOk="0">
                  <a:moveTo>
                    <a:pt x="67438" y="159804"/>
                  </a:moveTo>
                  <a:cubicBezTo>
                    <a:pt x="57610" y="143755"/>
                    <a:pt x="46934" y="128696"/>
                    <a:pt x="38874" y="117949"/>
                  </a:cubicBezTo>
                  <a:cubicBezTo>
                    <a:pt x="29188" y="105082"/>
                    <a:pt x="19502" y="92780"/>
                    <a:pt x="10877" y="76943"/>
                  </a:cubicBezTo>
                  <a:cubicBezTo>
                    <a:pt x="3170" y="62803"/>
                    <a:pt x="-4819" y="33179"/>
                    <a:pt x="3595" y="17554"/>
                  </a:cubicBezTo>
                  <a:cubicBezTo>
                    <a:pt x="21623" y="-15817"/>
                    <a:pt x="51741" y="15928"/>
                    <a:pt x="61004" y="34946"/>
                  </a:cubicBezTo>
                  <a:cubicBezTo>
                    <a:pt x="67367" y="16352"/>
                    <a:pt x="74508" y="657"/>
                    <a:pt x="90486" y="20"/>
                  </a:cubicBezTo>
                  <a:cubicBezTo>
                    <a:pt x="112686" y="-828"/>
                    <a:pt x="118201" y="25402"/>
                    <a:pt x="119615" y="41663"/>
                  </a:cubicBezTo>
                  <a:cubicBezTo>
                    <a:pt x="122019" y="69731"/>
                    <a:pt x="108232" y="90164"/>
                    <a:pt x="96000" y="114485"/>
                  </a:cubicBezTo>
                  <a:cubicBezTo>
                    <a:pt x="88577" y="129120"/>
                    <a:pt x="79669" y="143260"/>
                    <a:pt x="67509" y="15973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4915716" y="625202"/>
              <a:ext cx="77065" cy="100023"/>
            </a:xfrm>
            <a:custGeom>
              <a:avLst/>
              <a:gdLst/>
              <a:ahLst/>
              <a:cxnLst/>
              <a:rect l="l" t="t" r="r" b="b"/>
              <a:pathLst>
                <a:path w="60801" h="78914" extrusionOk="0">
                  <a:moveTo>
                    <a:pt x="34224" y="78844"/>
                  </a:moveTo>
                  <a:cubicBezTo>
                    <a:pt x="29204" y="70713"/>
                    <a:pt x="23831" y="63077"/>
                    <a:pt x="19731" y="57633"/>
                  </a:cubicBezTo>
                  <a:cubicBezTo>
                    <a:pt x="14852" y="51058"/>
                    <a:pt x="9903" y="44907"/>
                    <a:pt x="5520" y="36847"/>
                  </a:cubicBezTo>
                  <a:cubicBezTo>
                    <a:pt x="1631" y="29706"/>
                    <a:pt x="-2470" y="14647"/>
                    <a:pt x="1843" y="6728"/>
                  </a:cubicBezTo>
                  <a:cubicBezTo>
                    <a:pt x="10963" y="-10240"/>
                    <a:pt x="27012" y="9839"/>
                    <a:pt x="31679" y="19455"/>
                  </a:cubicBezTo>
                  <a:cubicBezTo>
                    <a:pt x="34931" y="10052"/>
                    <a:pt x="37123" y="295"/>
                    <a:pt x="45253" y="12"/>
                  </a:cubicBezTo>
                  <a:cubicBezTo>
                    <a:pt x="56495" y="-412"/>
                    <a:pt x="59959" y="10758"/>
                    <a:pt x="60666" y="19030"/>
                  </a:cubicBezTo>
                  <a:cubicBezTo>
                    <a:pt x="61868" y="33241"/>
                    <a:pt x="54869" y="43635"/>
                    <a:pt x="48718" y="55936"/>
                  </a:cubicBezTo>
                  <a:cubicBezTo>
                    <a:pt x="44970" y="63360"/>
                    <a:pt x="40445" y="70501"/>
                    <a:pt x="34294" y="7891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5220285" y="824999"/>
              <a:ext cx="102134" cy="91963"/>
            </a:xfrm>
            <a:custGeom>
              <a:avLst/>
              <a:gdLst/>
              <a:ahLst/>
              <a:cxnLst/>
              <a:rect l="l" t="t" r="r" b="b"/>
              <a:pathLst>
                <a:path w="80579" h="72555" extrusionOk="0">
                  <a:moveTo>
                    <a:pt x="67459" y="68455"/>
                  </a:moveTo>
                  <a:cubicBezTo>
                    <a:pt x="52612" y="69798"/>
                    <a:pt x="37907" y="71212"/>
                    <a:pt x="23271" y="72555"/>
                  </a:cubicBezTo>
                  <a:cubicBezTo>
                    <a:pt x="17757" y="65273"/>
                    <a:pt x="12313" y="57920"/>
                    <a:pt x="7363" y="48870"/>
                  </a:cubicBezTo>
                  <a:cubicBezTo>
                    <a:pt x="2131" y="39396"/>
                    <a:pt x="-3242" y="19459"/>
                    <a:pt x="2415" y="8995"/>
                  </a:cubicBezTo>
                  <a:cubicBezTo>
                    <a:pt x="14575" y="-13488"/>
                    <a:pt x="35785" y="13096"/>
                    <a:pt x="42007" y="25822"/>
                  </a:cubicBezTo>
                  <a:cubicBezTo>
                    <a:pt x="46249" y="13308"/>
                    <a:pt x="49219" y="440"/>
                    <a:pt x="59965" y="16"/>
                  </a:cubicBezTo>
                  <a:cubicBezTo>
                    <a:pt x="74883" y="-550"/>
                    <a:pt x="79479" y="14227"/>
                    <a:pt x="80398" y="25185"/>
                  </a:cubicBezTo>
                  <a:cubicBezTo>
                    <a:pt x="81812" y="41871"/>
                    <a:pt x="74742" y="54526"/>
                    <a:pt x="67459" y="68455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5175790" y="505031"/>
              <a:ext cx="92749" cy="76350"/>
            </a:xfrm>
            <a:custGeom>
              <a:avLst/>
              <a:gdLst/>
              <a:ahLst/>
              <a:cxnLst/>
              <a:rect l="l" t="t" r="r" b="b"/>
              <a:pathLst>
                <a:path w="73175" h="60237" extrusionOk="0">
                  <a:moveTo>
                    <a:pt x="73175" y="142"/>
                  </a:moveTo>
                  <a:cubicBezTo>
                    <a:pt x="70135" y="10323"/>
                    <a:pt x="64550" y="19584"/>
                    <a:pt x="59388" y="29836"/>
                  </a:cubicBezTo>
                  <a:cubicBezTo>
                    <a:pt x="54369" y="39663"/>
                    <a:pt x="48359" y="49137"/>
                    <a:pt x="40228" y="60237"/>
                  </a:cubicBezTo>
                  <a:cubicBezTo>
                    <a:pt x="33583" y="49491"/>
                    <a:pt x="26442" y="39381"/>
                    <a:pt x="20998" y="32169"/>
                  </a:cubicBezTo>
                  <a:cubicBezTo>
                    <a:pt x="14493" y="23473"/>
                    <a:pt x="7989" y="15201"/>
                    <a:pt x="2191" y="4596"/>
                  </a:cubicBezTo>
                  <a:cubicBezTo>
                    <a:pt x="1484" y="3252"/>
                    <a:pt x="707" y="1697"/>
                    <a:pt x="0" y="0"/>
                  </a:cubicBezTo>
                  <a:cubicBezTo>
                    <a:pt x="23967" y="0"/>
                    <a:pt x="48288" y="0"/>
                    <a:pt x="73175" y="142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5075456" y="635053"/>
              <a:ext cx="73227" cy="95184"/>
            </a:xfrm>
            <a:custGeom>
              <a:avLst/>
              <a:gdLst/>
              <a:ahLst/>
              <a:cxnLst/>
              <a:rect l="l" t="t" r="r" b="b"/>
              <a:pathLst>
                <a:path w="57773" h="75096" extrusionOk="0">
                  <a:moveTo>
                    <a:pt x="32547" y="75097"/>
                  </a:moveTo>
                  <a:cubicBezTo>
                    <a:pt x="27811" y="67319"/>
                    <a:pt x="22650" y="60108"/>
                    <a:pt x="18761" y="54876"/>
                  </a:cubicBezTo>
                  <a:cubicBezTo>
                    <a:pt x="14095" y="48655"/>
                    <a:pt x="9429" y="42716"/>
                    <a:pt x="5257" y="35080"/>
                  </a:cubicBezTo>
                  <a:cubicBezTo>
                    <a:pt x="1510" y="28222"/>
                    <a:pt x="-2308" y="13940"/>
                    <a:pt x="1722" y="6446"/>
                  </a:cubicBezTo>
                  <a:cubicBezTo>
                    <a:pt x="10418" y="-9674"/>
                    <a:pt x="25690" y="9345"/>
                    <a:pt x="30144" y="18536"/>
                  </a:cubicBezTo>
                  <a:cubicBezTo>
                    <a:pt x="33184" y="9557"/>
                    <a:pt x="35305" y="295"/>
                    <a:pt x="43012" y="12"/>
                  </a:cubicBezTo>
                  <a:cubicBezTo>
                    <a:pt x="53758" y="-412"/>
                    <a:pt x="57011" y="10193"/>
                    <a:pt x="57647" y="18112"/>
                  </a:cubicBezTo>
                  <a:cubicBezTo>
                    <a:pt x="58778" y="31686"/>
                    <a:pt x="52132" y="41514"/>
                    <a:pt x="46264" y="53250"/>
                  </a:cubicBezTo>
                  <a:cubicBezTo>
                    <a:pt x="42658" y="60320"/>
                    <a:pt x="38416" y="67108"/>
                    <a:pt x="32547" y="7509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5211491" y="707690"/>
              <a:ext cx="54727" cy="71073"/>
            </a:xfrm>
            <a:custGeom>
              <a:avLst/>
              <a:gdLst/>
              <a:ahLst/>
              <a:cxnLst/>
              <a:rect l="l" t="t" r="r" b="b"/>
              <a:pathLst>
                <a:path w="43177" h="56073" extrusionOk="0">
                  <a:moveTo>
                    <a:pt x="24345" y="56073"/>
                  </a:moveTo>
                  <a:cubicBezTo>
                    <a:pt x="20810" y="50276"/>
                    <a:pt x="16922" y="44832"/>
                    <a:pt x="14023" y="41014"/>
                  </a:cubicBezTo>
                  <a:cubicBezTo>
                    <a:pt x="10559" y="36348"/>
                    <a:pt x="7024" y="31964"/>
                    <a:pt x="3913" y="26238"/>
                  </a:cubicBezTo>
                  <a:cubicBezTo>
                    <a:pt x="1155" y="21147"/>
                    <a:pt x="-1743" y="10471"/>
                    <a:pt x="1297" y="4815"/>
                  </a:cubicBezTo>
                  <a:cubicBezTo>
                    <a:pt x="7802" y="-7204"/>
                    <a:pt x="19184" y="7007"/>
                    <a:pt x="22507" y="13865"/>
                  </a:cubicBezTo>
                  <a:cubicBezTo>
                    <a:pt x="24770" y="7148"/>
                    <a:pt x="26396" y="290"/>
                    <a:pt x="32122" y="7"/>
                  </a:cubicBezTo>
                  <a:cubicBezTo>
                    <a:pt x="40112" y="-275"/>
                    <a:pt x="42586" y="7643"/>
                    <a:pt x="43081" y="13511"/>
                  </a:cubicBezTo>
                  <a:cubicBezTo>
                    <a:pt x="43930" y="23622"/>
                    <a:pt x="38981" y="30974"/>
                    <a:pt x="34597" y="39741"/>
                  </a:cubicBezTo>
                  <a:cubicBezTo>
                    <a:pt x="31911" y="45044"/>
                    <a:pt x="28729" y="50135"/>
                    <a:pt x="24345" y="5607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5075457" y="509320"/>
              <a:ext cx="54726" cy="71073"/>
            </a:xfrm>
            <a:custGeom>
              <a:avLst/>
              <a:gdLst/>
              <a:ahLst/>
              <a:cxnLst/>
              <a:rect l="l" t="t" r="r" b="b"/>
              <a:pathLst>
                <a:path w="43176" h="56073" extrusionOk="0">
                  <a:moveTo>
                    <a:pt x="24346" y="56074"/>
                  </a:moveTo>
                  <a:cubicBezTo>
                    <a:pt x="20811" y="50276"/>
                    <a:pt x="16922" y="44832"/>
                    <a:pt x="14023" y="41014"/>
                  </a:cubicBezTo>
                  <a:cubicBezTo>
                    <a:pt x="10558" y="36348"/>
                    <a:pt x="7023" y="31964"/>
                    <a:pt x="3913" y="26238"/>
                  </a:cubicBezTo>
                  <a:cubicBezTo>
                    <a:pt x="1156" y="21147"/>
                    <a:pt x="-1743" y="10471"/>
                    <a:pt x="1297" y="4815"/>
                  </a:cubicBezTo>
                  <a:cubicBezTo>
                    <a:pt x="7801" y="-7204"/>
                    <a:pt x="19184" y="7007"/>
                    <a:pt x="22507" y="13865"/>
                  </a:cubicBezTo>
                  <a:cubicBezTo>
                    <a:pt x="24769" y="7148"/>
                    <a:pt x="26395" y="290"/>
                    <a:pt x="32123" y="7"/>
                  </a:cubicBezTo>
                  <a:cubicBezTo>
                    <a:pt x="40112" y="-275"/>
                    <a:pt x="42586" y="7643"/>
                    <a:pt x="43081" y="13511"/>
                  </a:cubicBezTo>
                  <a:cubicBezTo>
                    <a:pt x="43929" y="23622"/>
                    <a:pt x="38980" y="30974"/>
                    <a:pt x="34597" y="39741"/>
                  </a:cubicBezTo>
                  <a:cubicBezTo>
                    <a:pt x="31910" y="45044"/>
                    <a:pt x="28729" y="50135"/>
                    <a:pt x="24346" y="5607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5280852" y="585155"/>
              <a:ext cx="85435" cy="197089"/>
            </a:xfrm>
            <a:custGeom>
              <a:avLst/>
              <a:gdLst/>
              <a:ahLst/>
              <a:cxnLst/>
              <a:rect l="l" t="t" r="r" b="b"/>
              <a:pathLst>
                <a:path w="67404" h="155494" extrusionOk="0">
                  <a:moveTo>
                    <a:pt x="67296" y="124316"/>
                  </a:moveTo>
                  <a:lnTo>
                    <a:pt x="67296" y="124316"/>
                  </a:lnTo>
                  <a:cubicBezTo>
                    <a:pt x="67155" y="134638"/>
                    <a:pt x="67013" y="144960"/>
                    <a:pt x="66659" y="155495"/>
                  </a:cubicBezTo>
                  <a:cubicBezTo>
                    <a:pt x="57044" y="139940"/>
                    <a:pt x="46722" y="125376"/>
                    <a:pt x="38874" y="114912"/>
                  </a:cubicBezTo>
                  <a:cubicBezTo>
                    <a:pt x="29188" y="102045"/>
                    <a:pt x="19502" y="89814"/>
                    <a:pt x="10876" y="73977"/>
                  </a:cubicBezTo>
                  <a:cubicBezTo>
                    <a:pt x="3170" y="59766"/>
                    <a:pt x="-4819" y="30142"/>
                    <a:pt x="3595" y="14588"/>
                  </a:cubicBezTo>
                  <a:cubicBezTo>
                    <a:pt x="21623" y="-18784"/>
                    <a:pt x="51671" y="12962"/>
                    <a:pt x="60933" y="31909"/>
                  </a:cubicBezTo>
                  <a:cubicBezTo>
                    <a:pt x="62276" y="28021"/>
                    <a:pt x="63620" y="24274"/>
                    <a:pt x="65104" y="20809"/>
                  </a:cubicBezTo>
                  <a:cubicBezTo>
                    <a:pt x="65740" y="33465"/>
                    <a:pt x="66236" y="46050"/>
                    <a:pt x="66589" y="58847"/>
                  </a:cubicBezTo>
                  <a:lnTo>
                    <a:pt x="66589" y="58847"/>
                  </a:lnTo>
                  <a:cubicBezTo>
                    <a:pt x="67296" y="80339"/>
                    <a:pt x="67578" y="101974"/>
                    <a:pt x="67296" y="12431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5322338" y="643426"/>
              <a:ext cx="43921" cy="99800"/>
            </a:xfrm>
            <a:custGeom>
              <a:avLst/>
              <a:gdLst/>
              <a:ahLst/>
              <a:cxnLst/>
              <a:rect l="l" t="t" r="r" b="b"/>
              <a:pathLst>
                <a:path w="34652" h="78738" extrusionOk="0">
                  <a:moveTo>
                    <a:pt x="34545" y="78314"/>
                  </a:moveTo>
                  <a:lnTo>
                    <a:pt x="34545" y="78314"/>
                  </a:lnTo>
                  <a:cubicBezTo>
                    <a:pt x="34545" y="78314"/>
                    <a:pt x="34332" y="78597"/>
                    <a:pt x="34262" y="78738"/>
                  </a:cubicBezTo>
                  <a:cubicBezTo>
                    <a:pt x="29242" y="70536"/>
                    <a:pt x="23869" y="62901"/>
                    <a:pt x="19768" y="57457"/>
                  </a:cubicBezTo>
                  <a:cubicBezTo>
                    <a:pt x="14819" y="50953"/>
                    <a:pt x="9940" y="44731"/>
                    <a:pt x="5557" y="36671"/>
                  </a:cubicBezTo>
                  <a:cubicBezTo>
                    <a:pt x="1598" y="29530"/>
                    <a:pt x="-2433" y="14471"/>
                    <a:pt x="1810" y="6552"/>
                  </a:cubicBezTo>
                  <a:cubicBezTo>
                    <a:pt x="11001" y="-10346"/>
                    <a:pt x="26979" y="9663"/>
                    <a:pt x="31717" y="19278"/>
                  </a:cubicBezTo>
                  <a:cubicBezTo>
                    <a:pt x="32423" y="17157"/>
                    <a:pt x="33130" y="14966"/>
                    <a:pt x="33837" y="12915"/>
                  </a:cubicBezTo>
                  <a:cubicBezTo>
                    <a:pt x="34545" y="34338"/>
                    <a:pt x="34827" y="55972"/>
                    <a:pt x="34545" y="78314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5012724" y="790062"/>
              <a:ext cx="151877" cy="141260"/>
            </a:xfrm>
            <a:custGeom>
              <a:avLst/>
              <a:gdLst/>
              <a:ahLst/>
              <a:cxnLst/>
              <a:rect l="l" t="t" r="r" b="b"/>
              <a:pathLst>
                <a:path w="119824" h="111448" extrusionOk="0">
                  <a:moveTo>
                    <a:pt x="99536" y="107418"/>
                  </a:moveTo>
                  <a:cubicBezTo>
                    <a:pt x="92819" y="107843"/>
                    <a:pt x="86102" y="108337"/>
                    <a:pt x="79314" y="108762"/>
                  </a:cubicBezTo>
                  <a:cubicBezTo>
                    <a:pt x="71396" y="109327"/>
                    <a:pt x="63407" y="109822"/>
                    <a:pt x="55418" y="110246"/>
                  </a:cubicBezTo>
                  <a:cubicBezTo>
                    <a:pt x="48277" y="110670"/>
                    <a:pt x="41207" y="111095"/>
                    <a:pt x="33996" y="111448"/>
                  </a:cubicBezTo>
                  <a:cubicBezTo>
                    <a:pt x="26006" y="100843"/>
                    <a:pt x="18088" y="90167"/>
                    <a:pt x="10876" y="76946"/>
                  </a:cubicBezTo>
                  <a:cubicBezTo>
                    <a:pt x="3170" y="62806"/>
                    <a:pt x="-4819" y="33111"/>
                    <a:pt x="3594" y="17557"/>
                  </a:cubicBezTo>
                  <a:cubicBezTo>
                    <a:pt x="21623" y="-15814"/>
                    <a:pt x="51671" y="15931"/>
                    <a:pt x="60932" y="34950"/>
                  </a:cubicBezTo>
                  <a:cubicBezTo>
                    <a:pt x="67296" y="16285"/>
                    <a:pt x="74437" y="660"/>
                    <a:pt x="90415" y="23"/>
                  </a:cubicBezTo>
                  <a:cubicBezTo>
                    <a:pt x="112615" y="-896"/>
                    <a:pt x="118130" y="25405"/>
                    <a:pt x="119544" y="41666"/>
                  </a:cubicBezTo>
                  <a:cubicBezTo>
                    <a:pt x="121735" y="66977"/>
                    <a:pt x="110706" y="86066"/>
                    <a:pt x="99536" y="10741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5054210" y="851871"/>
              <a:ext cx="77044" cy="77888"/>
            </a:xfrm>
            <a:custGeom>
              <a:avLst/>
              <a:gdLst/>
              <a:ahLst/>
              <a:cxnLst/>
              <a:rect l="l" t="t" r="r" b="b"/>
              <a:pathLst>
                <a:path w="60784" h="61450" extrusionOk="0">
                  <a:moveTo>
                    <a:pt x="48685" y="55936"/>
                  </a:moveTo>
                  <a:cubicBezTo>
                    <a:pt x="47978" y="57280"/>
                    <a:pt x="47271" y="58623"/>
                    <a:pt x="46563" y="59966"/>
                  </a:cubicBezTo>
                  <a:cubicBezTo>
                    <a:pt x="38645" y="60532"/>
                    <a:pt x="30655" y="61027"/>
                    <a:pt x="22667" y="61451"/>
                  </a:cubicBezTo>
                  <a:cubicBezTo>
                    <a:pt x="21606" y="60108"/>
                    <a:pt x="20687" y="58835"/>
                    <a:pt x="19768" y="57633"/>
                  </a:cubicBezTo>
                  <a:cubicBezTo>
                    <a:pt x="14818" y="51129"/>
                    <a:pt x="9941" y="44907"/>
                    <a:pt x="5557" y="36847"/>
                  </a:cubicBezTo>
                  <a:cubicBezTo>
                    <a:pt x="1597" y="29706"/>
                    <a:pt x="-2432" y="14647"/>
                    <a:pt x="1810" y="6728"/>
                  </a:cubicBezTo>
                  <a:cubicBezTo>
                    <a:pt x="11001" y="-10169"/>
                    <a:pt x="26980" y="9839"/>
                    <a:pt x="31716" y="19455"/>
                  </a:cubicBezTo>
                  <a:cubicBezTo>
                    <a:pt x="34898" y="10052"/>
                    <a:pt x="37160" y="295"/>
                    <a:pt x="45220" y="12"/>
                  </a:cubicBezTo>
                  <a:cubicBezTo>
                    <a:pt x="56532" y="-412"/>
                    <a:pt x="59926" y="10758"/>
                    <a:pt x="60633" y="18960"/>
                  </a:cubicBezTo>
                  <a:cubicBezTo>
                    <a:pt x="61906" y="33241"/>
                    <a:pt x="54906" y="43635"/>
                    <a:pt x="48685" y="5593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7" name="Google Shape;1557;p55"/>
          <p:cNvSpPr/>
          <p:nvPr/>
        </p:nvSpPr>
        <p:spPr>
          <a:xfrm rot="3938075">
            <a:off x="6757482" y="2901163"/>
            <a:ext cx="2824260" cy="3796665"/>
          </a:xfrm>
          <a:custGeom>
            <a:avLst/>
            <a:gdLst/>
            <a:ahLst/>
            <a:cxnLst/>
            <a:rect l="l" t="t" r="r" b="b"/>
            <a:pathLst>
              <a:path w="1700966" h="2286616" extrusionOk="0">
                <a:moveTo>
                  <a:pt x="1700967" y="1750199"/>
                </a:moveTo>
                <a:cubicBezTo>
                  <a:pt x="1691980" y="1731661"/>
                  <a:pt x="1684213" y="1712809"/>
                  <a:pt x="1685654" y="1691640"/>
                </a:cubicBezTo>
                <a:cubicBezTo>
                  <a:pt x="1691666" y="1653279"/>
                  <a:pt x="1680769" y="1613854"/>
                  <a:pt x="1688097" y="1575994"/>
                </a:cubicBezTo>
                <a:cubicBezTo>
                  <a:pt x="1696990" y="1544428"/>
                  <a:pt x="1702721" y="1513457"/>
                  <a:pt x="1690445" y="1480545"/>
                </a:cubicBezTo>
                <a:cubicBezTo>
                  <a:pt x="1677669" y="1453395"/>
                  <a:pt x="1668775" y="1424398"/>
                  <a:pt x="1650644" y="1399815"/>
                </a:cubicBezTo>
                <a:cubicBezTo>
                  <a:pt x="1646761" y="1379304"/>
                  <a:pt x="1661259" y="1358041"/>
                  <a:pt x="1657815" y="1335870"/>
                </a:cubicBezTo>
                <a:cubicBezTo>
                  <a:pt x="1654464" y="1306340"/>
                  <a:pt x="1684464" y="1288835"/>
                  <a:pt x="1672314" y="1260400"/>
                </a:cubicBezTo>
                <a:cubicBezTo>
                  <a:pt x="1640717" y="1189848"/>
                  <a:pt x="1665831" y="1198052"/>
                  <a:pt x="1653055" y="1148167"/>
                </a:cubicBezTo>
                <a:cubicBezTo>
                  <a:pt x="1643817" y="1137583"/>
                  <a:pt x="1650769" y="1123585"/>
                  <a:pt x="1640185" y="1115443"/>
                </a:cubicBezTo>
                <a:cubicBezTo>
                  <a:pt x="1638243" y="1113971"/>
                  <a:pt x="1640811" y="1110527"/>
                  <a:pt x="1642909" y="1108929"/>
                </a:cubicBezTo>
                <a:cubicBezTo>
                  <a:pt x="1649485" y="1103888"/>
                  <a:pt x="1648953" y="1096247"/>
                  <a:pt x="1650988" y="1089326"/>
                </a:cubicBezTo>
                <a:cubicBezTo>
                  <a:pt x="1655341" y="1074546"/>
                  <a:pt x="1646197" y="1057040"/>
                  <a:pt x="1660195" y="1044170"/>
                </a:cubicBezTo>
                <a:cubicBezTo>
                  <a:pt x="1661134" y="1043324"/>
                  <a:pt x="1660664" y="1039911"/>
                  <a:pt x="1659756" y="1038283"/>
                </a:cubicBezTo>
                <a:cubicBezTo>
                  <a:pt x="1633827" y="966289"/>
                  <a:pt x="1609026" y="892417"/>
                  <a:pt x="1593212" y="817511"/>
                </a:cubicBezTo>
                <a:cubicBezTo>
                  <a:pt x="1592178" y="803169"/>
                  <a:pt x="1582909" y="787919"/>
                  <a:pt x="1588734" y="775048"/>
                </a:cubicBezTo>
                <a:cubicBezTo>
                  <a:pt x="1603483" y="731364"/>
                  <a:pt x="1591302" y="687209"/>
                  <a:pt x="1598191" y="642398"/>
                </a:cubicBezTo>
                <a:cubicBezTo>
                  <a:pt x="1600258" y="628963"/>
                  <a:pt x="1583034" y="619788"/>
                  <a:pt x="1592679" y="605947"/>
                </a:cubicBezTo>
                <a:cubicBezTo>
                  <a:pt x="1602231" y="583400"/>
                  <a:pt x="1591552" y="562231"/>
                  <a:pt x="1590393" y="539841"/>
                </a:cubicBezTo>
                <a:cubicBezTo>
                  <a:pt x="1596469" y="512753"/>
                  <a:pt x="1580279" y="507649"/>
                  <a:pt x="1577241" y="487576"/>
                </a:cubicBezTo>
                <a:cubicBezTo>
                  <a:pt x="1586573" y="461083"/>
                  <a:pt x="1563306" y="442106"/>
                  <a:pt x="1564151" y="415864"/>
                </a:cubicBezTo>
                <a:cubicBezTo>
                  <a:pt x="1561490" y="399393"/>
                  <a:pt x="1567095" y="380604"/>
                  <a:pt x="1554318" y="366731"/>
                </a:cubicBezTo>
                <a:cubicBezTo>
                  <a:pt x="1532492" y="348005"/>
                  <a:pt x="1556260" y="315468"/>
                  <a:pt x="1531521" y="301063"/>
                </a:cubicBezTo>
                <a:cubicBezTo>
                  <a:pt x="1526354" y="298589"/>
                  <a:pt x="1529360" y="292984"/>
                  <a:pt x="1528953" y="288506"/>
                </a:cubicBezTo>
                <a:cubicBezTo>
                  <a:pt x="1534433" y="230448"/>
                  <a:pt x="1509757" y="257191"/>
                  <a:pt x="1519997" y="209592"/>
                </a:cubicBezTo>
                <a:cubicBezTo>
                  <a:pt x="1511323" y="187264"/>
                  <a:pt x="1523912" y="163559"/>
                  <a:pt x="1516271" y="141482"/>
                </a:cubicBezTo>
                <a:cubicBezTo>
                  <a:pt x="1495853" y="100490"/>
                  <a:pt x="1502774" y="37610"/>
                  <a:pt x="1463004" y="9739"/>
                </a:cubicBezTo>
                <a:cubicBezTo>
                  <a:pt x="1439267" y="-1190"/>
                  <a:pt x="1413933" y="9833"/>
                  <a:pt x="1389319" y="2161"/>
                </a:cubicBezTo>
                <a:cubicBezTo>
                  <a:pt x="1381960" y="-188"/>
                  <a:pt x="1371094" y="-1722"/>
                  <a:pt x="1364361" y="3570"/>
                </a:cubicBezTo>
                <a:cubicBezTo>
                  <a:pt x="1323245" y="27902"/>
                  <a:pt x="1274049" y="5418"/>
                  <a:pt x="1230583" y="19603"/>
                </a:cubicBezTo>
                <a:cubicBezTo>
                  <a:pt x="1217963" y="32975"/>
                  <a:pt x="1155020" y="38111"/>
                  <a:pt x="1138079" y="30658"/>
                </a:cubicBezTo>
                <a:cubicBezTo>
                  <a:pt x="1119885" y="25992"/>
                  <a:pt x="1106137" y="52829"/>
                  <a:pt x="1084530" y="46315"/>
                </a:cubicBezTo>
                <a:cubicBezTo>
                  <a:pt x="1058319" y="37516"/>
                  <a:pt x="1052432" y="73090"/>
                  <a:pt x="1031420" y="72025"/>
                </a:cubicBezTo>
                <a:cubicBezTo>
                  <a:pt x="1006681" y="74499"/>
                  <a:pt x="981910" y="68204"/>
                  <a:pt x="958142" y="78758"/>
                </a:cubicBezTo>
                <a:cubicBezTo>
                  <a:pt x="941170" y="68017"/>
                  <a:pt x="917464" y="67077"/>
                  <a:pt x="902276" y="51420"/>
                </a:cubicBezTo>
                <a:cubicBezTo>
                  <a:pt x="878383" y="46754"/>
                  <a:pt x="851421" y="50261"/>
                  <a:pt x="829594" y="35292"/>
                </a:cubicBezTo>
                <a:cubicBezTo>
                  <a:pt x="827465" y="33820"/>
                  <a:pt x="822642" y="33664"/>
                  <a:pt x="820544" y="35073"/>
                </a:cubicBezTo>
                <a:cubicBezTo>
                  <a:pt x="809897" y="42244"/>
                  <a:pt x="792298" y="34760"/>
                  <a:pt x="786097" y="51670"/>
                </a:cubicBezTo>
                <a:cubicBezTo>
                  <a:pt x="785346" y="53706"/>
                  <a:pt x="779646" y="54238"/>
                  <a:pt x="776139" y="54927"/>
                </a:cubicBezTo>
                <a:cubicBezTo>
                  <a:pt x="742068" y="63695"/>
                  <a:pt x="698415" y="104812"/>
                  <a:pt x="661933" y="88371"/>
                </a:cubicBezTo>
                <a:cubicBezTo>
                  <a:pt x="651161" y="77630"/>
                  <a:pt x="643958" y="83330"/>
                  <a:pt x="635785" y="90877"/>
                </a:cubicBezTo>
                <a:cubicBezTo>
                  <a:pt x="631651" y="94697"/>
                  <a:pt x="630274" y="101586"/>
                  <a:pt x="621161" y="99551"/>
                </a:cubicBezTo>
                <a:cubicBezTo>
                  <a:pt x="569460" y="86085"/>
                  <a:pt x="516036" y="81388"/>
                  <a:pt x="462456" y="88966"/>
                </a:cubicBezTo>
                <a:cubicBezTo>
                  <a:pt x="436903" y="87213"/>
                  <a:pt x="415922" y="98924"/>
                  <a:pt x="392655" y="104780"/>
                </a:cubicBezTo>
                <a:cubicBezTo>
                  <a:pt x="382540" y="103465"/>
                  <a:pt x="372050" y="99739"/>
                  <a:pt x="364753" y="111231"/>
                </a:cubicBezTo>
                <a:cubicBezTo>
                  <a:pt x="347812" y="112797"/>
                  <a:pt x="342394" y="93069"/>
                  <a:pt x="334628" y="119592"/>
                </a:cubicBezTo>
                <a:cubicBezTo>
                  <a:pt x="326517" y="114018"/>
                  <a:pt x="318908" y="107411"/>
                  <a:pt x="309012" y="117275"/>
                </a:cubicBezTo>
                <a:cubicBezTo>
                  <a:pt x="295860" y="130396"/>
                  <a:pt x="280672" y="139728"/>
                  <a:pt x="260756" y="136565"/>
                </a:cubicBezTo>
                <a:cubicBezTo>
                  <a:pt x="238867" y="147275"/>
                  <a:pt x="217134" y="160239"/>
                  <a:pt x="191236" y="154070"/>
                </a:cubicBezTo>
                <a:cubicBezTo>
                  <a:pt x="162520" y="151377"/>
                  <a:pt x="143136" y="171983"/>
                  <a:pt x="116362" y="170511"/>
                </a:cubicBezTo>
                <a:cubicBezTo>
                  <a:pt x="100986" y="170417"/>
                  <a:pt x="83450" y="166064"/>
                  <a:pt x="74838" y="185699"/>
                </a:cubicBezTo>
                <a:cubicBezTo>
                  <a:pt x="40047" y="195970"/>
                  <a:pt x="49786" y="211346"/>
                  <a:pt x="25799" y="223277"/>
                </a:cubicBezTo>
                <a:cubicBezTo>
                  <a:pt x="18941" y="233141"/>
                  <a:pt x="18127" y="247828"/>
                  <a:pt x="7135" y="256314"/>
                </a:cubicBezTo>
                <a:cubicBezTo>
                  <a:pt x="308" y="263830"/>
                  <a:pt x="-3387" y="273381"/>
                  <a:pt x="4254" y="284529"/>
                </a:cubicBezTo>
                <a:cubicBezTo>
                  <a:pt x="13054" y="297337"/>
                  <a:pt x="2876" y="316157"/>
                  <a:pt x="16436" y="328151"/>
                </a:cubicBezTo>
                <a:cubicBezTo>
                  <a:pt x="6603" y="350009"/>
                  <a:pt x="19097" y="369330"/>
                  <a:pt x="24390" y="389059"/>
                </a:cubicBezTo>
                <a:cubicBezTo>
                  <a:pt x="29212" y="407002"/>
                  <a:pt x="24014" y="428547"/>
                  <a:pt x="41863" y="442388"/>
                </a:cubicBezTo>
                <a:cubicBezTo>
                  <a:pt x="34442" y="464935"/>
                  <a:pt x="41018" y="489267"/>
                  <a:pt x="34912" y="512283"/>
                </a:cubicBezTo>
                <a:cubicBezTo>
                  <a:pt x="34003" y="514475"/>
                  <a:pt x="35381" y="516668"/>
                  <a:pt x="37448" y="517388"/>
                </a:cubicBezTo>
                <a:cubicBezTo>
                  <a:pt x="62062" y="527409"/>
                  <a:pt x="41300" y="553557"/>
                  <a:pt x="46122" y="571907"/>
                </a:cubicBezTo>
                <a:cubicBezTo>
                  <a:pt x="48220" y="584715"/>
                  <a:pt x="48346" y="595801"/>
                  <a:pt x="35945" y="603473"/>
                </a:cubicBezTo>
                <a:cubicBezTo>
                  <a:pt x="29651" y="612398"/>
                  <a:pt x="41926" y="627241"/>
                  <a:pt x="27208" y="635039"/>
                </a:cubicBezTo>
                <a:cubicBezTo>
                  <a:pt x="22793" y="638859"/>
                  <a:pt x="22761" y="645592"/>
                  <a:pt x="24202" y="651291"/>
                </a:cubicBezTo>
                <a:cubicBezTo>
                  <a:pt x="28930" y="670080"/>
                  <a:pt x="18189" y="686364"/>
                  <a:pt x="15527" y="703932"/>
                </a:cubicBezTo>
                <a:cubicBezTo>
                  <a:pt x="8701" y="735904"/>
                  <a:pt x="26832" y="753754"/>
                  <a:pt x="42803" y="776113"/>
                </a:cubicBezTo>
                <a:cubicBezTo>
                  <a:pt x="47845" y="793900"/>
                  <a:pt x="72677" y="786384"/>
                  <a:pt x="74807" y="805674"/>
                </a:cubicBezTo>
                <a:cubicBezTo>
                  <a:pt x="81101" y="830946"/>
                  <a:pt x="77124" y="858847"/>
                  <a:pt x="93815" y="881551"/>
                </a:cubicBezTo>
                <a:cubicBezTo>
                  <a:pt x="95099" y="883304"/>
                  <a:pt x="93095" y="884119"/>
                  <a:pt x="91717" y="884651"/>
                </a:cubicBezTo>
                <a:cubicBezTo>
                  <a:pt x="85955" y="886937"/>
                  <a:pt x="86863" y="888972"/>
                  <a:pt x="91623" y="891603"/>
                </a:cubicBezTo>
                <a:cubicBezTo>
                  <a:pt x="133773" y="944056"/>
                  <a:pt x="33534" y="971582"/>
                  <a:pt x="75684" y="1034274"/>
                </a:cubicBezTo>
                <a:cubicBezTo>
                  <a:pt x="83262" y="1047677"/>
                  <a:pt x="97667" y="1057949"/>
                  <a:pt x="98043" y="1075485"/>
                </a:cubicBezTo>
                <a:cubicBezTo>
                  <a:pt x="98137" y="1080276"/>
                  <a:pt x="103679" y="1080715"/>
                  <a:pt x="106435" y="1083220"/>
                </a:cubicBezTo>
                <a:cubicBezTo>
                  <a:pt x="128512" y="1097343"/>
                  <a:pt x="109473" y="1117917"/>
                  <a:pt x="113043" y="1137270"/>
                </a:cubicBezTo>
                <a:cubicBezTo>
                  <a:pt x="113700" y="1141528"/>
                  <a:pt x="113356" y="1146852"/>
                  <a:pt x="109786" y="1148825"/>
                </a:cubicBezTo>
                <a:cubicBezTo>
                  <a:pt x="85266" y="1160317"/>
                  <a:pt x="110099" y="1189628"/>
                  <a:pt x="97322" y="1197019"/>
                </a:cubicBezTo>
                <a:cubicBezTo>
                  <a:pt x="81320" y="1201340"/>
                  <a:pt x="98826" y="1219816"/>
                  <a:pt x="93815" y="1231309"/>
                </a:cubicBezTo>
                <a:cubicBezTo>
                  <a:pt x="93721" y="1240390"/>
                  <a:pt x="93032" y="1248939"/>
                  <a:pt x="102082" y="1256486"/>
                </a:cubicBezTo>
                <a:cubicBezTo>
                  <a:pt x="121310" y="1271893"/>
                  <a:pt x="111947" y="1305494"/>
                  <a:pt x="139974" y="1312571"/>
                </a:cubicBezTo>
                <a:cubicBezTo>
                  <a:pt x="151184" y="1316266"/>
                  <a:pt x="151529" y="1325818"/>
                  <a:pt x="141665" y="1333302"/>
                </a:cubicBezTo>
                <a:cubicBezTo>
                  <a:pt x="136466" y="1337216"/>
                  <a:pt x="138189" y="1341882"/>
                  <a:pt x="139535" y="1345985"/>
                </a:cubicBezTo>
                <a:cubicBezTo>
                  <a:pt x="147990" y="1371726"/>
                  <a:pt x="139473" y="1397467"/>
                  <a:pt x="138157" y="1422894"/>
                </a:cubicBezTo>
                <a:cubicBezTo>
                  <a:pt x="139880" y="1442216"/>
                  <a:pt x="125850" y="1469992"/>
                  <a:pt x="136028" y="1485869"/>
                </a:cubicBezTo>
                <a:cubicBezTo>
                  <a:pt x="158857" y="1492414"/>
                  <a:pt x="121498" y="1510702"/>
                  <a:pt x="122719" y="1564407"/>
                </a:cubicBezTo>
                <a:cubicBezTo>
                  <a:pt x="102489" y="1620900"/>
                  <a:pt x="170161" y="1641505"/>
                  <a:pt x="157385" y="1676828"/>
                </a:cubicBezTo>
                <a:cubicBezTo>
                  <a:pt x="151153" y="1696651"/>
                  <a:pt x="179023" y="1713623"/>
                  <a:pt x="163616" y="1735669"/>
                </a:cubicBezTo>
                <a:cubicBezTo>
                  <a:pt x="162207" y="1757308"/>
                  <a:pt x="179994" y="1778508"/>
                  <a:pt x="175485" y="1802464"/>
                </a:cubicBezTo>
                <a:cubicBezTo>
                  <a:pt x="168752" y="1813487"/>
                  <a:pt x="196403" y="1839698"/>
                  <a:pt x="173168" y="1835596"/>
                </a:cubicBezTo>
                <a:cubicBezTo>
                  <a:pt x="168188" y="1834437"/>
                  <a:pt x="166748" y="1837882"/>
                  <a:pt x="165934" y="1841702"/>
                </a:cubicBezTo>
                <a:cubicBezTo>
                  <a:pt x="165276" y="1844771"/>
                  <a:pt x="164337" y="1848717"/>
                  <a:pt x="168408" y="1849625"/>
                </a:cubicBezTo>
                <a:cubicBezTo>
                  <a:pt x="197092" y="1855136"/>
                  <a:pt x="133523" y="1898727"/>
                  <a:pt x="144671" y="1919927"/>
                </a:cubicBezTo>
                <a:cubicBezTo>
                  <a:pt x="145203" y="1922370"/>
                  <a:pt x="142541" y="1924123"/>
                  <a:pt x="140381" y="1925877"/>
                </a:cubicBezTo>
                <a:cubicBezTo>
                  <a:pt x="128011" y="1936461"/>
                  <a:pt x="130235" y="1977296"/>
                  <a:pt x="145360" y="1984374"/>
                </a:cubicBezTo>
                <a:cubicBezTo>
                  <a:pt x="162239" y="1977954"/>
                  <a:pt x="161988" y="1992390"/>
                  <a:pt x="165996" y="2001378"/>
                </a:cubicBezTo>
                <a:cubicBezTo>
                  <a:pt x="171007" y="2012369"/>
                  <a:pt x="186007" y="2012776"/>
                  <a:pt x="187698" y="2026492"/>
                </a:cubicBezTo>
                <a:cubicBezTo>
                  <a:pt x="191643" y="2043058"/>
                  <a:pt x="211528" y="2050448"/>
                  <a:pt x="203762" y="2069425"/>
                </a:cubicBezTo>
                <a:cubicBezTo>
                  <a:pt x="193554" y="2088997"/>
                  <a:pt x="208522" y="2108256"/>
                  <a:pt x="204608" y="2127264"/>
                </a:cubicBezTo>
                <a:cubicBezTo>
                  <a:pt x="195934" y="2151940"/>
                  <a:pt x="237363" y="2158579"/>
                  <a:pt x="228125" y="2183725"/>
                </a:cubicBezTo>
                <a:cubicBezTo>
                  <a:pt x="218512" y="2210468"/>
                  <a:pt x="241121" y="2230573"/>
                  <a:pt x="245223" y="2255875"/>
                </a:cubicBezTo>
                <a:cubicBezTo>
                  <a:pt x="252457" y="2285750"/>
                  <a:pt x="290223" y="2267587"/>
                  <a:pt x="309106" y="2258600"/>
                </a:cubicBezTo>
                <a:cubicBezTo>
                  <a:pt x="328897" y="2245197"/>
                  <a:pt x="321601" y="2264706"/>
                  <a:pt x="331778" y="2272723"/>
                </a:cubicBezTo>
                <a:cubicBezTo>
                  <a:pt x="340077" y="2247044"/>
                  <a:pt x="367008" y="2266522"/>
                  <a:pt x="383323" y="2252462"/>
                </a:cubicBezTo>
                <a:cubicBezTo>
                  <a:pt x="402143" y="2241627"/>
                  <a:pt x="422623" y="2249487"/>
                  <a:pt x="441757" y="2247295"/>
                </a:cubicBezTo>
                <a:cubicBezTo>
                  <a:pt x="467560" y="2233015"/>
                  <a:pt x="472039" y="2293516"/>
                  <a:pt x="481934" y="2279205"/>
                </a:cubicBezTo>
                <a:cubicBezTo>
                  <a:pt x="489043" y="2272253"/>
                  <a:pt x="494178" y="2275510"/>
                  <a:pt x="498625" y="2281648"/>
                </a:cubicBezTo>
                <a:cubicBezTo>
                  <a:pt x="516005" y="2298933"/>
                  <a:pt x="500159" y="2265082"/>
                  <a:pt x="565764" y="2271251"/>
                </a:cubicBezTo>
                <a:cubicBezTo>
                  <a:pt x="596140" y="2267399"/>
                  <a:pt x="678875" y="2222493"/>
                  <a:pt x="696286" y="2252650"/>
                </a:cubicBezTo>
                <a:cubicBezTo>
                  <a:pt x="702236" y="2265051"/>
                  <a:pt x="706902" y="2277733"/>
                  <a:pt x="724344" y="2267086"/>
                </a:cubicBezTo>
                <a:cubicBezTo>
                  <a:pt x="753436" y="2280113"/>
                  <a:pt x="771035" y="2254873"/>
                  <a:pt x="796056" y="2247639"/>
                </a:cubicBezTo>
                <a:cubicBezTo>
                  <a:pt x="808895" y="2250614"/>
                  <a:pt x="813122" y="2235176"/>
                  <a:pt x="824521" y="2235270"/>
                </a:cubicBezTo>
                <a:cubicBezTo>
                  <a:pt x="848884" y="2237274"/>
                  <a:pt x="873153" y="2252712"/>
                  <a:pt x="898111" y="2235489"/>
                </a:cubicBezTo>
                <a:cubicBezTo>
                  <a:pt x="900084" y="2234111"/>
                  <a:pt x="911452" y="2231731"/>
                  <a:pt x="916274" y="2239404"/>
                </a:cubicBezTo>
                <a:cubicBezTo>
                  <a:pt x="938414" y="2251115"/>
                  <a:pt x="961587" y="2224153"/>
                  <a:pt x="985136" y="2232232"/>
                </a:cubicBezTo>
                <a:cubicBezTo>
                  <a:pt x="1004645" y="2236491"/>
                  <a:pt x="1020647" y="2214696"/>
                  <a:pt x="1040689" y="2233047"/>
                </a:cubicBezTo>
                <a:cubicBezTo>
                  <a:pt x="1093361" y="2202702"/>
                  <a:pt x="1153548" y="2227097"/>
                  <a:pt x="1208412" y="2215134"/>
                </a:cubicBezTo>
                <a:cubicBezTo>
                  <a:pt x="1230333" y="2206711"/>
                  <a:pt x="1252723" y="2197379"/>
                  <a:pt x="1277337" y="2204800"/>
                </a:cubicBezTo>
                <a:cubicBezTo>
                  <a:pt x="1282128" y="2206241"/>
                  <a:pt x="1286763" y="2205301"/>
                  <a:pt x="1290270" y="2201450"/>
                </a:cubicBezTo>
                <a:cubicBezTo>
                  <a:pt x="1301731" y="2185792"/>
                  <a:pt x="1327128" y="2197692"/>
                  <a:pt x="1333954" y="2178089"/>
                </a:cubicBezTo>
                <a:cubicBezTo>
                  <a:pt x="1343599" y="2165719"/>
                  <a:pt x="1359915" y="2193934"/>
                  <a:pt x="1375353" y="2181596"/>
                </a:cubicBezTo>
                <a:cubicBezTo>
                  <a:pt x="1415123" y="2161554"/>
                  <a:pt x="1406981" y="2204425"/>
                  <a:pt x="1423077" y="2180938"/>
                </a:cubicBezTo>
                <a:cubicBezTo>
                  <a:pt x="1452701" y="2214602"/>
                  <a:pt x="1538223" y="2211627"/>
                  <a:pt x="1552252" y="2161085"/>
                </a:cubicBezTo>
                <a:cubicBezTo>
                  <a:pt x="1553849" y="2156669"/>
                  <a:pt x="1556886" y="2152254"/>
                  <a:pt x="1561051" y="2154289"/>
                </a:cubicBezTo>
                <a:cubicBezTo>
                  <a:pt x="1592585" y="2161366"/>
                  <a:pt x="1623274" y="2146492"/>
                  <a:pt x="1655216" y="2158423"/>
                </a:cubicBezTo>
                <a:cubicBezTo>
                  <a:pt x="1671562" y="2161304"/>
                  <a:pt x="1686030" y="2153350"/>
                  <a:pt x="1700936" y="2146805"/>
                </a:cubicBezTo>
                <a:lnTo>
                  <a:pt x="1700936" y="17503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8" name="Google Shape;1558;p55"/>
          <p:cNvGrpSpPr/>
          <p:nvPr/>
        </p:nvGrpSpPr>
        <p:grpSpPr>
          <a:xfrm>
            <a:off x="7569983" y="3930142"/>
            <a:ext cx="1229210" cy="1089970"/>
            <a:chOff x="7569983" y="3930142"/>
            <a:chExt cx="1229210" cy="1089970"/>
          </a:xfrm>
        </p:grpSpPr>
        <p:grpSp>
          <p:nvGrpSpPr>
            <p:cNvPr id="1559" name="Google Shape;1559;p55"/>
            <p:cNvGrpSpPr/>
            <p:nvPr/>
          </p:nvGrpSpPr>
          <p:grpSpPr>
            <a:xfrm rot="1317473">
              <a:off x="7676132" y="4092525"/>
              <a:ext cx="1016912" cy="765204"/>
              <a:chOff x="6878624" y="4723667"/>
              <a:chExt cx="539896" cy="406228"/>
            </a:xfrm>
          </p:grpSpPr>
          <p:sp>
            <p:nvSpPr>
              <p:cNvPr id="1560" name="Google Shape;1560;p55"/>
              <p:cNvSpPr/>
              <p:nvPr/>
            </p:nvSpPr>
            <p:spPr>
              <a:xfrm>
                <a:off x="6878624" y="4723667"/>
                <a:ext cx="539896" cy="406228"/>
              </a:xfrm>
              <a:custGeom>
                <a:avLst/>
                <a:gdLst/>
                <a:ahLst/>
                <a:cxnLst/>
                <a:rect l="l" t="t" r="r" b="b"/>
                <a:pathLst>
                  <a:path w="539896" h="406228" extrusionOk="0">
                    <a:moveTo>
                      <a:pt x="522092" y="76367"/>
                    </a:moveTo>
                    <a:cubicBezTo>
                      <a:pt x="503993" y="47733"/>
                      <a:pt x="474016" y="29846"/>
                      <a:pt x="442624" y="18957"/>
                    </a:cubicBezTo>
                    <a:cubicBezTo>
                      <a:pt x="405224" y="5949"/>
                      <a:pt x="364712" y="1706"/>
                      <a:pt x="325331" y="363"/>
                    </a:cubicBezTo>
                    <a:cubicBezTo>
                      <a:pt x="282699" y="-1122"/>
                      <a:pt x="240207" y="2130"/>
                      <a:pt x="197857" y="6797"/>
                    </a:cubicBezTo>
                    <a:cubicBezTo>
                      <a:pt x="171344" y="9695"/>
                      <a:pt x="144761" y="13019"/>
                      <a:pt x="118814" y="19170"/>
                    </a:cubicBezTo>
                    <a:cubicBezTo>
                      <a:pt x="94210" y="24967"/>
                      <a:pt x="69535" y="33451"/>
                      <a:pt x="48678" y="48086"/>
                    </a:cubicBezTo>
                    <a:cubicBezTo>
                      <a:pt x="27821" y="62721"/>
                      <a:pt x="13399" y="82023"/>
                      <a:pt x="6045" y="105637"/>
                    </a:cubicBezTo>
                    <a:cubicBezTo>
                      <a:pt x="-4065" y="138371"/>
                      <a:pt x="-388" y="174641"/>
                      <a:pt x="8944" y="207093"/>
                    </a:cubicBezTo>
                    <a:cubicBezTo>
                      <a:pt x="18984" y="242161"/>
                      <a:pt x="36588" y="277653"/>
                      <a:pt x="64586" y="301832"/>
                    </a:cubicBezTo>
                    <a:cubicBezTo>
                      <a:pt x="89685" y="323467"/>
                      <a:pt x="121500" y="334496"/>
                      <a:pt x="153811" y="339587"/>
                    </a:cubicBezTo>
                    <a:cubicBezTo>
                      <a:pt x="174031" y="342768"/>
                      <a:pt x="194535" y="344324"/>
                      <a:pt x="214897" y="345950"/>
                    </a:cubicBezTo>
                    <a:cubicBezTo>
                      <a:pt x="238015" y="347788"/>
                      <a:pt x="261135" y="349131"/>
                      <a:pt x="284254" y="349838"/>
                    </a:cubicBezTo>
                    <a:cubicBezTo>
                      <a:pt x="295849" y="350192"/>
                      <a:pt x="307444" y="350333"/>
                      <a:pt x="319039" y="350404"/>
                    </a:cubicBezTo>
                    <a:lnTo>
                      <a:pt x="317342" y="349131"/>
                    </a:lnTo>
                    <a:cubicBezTo>
                      <a:pt x="321867" y="367726"/>
                      <a:pt x="326392" y="386320"/>
                      <a:pt x="330846" y="404914"/>
                    </a:cubicBezTo>
                    <a:cubicBezTo>
                      <a:pt x="331129" y="405975"/>
                      <a:pt x="332543" y="406611"/>
                      <a:pt x="333462" y="405975"/>
                    </a:cubicBezTo>
                    <a:cubicBezTo>
                      <a:pt x="345835" y="397420"/>
                      <a:pt x="356299" y="386673"/>
                      <a:pt x="365419" y="374725"/>
                    </a:cubicBezTo>
                    <a:cubicBezTo>
                      <a:pt x="370226" y="368432"/>
                      <a:pt x="374681" y="361857"/>
                      <a:pt x="378923" y="355211"/>
                    </a:cubicBezTo>
                    <a:cubicBezTo>
                      <a:pt x="379983" y="353515"/>
                      <a:pt x="380902" y="351747"/>
                      <a:pt x="382104" y="350121"/>
                    </a:cubicBezTo>
                    <a:cubicBezTo>
                      <a:pt x="383660" y="348000"/>
                      <a:pt x="384579" y="348283"/>
                      <a:pt x="387195" y="348141"/>
                    </a:cubicBezTo>
                    <a:cubicBezTo>
                      <a:pt x="391649" y="347859"/>
                      <a:pt x="396103" y="347505"/>
                      <a:pt x="400557" y="347151"/>
                    </a:cubicBezTo>
                    <a:cubicBezTo>
                      <a:pt x="426434" y="344960"/>
                      <a:pt x="452664" y="341354"/>
                      <a:pt x="475147" y="327426"/>
                    </a:cubicBezTo>
                    <a:cubicBezTo>
                      <a:pt x="497630" y="313498"/>
                      <a:pt x="509932" y="293419"/>
                      <a:pt x="517355" y="269593"/>
                    </a:cubicBezTo>
                    <a:cubicBezTo>
                      <a:pt x="522304" y="253543"/>
                      <a:pt x="525840" y="236999"/>
                      <a:pt x="529516" y="220597"/>
                    </a:cubicBezTo>
                    <a:cubicBezTo>
                      <a:pt x="532839" y="205820"/>
                      <a:pt x="535879" y="190902"/>
                      <a:pt x="537859" y="175914"/>
                    </a:cubicBezTo>
                    <a:cubicBezTo>
                      <a:pt x="542313" y="141836"/>
                      <a:pt x="540475" y="106485"/>
                      <a:pt x="522092" y="76508"/>
                    </a:cubicBezTo>
                    <a:cubicBezTo>
                      <a:pt x="520890" y="74599"/>
                      <a:pt x="517850" y="76367"/>
                      <a:pt x="519052" y="78276"/>
                    </a:cubicBezTo>
                    <a:cubicBezTo>
                      <a:pt x="535243" y="104647"/>
                      <a:pt x="538354" y="135473"/>
                      <a:pt x="535526" y="165733"/>
                    </a:cubicBezTo>
                    <a:cubicBezTo>
                      <a:pt x="532697" y="195993"/>
                      <a:pt x="525345" y="226394"/>
                      <a:pt x="517638" y="255806"/>
                    </a:cubicBezTo>
                    <a:cubicBezTo>
                      <a:pt x="513962" y="269805"/>
                      <a:pt x="509719" y="283733"/>
                      <a:pt x="502013" y="296035"/>
                    </a:cubicBezTo>
                    <a:cubicBezTo>
                      <a:pt x="495721" y="306145"/>
                      <a:pt x="487378" y="314912"/>
                      <a:pt x="477551" y="321699"/>
                    </a:cubicBezTo>
                    <a:cubicBezTo>
                      <a:pt x="456835" y="336052"/>
                      <a:pt x="431948" y="340789"/>
                      <a:pt x="407345" y="343051"/>
                    </a:cubicBezTo>
                    <a:cubicBezTo>
                      <a:pt x="402608" y="343475"/>
                      <a:pt x="397870" y="343899"/>
                      <a:pt x="393134" y="344253"/>
                    </a:cubicBezTo>
                    <a:cubicBezTo>
                      <a:pt x="390588" y="344465"/>
                      <a:pt x="388114" y="344606"/>
                      <a:pt x="385568" y="344819"/>
                    </a:cubicBezTo>
                    <a:cubicBezTo>
                      <a:pt x="384296" y="344889"/>
                      <a:pt x="382458" y="344677"/>
                      <a:pt x="381327" y="345314"/>
                    </a:cubicBezTo>
                    <a:cubicBezTo>
                      <a:pt x="380195" y="345950"/>
                      <a:pt x="379418" y="348071"/>
                      <a:pt x="378711" y="349131"/>
                    </a:cubicBezTo>
                    <a:cubicBezTo>
                      <a:pt x="377650" y="350828"/>
                      <a:pt x="376590" y="352525"/>
                      <a:pt x="375529" y="354221"/>
                    </a:cubicBezTo>
                    <a:cubicBezTo>
                      <a:pt x="373267" y="357757"/>
                      <a:pt x="370933" y="361292"/>
                      <a:pt x="368530" y="364756"/>
                    </a:cubicBezTo>
                    <a:cubicBezTo>
                      <a:pt x="358349" y="379391"/>
                      <a:pt x="346471" y="392895"/>
                      <a:pt x="331694" y="403076"/>
                    </a:cubicBezTo>
                    <a:lnTo>
                      <a:pt x="334310" y="404137"/>
                    </a:lnTo>
                    <a:cubicBezTo>
                      <a:pt x="329786" y="385542"/>
                      <a:pt x="325261" y="366948"/>
                      <a:pt x="320807" y="348354"/>
                    </a:cubicBezTo>
                    <a:cubicBezTo>
                      <a:pt x="320594" y="347576"/>
                      <a:pt x="319887" y="347081"/>
                      <a:pt x="319110" y="347081"/>
                    </a:cubicBezTo>
                    <a:cubicBezTo>
                      <a:pt x="274568" y="347081"/>
                      <a:pt x="230026" y="344394"/>
                      <a:pt x="185697" y="340081"/>
                    </a:cubicBezTo>
                    <a:cubicBezTo>
                      <a:pt x="151690" y="336759"/>
                      <a:pt x="117399" y="331527"/>
                      <a:pt x="87422" y="313993"/>
                    </a:cubicBezTo>
                    <a:cubicBezTo>
                      <a:pt x="57445" y="296459"/>
                      <a:pt x="35669" y="266058"/>
                      <a:pt x="21953" y="233323"/>
                    </a:cubicBezTo>
                    <a:cubicBezTo>
                      <a:pt x="8237" y="200588"/>
                      <a:pt x="-106" y="161279"/>
                      <a:pt x="5480" y="124868"/>
                    </a:cubicBezTo>
                    <a:cubicBezTo>
                      <a:pt x="9298" y="99910"/>
                      <a:pt x="20610" y="77074"/>
                      <a:pt x="39558" y="60176"/>
                    </a:cubicBezTo>
                    <a:cubicBezTo>
                      <a:pt x="58505" y="43278"/>
                      <a:pt x="81059" y="33805"/>
                      <a:pt x="104461" y="26947"/>
                    </a:cubicBezTo>
                    <a:cubicBezTo>
                      <a:pt x="129490" y="19665"/>
                      <a:pt x="155437" y="15705"/>
                      <a:pt x="181243" y="12594"/>
                    </a:cubicBezTo>
                    <a:cubicBezTo>
                      <a:pt x="217442" y="8211"/>
                      <a:pt x="253782" y="4676"/>
                      <a:pt x="290193" y="3969"/>
                    </a:cubicBezTo>
                    <a:cubicBezTo>
                      <a:pt x="331694" y="3191"/>
                      <a:pt x="374044" y="5454"/>
                      <a:pt x="414627" y="14857"/>
                    </a:cubicBezTo>
                    <a:cubicBezTo>
                      <a:pt x="446867" y="22351"/>
                      <a:pt x="479742" y="35218"/>
                      <a:pt x="503569" y="58974"/>
                    </a:cubicBezTo>
                    <a:cubicBezTo>
                      <a:pt x="509508" y="64842"/>
                      <a:pt x="514669" y="71347"/>
                      <a:pt x="519123" y="78417"/>
                    </a:cubicBezTo>
                    <a:cubicBezTo>
                      <a:pt x="520325" y="80326"/>
                      <a:pt x="523365" y="78558"/>
                      <a:pt x="522163" y="7665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55"/>
              <p:cNvSpPr/>
              <p:nvPr/>
            </p:nvSpPr>
            <p:spPr>
              <a:xfrm>
                <a:off x="6900341" y="4775908"/>
                <a:ext cx="76804" cy="119513"/>
              </a:xfrm>
              <a:custGeom>
                <a:avLst/>
                <a:gdLst/>
                <a:ahLst/>
                <a:cxnLst/>
                <a:rect l="l" t="t" r="r" b="b"/>
                <a:pathLst>
                  <a:path w="76804" h="119513" extrusionOk="0">
                    <a:moveTo>
                      <a:pt x="76240" y="17"/>
                    </a:moveTo>
                    <a:cubicBezTo>
                      <a:pt x="51848" y="6451"/>
                      <a:pt x="30709" y="20803"/>
                      <a:pt x="16710" y="41943"/>
                    </a:cubicBezTo>
                    <a:cubicBezTo>
                      <a:pt x="1863" y="64426"/>
                      <a:pt x="-3510" y="92777"/>
                      <a:pt x="2287" y="119077"/>
                    </a:cubicBezTo>
                    <a:cubicBezTo>
                      <a:pt x="2428" y="119855"/>
                      <a:pt x="3560" y="119502"/>
                      <a:pt x="3489" y="118724"/>
                    </a:cubicBezTo>
                    <a:cubicBezTo>
                      <a:pt x="-965" y="92706"/>
                      <a:pt x="3772" y="65133"/>
                      <a:pt x="18478" y="42933"/>
                    </a:cubicBezTo>
                    <a:cubicBezTo>
                      <a:pt x="31769" y="22783"/>
                      <a:pt x="53050" y="6946"/>
                      <a:pt x="76523" y="795"/>
                    </a:cubicBezTo>
                    <a:cubicBezTo>
                      <a:pt x="77018" y="653"/>
                      <a:pt x="76806" y="-124"/>
                      <a:pt x="76311" y="17"/>
                    </a:cubicBezTo>
                    <a:lnTo>
                      <a:pt x="76311" y="1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55"/>
              <p:cNvSpPr/>
              <p:nvPr/>
            </p:nvSpPr>
            <p:spPr>
              <a:xfrm>
                <a:off x="6905157" y="4906440"/>
                <a:ext cx="7792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22764" extrusionOk="0">
                    <a:moveTo>
                      <a:pt x="87" y="635"/>
                    </a:moveTo>
                    <a:cubicBezTo>
                      <a:pt x="652" y="2544"/>
                      <a:pt x="864" y="4524"/>
                      <a:pt x="1288" y="6433"/>
                    </a:cubicBezTo>
                    <a:cubicBezTo>
                      <a:pt x="1713" y="8342"/>
                      <a:pt x="2208" y="10109"/>
                      <a:pt x="2703" y="11947"/>
                    </a:cubicBezTo>
                    <a:cubicBezTo>
                      <a:pt x="3197" y="13786"/>
                      <a:pt x="3692" y="15624"/>
                      <a:pt x="4187" y="17462"/>
                    </a:cubicBezTo>
                    <a:cubicBezTo>
                      <a:pt x="4682" y="19159"/>
                      <a:pt x="4894" y="21351"/>
                      <a:pt x="6308" y="22552"/>
                    </a:cubicBezTo>
                    <a:cubicBezTo>
                      <a:pt x="6733" y="22906"/>
                      <a:pt x="7439" y="22835"/>
                      <a:pt x="7652" y="22199"/>
                    </a:cubicBezTo>
                    <a:cubicBezTo>
                      <a:pt x="8146" y="20431"/>
                      <a:pt x="7227" y="18452"/>
                      <a:pt x="6662" y="16755"/>
                    </a:cubicBezTo>
                    <a:cubicBezTo>
                      <a:pt x="6096" y="14917"/>
                      <a:pt x="5460" y="13149"/>
                      <a:pt x="4894" y="11311"/>
                    </a:cubicBezTo>
                    <a:cubicBezTo>
                      <a:pt x="4329" y="9473"/>
                      <a:pt x="3692" y="7705"/>
                      <a:pt x="3056" y="5867"/>
                    </a:cubicBezTo>
                    <a:cubicBezTo>
                      <a:pt x="2419" y="4029"/>
                      <a:pt x="1430" y="2261"/>
                      <a:pt x="864" y="282"/>
                    </a:cubicBezTo>
                    <a:cubicBezTo>
                      <a:pt x="723" y="-213"/>
                      <a:pt x="-126" y="-1"/>
                      <a:pt x="16" y="494"/>
                    </a:cubicBezTo>
                    <a:lnTo>
                      <a:pt x="16" y="49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55"/>
              <p:cNvSpPr/>
              <p:nvPr/>
            </p:nvSpPr>
            <p:spPr>
              <a:xfrm>
                <a:off x="6995405" y="4838847"/>
                <a:ext cx="282247" cy="10041"/>
              </a:xfrm>
              <a:custGeom>
                <a:avLst/>
                <a:gdLst/>
                <a:ahLst/>
                <a:cxnLst/>
                <a:rect l="l" t="t" r="r" b="b"/>
                <a:pathLst>
                  <a:path w="282247" h="10041" extrusionOk="0">
                    <a:moveTo>
                      <a:pt x="477" y="10041"/>
                    </a:moveTo>
                    <a:cubicBezTo>
                      <a:pt x="73865" y="6506"/>
                      <a:pt x="147394" y="7355"/>
                      <a:pt x="220782" y="5022"/>
                    </a:cubicBezTo>
                    <a:cubicBezTo>
                      <a:pt x="240931" y="4385"/>
                      <a:pt x="261081" y="3537"/>
                      <a:pt x="281160" y="2264"/>
                    </a:cubicBezTo>
                    <a:cubicBezTo>
                      <a:pt x="282574" y="2193"/>
                      <a:pt x="282645" y="-69"/>
                      <a:pt x="281160" y="2"/>
                    </a:cubicBezTo>
                    <a:cubicBezTo>
                      <a:pt x="207772" y="3607"/>
                      <a:pt x="134244" y="3254"/>
                      <a:pt x="60856" y="6011"/>
                    </a:cubicBezTo>
                    <a:cubicBezTo>
                      <a:pt x="40706" y="6789"/>
                      <a:pt x="20556" y="7708"/>
                      <a:pt x="477" y="9052"/>
                    </a:cubicBezTo>
                    <a:cubicBezTo>
                      <a:pt x="-159" y="9052"/>
                      <a:pt x="-159" y="10041"/>
                      <a:pt x="477" y="10041"/>
                    </a:cubicBezTo>
                    <a:lnTo>
                      <a:pt x="477" y="1004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6968008" y="4901912"/>
                <a:ext cx="368414" cy="8442"/>
              </a:xfrm>
              <a:custGeom>
                <a:avLst/>
                <a:gdLst/>
                <a:ahLst/>
                <a:cxnLst/>
                <a:rect l="l" t="t" r="r" b="b"/>
                <a:pathLst>
                  <a:path w="368414" h="8442" extrusionOk="0">
                    <a:moveTo>
                      <a:pt x="725" y="6294"/>
                    </a:moveTo>
                    <a:cubicBezTo>
                      <a:pt x="24056" y="6719"/>
                      <a:pt x="47317" y="7991"/>
                      <a:pt x="70648" y="8203"/>
                    </a:cubicBezTo>
                    <a:cubicBezTo>
                      <a:pt x="93979" y="8416"/>
                      <a:pt x="118725" y="8486"/>
                      <a:pt x="142763" y="8416"/>
                    </a:cubicBezTo>
                    <a:cubicBezTo>
                      <a:pt x="191193" y="8203"/>
                      <a:pt x="239623" y="7355"/>
                      <a:pt x="287983" y="5375"/>
                    </a:cubicBezTo>
                    <a:cubicBezTo>
                      <a:pt x="314496" y="4315"/>
                      <a:pt x="341080" y="3042"/>
                      <a:pt x="367593" y="1699"/>
                    </a:cubicBezTo>
                    <a:cubicBezTo>
                      <a:pt x="368653" y="1699"/>
                      <a:pt x="368724" y="-69"/>
                      <a:pt x="367593" y="2"/>
                    </a:cubicBezTo>
                    <a:cubicBezTo>
                      <a:pt x="271934" y="3254"/>
                      <a:pt x="176134" y="4315"/>
                      <a:pt x="80405" y="4385"/>
                    </a:cubicBezTo>
                    <a:cubicBezTo>
                      <a:pt x="53892" y="4385"/>
                      <a:pt x="27308" y="5234"/>
                      <a:pt x="796" y="4739"/>
                    </a:cubicBezTo>
                    <a:cubicBezTo>
                      <a:pt x="-265" y="4739"/>
                      <a:pt x="-265" y="6365"/>
                      <a:pt x="796" y="6365"/>
                    </a:cubicBezTo>
                    <a:lnTo>
                      <a:pt x="796" y="636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7035157" y="4969220"/>
                <a:ext cx="268531" cy="5940"/>
              </a:xfrm>
              <a:custGeom>
                <a:avLst/>
                <a:gdLst/>
                <a:ahLst/>
                <a:cxnLst/>
                <a:rect l="l" t="t" r="r" b="b"/>
                <a:pathLst>
                  <a:path w="268531" h="5940" extrusionOk="0">
                    <a:moveTo>
                      <a:pt x="742" y="5728"/>
                    </a:moveTo>
                    <a:cubicBezTo>
                      <a:pt x="16368" y="5375"/>
                      <a:pt x="32063" y="5940"/>
                      <a:pt x="47688" y="5940"/>
                    </a:cubicBezTo>
                    <a:cubicBezTo>
                      <a:pt x="65646" y="5870"/>
                      <a:pt x="83675" y="5870"/>
                      <a:pt x="101633" y="5870"/>
                    </a:cubicBezTo>
                    <a:cubicBezTo>
                      <a:pt x="139175" y="5870"/>
                      <a:pt x="176788" y="5940"/>
                      <a:pt x="214330" y="4809"/>
                    </a:cubicBezTo>
                    <a:cubicBezTo>
                      <a:pt x="232006" y="4244"/>
                      <a:pt x="249681" y="3607"/>
                      <a:pt x="267285" y="2617"/>
                    </a:cubicBezTo>
                    <a:cubicBezTo>
                      <a:pt x="268911" y="2547"/>
                      <a:pt x="268982" y="-69"/>
                      <a:pt x="267285" y="1"/>
                    </a:cubicBezTo>
                    <a:cubicBezTo>
                      <a:pt x="196160" y="2617"/>
                      <a:pt x="124893" y="1769"/>
                      <a:pt x="53768" y="2617"/>
                    </a:cubicBezTo>
                    <a:cubicBezTo>
                      <a:pt x="36093" y="2830"/>
                      <a:pt x="18418" y="3820"/>
                      <a:pt x="742" y="4173"/>
                    </a:cubicBezTo>
                    <a:cubicBezTo>
                      <a:pt x="-247" y="4173"/>
                      <a:pt x="-247" y="5728"/>
                      <a:pt x="742" y="5728"/>
                    </a:cubicBezTo>
                    <a:lnTo>
                      <a:pt x="742" y="572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55"/>
              <p:cNvSpPr/>
              <p:nvPr/>
            </p:nvSpPr>
            <p:spPr>
              <a:xfrm>
                <a:off x="7345091" y="4928573"/>
                <a:ext cx="37738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37738" h="91055" extrusionOk="0">
                    <a:moveTo>
                      <a:pt x="36819" y="279"/>
                    </a:moveTo>
                    <a:cubicBezTo>
                      <a:pt x="33567" y="17600"/>
                      <a:pt x="30880" y="34922"/>
                      <a:pt x="25648" y="51749"/>
                    </a:cubicBezTo>
                    <a:cubicBezTo>
                      <a:pt x="21053" y="66384"/>
                      <a:pt x="14266" y="81797"/>
                      <a:pt x="337" y="89786"/>
                    </a:cubicBezTo>
                    <a:cubicBezTo>
                      <a:pt x="-440" y="90210"/>
                      <a:pt x="267" y="91341"/>
                      <a:pt x="1045" y="90988"/>
                    </a:cubicBezTo>
                    <a:cubicBezTo>
                      <a:pt x="14619" y="83988"/>
                      <a:pt x="21689" y="69990"/>
                      <a:pt x="26285" y="56062"/>
                    </a:cubicBezTo>
                    <a:cubicBezTo>
                      <a:pt x="32223" y="38103"/>
                      <a:pt x="35264" y="19085"/>
                      <a:pt x="37738" y="420"/>
                    </a:cubicBezTo>
                    <a:cubicBezTo>
                      <a:pt x="37738" y="-75"/>
                      <a:pt x="36961" y="-146"/>
                      <a:pt x="36890" y="279"/>
                    </a:cubicBezTo>
                    <a:lnTo>
                      <a:pt x="36890" y="279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55"/>
              <p:cNvSpPr/>
              <p:nvPr/>
            </p:nvSpPr>
            <p:spPr>
              <a:xfrm>
                <a:off x="7323511" y="5027664"/>
                <a:ext cx="9344" cy="5731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5731" extrusionOk="0">
                    <a:moveTo>
                      <a:pt x="71" y="4905"/>
                    </a:moveTo>
                    <a:cubicBezTo>
                      <a:pt x="71" y="5683"/>
                      <a:pt x="990" y="5824"/>
                      <a:pt x="1626" y="5683"/>
                    </a:cubicBezTo>
                    <a:cubicBezTo>
                      <a:pt x="2545" y="5400"/>
                      <a:pt x="3464" y="4905"/>
                      <a:pt x="4313" y="4481"/>
                    </a:cubicBezTo>
                    <a:cubicBezTo>
                      <a:pt x="5161" y="4057"/>
                      <a:pt x="6009" y="3633"/>
                      <a:pt x="6787" y="3138"/>
                    </a:cubicBezTo>
                    <a:cubicBezTo>
                      <a:pt x="7636" y="2572"/>
                      <a:pt x="8413" y="2007"/>
                      <a:pt x="9120" y="1300"/>
                    </a:cubicBezTo>
                    <a:cubicBezTo>
                      <a:pt x="9757" y="734"/>
                      <a:pt x="8908" y="-326"/>
                      <a:pt x="8202" y="98"/>
                    </a:cubicBezTo>
                    <a:cubicBezTo>
                      <a:pt x="6858" y="946"/>
                      <a:pt x="5515" y="1724"/>
                      <a:pt x="4242" y="2572"/>
                    </a:cubicBezTo>
                    <a:cubicBezTo>
                      <a:pt x="3606" y="2996"/>
                      <a:pt x="2969" y="3350"/>
                      <a:pt x="2262" y="3774"/>
                    </a:cubicBezTo>
                    <a:cubicBezTo>
                      <a:pt x="1909" y="3986"/>
                      <a:pt x="1556" y="4128"/>
                      <a:pt x="1202" y="4340"/>
                    </a:cubicBezTo>
                    <a:cubicBezTo>
                      <a:pt x="1061" y="4410"/>
                      <a:pt x="919" y="4481"/>
                      <a:pt x="778" y="4623"/>
                    </a:cubicBezTo>
                    <a:cubicBezTo>
                      <a:pt x="636" y="4764"/>
                      <a:pt x="636" y="4623"/>
                      <a:pt x="778" y="4764"/>
                    </a:cubicBezTo>
                    <a:cubicBezTo>
                      <a:pt x="566" y="4481"/>
                      <a:pt x="0" y="4481"/>
                      <a:pt x="0" y="4976"/>
                    </a:cubicBezTo>
                    <a:lnTo>
                      <a:pt x="0" y="497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7292828" y="5038181"/>
                <a:ext cx="18551" cy="5968"/>
              </a:xfrm>
              <a:custGeom>
                <a:avLst/>
                <a:gdLst/>
                <a:ahLst/>
                <a:cxnLst/>
                <a:rect l="l" t="t" r="r" b="b"/>
                <a:pathLst>
                  <a:path w="18551" h="5968" extrusionOk="0">
                    <a:moveTo>
                      <a:pt x="282" y="5701"/>
                    </a:moveTo>
                    <a:cubicBezTo>
                      <a:pt x="1625" y="6125"/>
                      <a:pt x="3039" y="5984"/>
                      <a:pt x="4453" y="5701"/>
                    </a:cubicBezTo>
                    <a:cubicBezTo>
                      <a:pt x="6079" y="5489"/>
                      <a:pt x="7705" y="5136"/>
                      <a:pt x="9261" y="4782"/>
                    </a:cubicBezTo>
                    <a:cubicBezTo>
                      <a:pt x="12372" y="4004"/>
                      <a:pt x="15482" y="2944"/>
                      <a:pt x="18240" y="1247"/>
                    </a:cubicBezTo>
                    <a:cubicBezTo>
                      <a:pt x="18876" y="893"/>
                      <a:pt x="18452" y="-238"/>
                      <a:pt x="17745" y="45"/>
                    </a:cubicBezTo>
                    <a:cubicBezTo>
                      <a:pt x="14917" y="1035"/>
                      <a:pt x="12159" y="2237"/>
                      <a:pt x="9331" y="3156"/>
                    </a:cubicBezTo>
                    <a:cubicBezTo>
                      <a:pt x="7918" y="3580"/>
                      <a:pt x="6503" y="4075"/>
                      <a:pt x="5089" y="4428"/>
                    </a:cubicBezTo>
                    <a:cubicBezTo>
                      <a:pt x="3604" y="4782"/>
                      <a:pt x="2049" y="5277"/>
                      <a:pt x="494" y="4923"/>
                    </a:cubicBezTo>
                    <a:cubicBezTo>
                      <a:pt x="-1" y="4782"/>
                      <a:pt x="-213" y="5560"/>
                      <a:pt x="282" y="5701"/>
                    </a:cubicBezTo>
                    <a:lnTo>
                      <a:pt x="282" y="570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9" name="Google Shape;1569;p55"/>
            <p:cNvSpPr/>
            <p:nvPr/>
          </p:nvSpPr>
          <p:spPr>
            <a:xfrm rot="1317473">
              <a:off x="8618828" y="4351770"/>
              <a:ext cx="68154" cy="85465"/>
            </a:xfrm>
            <a:custGeom>
              <a:avLst/>
              <a:gdLst/>
              <a:ahLst/>
              <a:cxnLst/>
              <a:rect l="l" t="t" r="r" b="b"/>
              <a:pathLst>
                <a:path w="36184" h="45371" extrusionOk="0">
                  <a:moveTo>
                    <a:pt x="412" y="1451"/>
                  </a:moveTo>
                  <a:cubicBezTo>
                    <a:pt x="16603" y="10783"/>
                    <a:pt x="27844" y="26408"/>
                    <a:pt x="33006" y="44225"/>
                  </a:cubicBezTo>
                  <a:cubicBezTo>
                    <a:pt x="33571" y="46204"/>
                    <a:pt x="36682" y="45427"/>
                    <a:pt x="36116" y="43376"/>
                  </a:cubicBezTo>
                  <a:cubicBezTo>
                    <a:pt x="31379" y="24853"/>
                    <a:pt x="18017" y="8945"/>
                    <a:pt x="1190" y="107"/>
                  </a:cubicBezTo>
                  <a:cubicBezTo>
                    <a:pt x="271" y="-387"/>
                    <a:pt x="-507" y="956"/>
                    <a:pt x="412" y="1522"/>
                  </a:cubicBezTo>
                  <a:lnTo>
                    <a:pt x="412" y="152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5"/>
            <p:cNvSpPr/>
            <p:nvPr/>
          </p:nvSpPr>
          <p:spPr>
            <a:xfrm rot="1317473">
              <a:off x="8657959" y="4469093"/>
              <a:ext cx="6924" cy="32211"/>
            </a:xfrm>
            <a:custGeom>
              <a:avLst/>
              <a:gdLst/>
              <a:ahLst/>
              <a:cxnLst/>
              <a:rect l="l" t="t" r="r" b="b"/>
              <a:pathLst>
                <a:path w="3676" h="17100" extrusionOk="0">
                  <a:moveTo>
                    <a:pt x="212" y="981"/>
                  </a:moveTo>
                  <a:cubicBezTo>
                    <a:pt x="212" y="1617"/>
                    <a:pt x="71" y="2183"/>
                    <a:pt x="71" y="2819"/>
                  </a:cubicBezTo>
                  <a:cubicBezTo>
                    <a:pt x="71" y="3456"/>
                    <a:pt x="71" y="4021"/>
                    <a:pt x="71" y="4657"/>
                  </a:cubicBezTo>
                  <a:cubicBezTo>
                    <a:pt x="71" y="5860"/>
                    <a:pt x="0" y="6991"/>
                    <a:pt x="0" y="8193"/>
                  </a:cubicBezTo>
                  <a:cubicBezTo>
                    <a:pt x="0" y="10597"/>
                    <a:pt x="0" y="13000"/>
                    <a:pt x="142" y="15333"/>
                  </a:cubicBezTo>
                  <a:cubicBezTo>
                    <a:pt x="142" y="16253"/>
                    <a:pt x="919" y="17101"/>
                    <a:pt x="1909" y="17101"/>
                  </a:cubicBezTo>
                  <a:cubicBezTo>
                    <a:pt x="2828" y="17101"/>
                    <a:pt x="3677" y="16323"/>
                    <a:pt x="3677" y="15333"/>
                  </a:cubicBezTo>
                  <a:cubicBezTo>
                    <a:pt x="3606" y="12930"/>
                    <a:pt x="3394" y="10526"/>
                    <a:pt x="3252" y="8193"/>
                  </a:cubicBezTo>
                  <a:cubicBezTo>
                    <a:pt x="3182" y="6991"/>
                    <a:pt x="3040" y="5860"/>
                    <a:pt x="2899" y="4657"/>
                  </a:cubicBezTo>
                  <a:cubicBezTo>
                    <a:pt x="2899" y="4092"/>
                    <a:pt x="2757" y="3526"/>
                    <a:pt x="2687" y="2961"/>
                  </a:cubicBezTo>
                  <a:cubicBezTo>
                    <a:pt x="2616" y="2325"/>
                    <a:pt x="2404" y="1617"/>
                    <a:pt x="2404" y="981"/>
                  </a:cubicBezTo>
                  <a:cubicBezTo>
                    <a:pt x="2333" y="-292"/>
                    <a:pt x="353" y="-362"/>
                    <a:pt x="353" y="981"/>
                  </a:cubicBezTo>
                  <a:lnTo>
                    <a:pt x="353" y="9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5"/>
            <p:cNvSpPr/>
            <p:nvPr/>
          </p:nvSpPr>
          <p:spPr>
            <a:xfrm rot="1317473">
              <a:off x="8276144" y="3966543"/>
              <a:ext cx="34887" cy="69960"/>
            </a:xfrm>
            <a:custGeom>
              <a:avLst/>
              <a:gdLst/>
              <a:ahLst/>
              <a:cxnLst/>
              <a:rect l="l" t="t" r="r" b="b"/>
              <a:pathLst>
                <a:path w="18522" h="37140" extrusionOk="0">
                  <a:moveTo>
                    <a:pt x="122" y="1568"/>
                  </a:moveTo>
                  <a:cubicBezTo>
                    <a:pt x="1960" y="7790"/>
                    <a:pt x="4152" y="13870"/>
                    <a:pt x="6626" y="19809"/>
                  </a:cubicBezTo>
                  <a:cubicBezTo>
                    <a:pt x="7828" y="22637"/>
                    <a:pt x="9101" y="25465"/>
                    <a:pt x="10515" y="28222"/>
                  </a:cubicBezTo>
                  <a:cubicBezTo>
                    <a:pt x="12000" y="31192"/>
                    <a:pt x="13414" y="34090"/>
                    <a:pt x="15606" y="36635"/>
                  </a:cubicBezTo>
                  <a:cubicBezTo>
                    <a:pt x="16737" y="37908"/>
                    <a:pt x="18999" y="36565"/>
                    <a:pt x="18433" y="34939"/>
                  </a:cubicBezTo>
                  <a:cubicBezTo>
                    <a:pt x="17373" y="32040"/>
                    <a:pt x="15817" y="29353"/>
                    <a:pt x="14333" y="26667"/>
                  </a:cubicBezTo>
                  <a:cubicBezTo>
                    <a:pt x="12848" y="23980"/>
                    <a:pt x="11434" y="21152"/>
                    <a:pt x="10020" y="18324"/>
                  </a:cubicBezTo>
                  <a:cubicBezTo>
                    <a:pt x="7192" y="12668"/>
                    <a:pt x="4718" y="6800"/>
                    <a:pt x="2526" y="861"/>
                  </a:cubicBezTo>
                  <a:cubicBezTo>
                    <a:pt x="1960" y="-624"/>
                    <a:pt x="-373" y="-58"/>
                    <a:pt x="51" y="1568"/>
                  </a:cubicBezTo>
                  <a:lnTo>
                    <a:pt x="51" y="156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5"/>
            <p:cNvSpPr/>
            <p:nvPr/>
          </p:nvSpPr>
          <p:spPr>
            <a:xfrm rot="1317473">
              <a:off x="8380011" y="3934842"/>
              <a:ext cx="14688" cy="133932"/>
            </a:xfrm>
            <a:custGeom>
              <a:avLst/>
              <a:gdLst/>
              <a:ahLst/>
              <a:cxnLst/>
              <a:rect l="l" t="t" r="r" b="b"/>
              <a:pathLst>
                <a:path w="7798" h="71101" extrusionOk="0">
                  <a:moveTo>
                    <a:pt x="0" y="1176"/>
                  </a:moveTo>
                  <a:cubicBezTo>
                    <a:pt x="495" y="12700"/>
                    <a:pt x="636" y="24224"/>
                    <a:pt x="1202" y="35748"/>
                  </a:cubicBezTo>
                  <a:cubicBezTo>
                    <a:pt x="1485" y="41475"/>
                    <a:pt x="1838" y="47273"/>
                    <a:pt x="2121" y="52999"/>
                  </a:cubicBezTo>
                  <a:cubicBezTo>
                    <a:pt x="2404" y="58443"/>
                    <a:pt x="2121" y="64241"/>
                    <a:pt x="3394" y="69544"/>
                  </a:cubicBezTo>
                  <a:cubicBezTo>
                    <a:pt x="3959" y="72089"/>
                    <a:pt x="7424" y="71240"/>
                    <a:pt x="7636" y="68978"/>
                  </a:cubicBezTo>
                  <a:cubicBezTo>
                    <a:pt x="8202" y="63322"/>
                    <a:pt x="7141" y="57312"/>
                    <a:pt x="6787" y="51727"/>
                  </a:cubicBezTo>
                  <a:cubicBezTo>
                    <a:pt x="6434" y="46141"/>
                    <a:pt x="6081" y="40627"/>
                    <a:pt x="5656" y="35112"/>
                  </a:cubicBezTo>
                  <a:cubicBezTo>
                    <a:pt x="4808" y="23800"/>
                    <a:pt x="3535" y="12488"/>
                    <a:pt x="2687" y="1246"/>
                  </a:cubicBezTo>
                  <a:cubicBezTo>
                    <a:pt x="2546" y="-380"/>
                    <a:pt x="0" y="-451"/>
                    <a:pt x="71" y="1246"/>
                  </a:cubicBezTo>
                  <a:lnTo>
                    <a:pt x="71" y="124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5"/>
            <p:cNvSpPr/>
            <p:nvPr/>
          </p:nvSpPr>
          <p:spPr>
            <a:xfrm rot="1317473">
              <a:off x="8438582" y="4030616"/>
              <a:ext cx="23618" cy="49976"/>
            </a:xfrm>
            <a:custGeom>
              <a:avLst/>
              <a:gdLst/>
              <a:ahLst/>
              <a:cxnLst/>
              <a:rect l="l" t="t" r="r" b="b"/>
              <a:pathLst>
                <a:path w="12539" h="26531" extrusionOk="0">
                  <a:moveTo>
                    <a:pt x="10426" y="550"/>
                  </a:moveTo>
                  <a:cubicBezTo>
                    <a:pt x="6043" y="7903"/>
                    <a:pt x="2649" y="15963"/>
                    <a:pt x="104" y="24094"/>
                  </a:cubicBezTo>
                  <a:cubicBezTo>
                    <a:pt x="-674" y="26568"/>
                    <a:pt x="3144" y="27558"/>
                    <a:pt x="3922" y="25154"/>
                  </a:cubicBezTo>
                  <a:cubicBezTo>
                    <a:pt x="6608" y="17165"/>
                    <a:pt x="9578" y="9317"/>
                    <a:pt x="12477" y="1398"/>
                  </a:cubicBezTo>
                  <a:cubicBezTo>
                    <a:pt x="12901" y="197"/>
                    <a:pt x="11062" y="-581"/>
                    <a:pt x="10426" y="550"/>
                  </a:cubicBezTo>
                  <a:lnTo>
                    <a:pt x="10426" y="5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CE31CF6E-E245-2596-102A-9C14C809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90" y="1139414"/>
            <a:ext cx="743839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hadows Into Light Two" panose="02000506000000020004" pitchFamily="2" charset="0"/>
              </a:rPr>
              <a:t>As a computer science student, I have several hobbies that reflect my diverse interests. On the tech side, I enjoy coding for fun, which involves building personal projects and creating games that challenge my creativity and problem-solving skills. Outside of technology, I engage in outdoor activities such as playing badminton, which helps me stay active and balance my screen time. Additionally, I have a passion for cooking and baking, which I find to be a creative and hands-on way to relax and unwind. These hobbies allow me to maintain a well-rounded lifestyle.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omputer screen with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9C9A1F3E-D857-06F9-3341-4420D8DC120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283" b="2283"/>
          <a:stretch>
            <a:fillRect/>
          </a:stretch>
        </p:blipFill>
        <p:spPr/>
      </p:pic>
      <p:sp>
        <p:nvSpPr>
          <p:cNvPr id="1379" name="Google Shape;1379;p52"/>
          <p:cNvSpPr txBox="1">
            <a:spLocks noGrp="1"/>
          </p:cNvSpPr>
          <p:nvPr>
            <p:ph type="title"/>
          </p:nvPr>
        </p:nvSpPr>
        <p:spPr>
          <a:xfrm>
            <a:off x="720000" y="3923225"/>
            <a:ext cx="7704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Projects</a:t>
            </a:r>
            <a:endParaRPr dirty="0"/>
          </a:p>
        </p:txBody>
      </p:sp>
      <p:sp>
        <p:nvSpPr>
          <p:cNvPr id="1380" name="Google Shape;1380;p52"/>
          <p:cNvSpPr/>
          <p:nvPr/>
        </p:nvSpPr>
        <p:spPr>
          <a:xfrm rot="4216939" flipH="1">
            <a:off x="-345154" y="-1605832"/>
            <a:ext cx="2823299" cy="3795374"/>
          </a:xfrm>
          <a:custGeom>
            <a:avLst/>
            <a:gdLst/>
            <a:ahLst/>
            <a:cxnLst/>
            <a:rect l="l" t="t" r="r" b="b"/>
            <a:pathLst>
              <a:path w="1700966" h="2286616" extrusionOk="0">
                <a:moveTo>
                  <a:pt x="1700967" y="1750199"/>
                </a:moveTo>
                <a:cubicBezTo>
                  <a:pt x="1691980" y="1731661"/>
                  <a:pt x="1684213" y="1712809"/>
                  <a:pt x="1685654" y="1691640"/>
                </a:cubicBezTo>
                <a:cubicBezTo>
                  <a:pt x="1691666" y="1653279"/>
                  <a:pt x="1680769" y="1613854"/>
                  <a:pt x="1688097" y="1575994"/>
                </a:cubicBezTo>
                <a:cubicBezTo>
                  <a:pt x="1696990" y="1544428"/>
                  <a:pt x="1702721" y="1513457"/>
                  <a:pt x="1690445" y="1480545"/>
                </a:cubicBezTo>
                <a:cubicBezTo>
                  <a:pt x="1677669" y="1453395"/>
                  <a:pt x="1668775" y="1424398"/>
                  <a:pt x="1650644" y="1399815"/>
                </a:cubicBezTo>
                <a:cubicBezTo>
                  <a:pt x="1646761" y="1379304"/>
                  <a:pt x="1661259" y="1358041"/>
                  <a:pt x="1657815" y="1335870"/>
                </a:cubicBezTo>
                <a:cubicBezTo>
                  <a:pt x="1654464" y="1306340"/>
                  <a:pt x="1684464" y="1288835"/>
                  <a:pt x="1672314" y="1260400"/>
                </a:cubicBezTo>
                <a:cubicBezTo>
                  <a:pt x="1640717" y="1189848"/>
                  <a:pt x="1665831" y="1198052"/>
                  <a:pt x="1653055" y="1148167"/>
                </a:cubicBezTo>
                <a:cubicBezTo>
                  <a:pt x="1643817" y="1137583"/>
                  <a:pt x="1650769" y="1123585"/>
                  <a:pt x="1640185" y="1115443"/>
                </a:cubicBezTo>
                <a:cubicBezTo>
                  <a:pt x="1638243" y="1113971"/>
                  <a:pt x="1640811" y="1110527"/>
                  <a:pt x="1642909" y="1108929"/>
                </a:cubicBezTo>
                <a:cubicBezTo>
                  <a:pt x="1649485" y="1103888"/>
                  <a:pt x="1648953" y="1096247"/>
                  <a:pt x="1650988" y="1089326"/>
                </a:cubicBezTo>
                <a:cubicBezTo>
                  <a:pt x="1655341" y="1074546"/>
                  <a:pt x="1646197" y="1057040"/>
                  <a:pt x="1660195" y="1044170"/>
                </a:cubicBezTo>
                <a:cubicBezTo>
                  <a:pt x="1661134" y="1043324"/>
                  <a:pt x="1660664" y="1039911"/>
                  <a:pt x="1659756" y="1038283"/>
                </a:cubicBezTo>
                <a:cubicBezTo>
                  <a:pt x="1633827" y="966289"/>
                  <a:pt x="1609026" y="892417"/>
                  <a:pt x="1593212" y="817511"/>
                </a:cubicBezTo>
                <a:cubicBezTo>
                  <a:pt x="1592178" y="803169"/>
                  <a:pt x="1582909" y="787919"/>
                  <a:pt x="1588734" y="775048"/>
                </a:cubicBezTo>
                <a:cubicBezTo>
                  <a:pt x="1603483" y="731364"/>
                  <a:pt x="1591302" y="687209"/>
                  <a:pt x="1598191" y="642398"/>
                </a:cubicBezTo>
                <a:cubicBezTo>
                  <a:pt x="1600258" y="628963"/>
                  <a:pt x="1583034" y="619788"/>
                  <a:pt x="1592679" y="605947"/>
                </a:cubicBezTo>
                <a:cubicBezTo>
                  <a:pt x="1602231" y="583400"/>
                  <a:pt x="1591552" y="562231"/>
                  <a:pt x="1590393" y="539841"/>
                </a:cubicBezTo>
                <a:cubicBezTo>
                  <a:pt x="1596469" y="512753"/>
                  <a:pt x="1580279" y="507649"/>
                  <a:pt x="1577241" y="487576"/>
                </a:cubicBezTo>
                <a:cubicBezTo>
                  <a:pt x="1586573" y="461083"/>
                  <a:pt x="1563306" y="442106"/>
                  <a:pt x="1564151" y="415864"/>
                </a:cubicBezTo>
                <a:cubicBezTo>
                  <a:pt x="1561490" y="399393"/>
                  <a:pt x="1567095" y="380604"/>
                  <a:pt x="1554318" y="366731"/>
                </a:cubicBezTo>
                <a:cubicBezTo>
                  <a:pt x="1532492" y="348005"/>
                  <a:pt x="1556260" y="315468"/>
                  <a:pt x="1531521" y="301063"/>
                </a:cubicBezTo>
                <a:cubicBezTo>
                  <a:pt x="1526354" y="298589"/>
                  <a:pt x="1529360" y="292984"/>
                  <a:pt x="1528953" y="288506"/>
                </a:cubicBezTo>
                <a:cubicBezTo>
                  <a:pt x="1534433" y="230448"/>
                  <a:pt x="1509757" y="257191"/>
                  <a:pt x="1519997" y="209592"/>
                </a:cubicBezTo>
                <a:cubicBezTo>
                  <a:pt x="1511323" y="187264"/>
                  <a:pt x="1523912" y="163559"/>
                  <a:pt x="1516271" y="141482"/>
                </a:cubicBezTo>
                <a:cubicBezTo>
                  <a:pt x="1495853" y="100490"/>
                  <a:pt x="1502774" y="37610"/>
                  <a:pt x="1463004" y="9739"/>
                </a:cubicBezTo>
                <a:cubicBezTo>
                  <a:pt x="1439267" y="-1190"/>
                  <a:pt x="1413933" y="9833"/>
                  <a:pt x="1389319" y="2161"/>
                </a:cubicBezTo>
                <a:cubicBezTo>
                  <a:pt x="1381960" y="-188"/>
                  <a:pt x="1371094" y="-1722"/>
                  <a:pt x="1364361" y="3570"/>
                </a:cubicBezTo>
                <a:cubicBezTo>
                  <a:pt x="1323245" y="27902"/>
                  <a:pt x="1274049" y="5418"/>
                  <a:pt x="1230583" y="19603"/>
                </a:cubicBezTo>
                <a:cubicBezTo>
                  <a:pt x="1217963" y="32975"/>
                  <a:pt x="1155020" y="38111"/>
                  <a:pt x="1138079" y="30658"/>
                </a:cubicBezTo>
                <a:cubicBezTo>
                  <a:pt x="1119885" y="25992"/>
                  <a:pt x="1106137" y="52829"/>
                  <a:pt x="1084530" y="46315"/>
                </a:cubicBezTo>
                <a:cubicBezTo>
                  <a:pt x="1058319" y="37516"/>
                  <a:pt x="1052432" y="73090"/>
                  <a:pt x="1031420" y="72025"/>
                </a:cubicBezTo>
                <a:cubicBezTo>
                  <a:pt x="1006681" y="74499"/>
                  <a:pt x="981910" y="68204"/>
                  <a:pt x="958142" y="78758"/>
                </a:cubicBezTo>
                <a:cubicBezTo>
                  <a:pt x="941170" y="68017"/>
                  <a:pt x="917464" y="67077"/>
                  <a:pt x="902276" y="51420"/>
                </a:cubicBezTo>
                <a:cubicBezTo>
                  <a:pt x="878383" y="46754"/>
                  <a:pt x="851421" y="50261"/>
                  <a:pt x="829594" y="35292"/>
                </a:cubicBezTo>
                <a:cubicBezTo>
                  <a:pt x="827465" y="33820"/>
                  <a:pt x="822642" y="33664"/>
                  <a:pt x="820544" y="35073"/>
                </a:cubicBezTo>
                <a:cubicBezTo>
                  <a:pt x="809897" y="42244"/>
                  <a:pt x="792298" y="34760"/>
                  <a:pt x="786097" y="51670"/>
                </a:cubicBezTo>
                <a:cubicBezTo>
                  <a:pt x="785346" y="53706"/>
                  <a:pt x="779646" y="54238"/>
                  <a:pt x="776139" y="54927"/>
                </a:cubicBezTo>
                <a:cubicBezTo>
                  <a:pt x="742068" y="63695"/>
                  <a:pt x="698415" y="104812"/>
                  <a:pt x="661933" y="88371"/>
                </a:cubicBezTo>
                <a:cubicBezTo>
                  <a:pt x="651161" y="77630"/>
                  <a:pt x="643958" y="83330"/>
                  <a:pt x="635785" y="90877"/>
                </a:cubicBezTo>
                <a:cubicBezTo>
                  <a:pt x="631651" y="94697"/>
                  <a:pt x="630274" y="101586"/>
                  <a:pt x="621161" y="99551"/>
                </a:cubicBezTo>
                <a:cubicBezTo>
                  <a:pt x="569460" y="86085"/>
                  <a:pt x="516036" y="81388"/>
                  <a:pt x="462456" y="88966"/>
                </a:cubicBezTo>
                <a:cubicBezTo>
                  <a:pt x="436903" y="87213"/>
                  <a:pt x="415922" y="98924"/>
                  <a:pt x="392655" y="104780"/>
                </a:cubicBezTo>
                <a:cubicBezTo>
                  <a:pt x="382540" y="103465"/>
                  <a:pt x="372050" y="99739"/>
                  <a:pt x="364753" y="111231"/>
                </a:cubicBezTo>
                <a:cubicBezTo>
                  <a:pt x="347812" y="112797"/>
                  <a:pt x="342394" y="93069"/>
                  <a:pt x="334628" y="119592"/>
                </a:cubicBezTo>
                <a:cubicBezTo>
                  <a:pt x="326517" y="114018"/>
                  <a:pt x="318908" y="107411"/>
                  <a:pt x="309012" y="117275"/>
                </a:cubicBezTo>
                <a:cubicBezTo>
                  <a:pt x="295860" y="130396"/>
                  <a:pt x="280672" y="139728"/>
                  <a:pt x="260756" y="136565"/>
                </a:cubicBezTo>
                <a:cubicBezTo>
                  <a:pt x="238867" y="147275"/>
                  <a:pt x="217134" y="160239"/>
                  <a:pt x="191236" y="154070"/>
                </a:cubicBezTo>
                <a:cubicBezTo>
                  <a:pt x="162520" y="151377"/>
                  <a:pt x="143136" y="171983"/>
                  <a:pt x="116362" y="170511"/>
                </a:cubicBezTo>
                <a:cubicBezTo>
                  <a:pt x="100986" y="170417"/>
                  <a:pt x="83450" y="166064"/>
                  <a:pt x="74838" y="185699"/>
                </a:cubicBezTo>
                <a:cubicBezTo>
                  <a:pt x="40047" y="195970"/>
                  <a:pt x="49786" y="211346"/>
                  <a:pt x="25799" y="223277"/>
                </a:cubicBezTo>
                <a:cubicBezTo>
                  <a:pt x="18941" y="233141"/>
                  <a:pt x="18127" y="247828"/>
                  <a:pt x="7135" y="256314"/>
                </a:cubicBezTo>
                <a:cubicBezTo>
                  <a:pt x="308" y="263830"/>
                  <a:pt x="-3387" y="273381"/>
                  <a:pt x="4254" y="284529"/>
                </a:cubicBezTo>
                <a:cubicBezTo>
                  <a:pt x="13054" y="297337"/>
                  <a:pt x="2876" y="316157"/>
                  <a:pt x="16436" y="328151"/>
                </a:cubicBezTo>
                <a:cubicBezTo>
                  <a:pt x="6603" y="350009"/>
                  <a:pt x="19097" y="369330"/>
                  <a:pt x="24390" y="389059"/>
                </a:cubicBezTo>
                <a:cubicBezTo>
                  <a:pt x="29212" y="407002"/>
                  <a:pt x="24014" y="428547"/>
                  <a:pt x="41863" y="442388"/>
                </a:cubicBezTo>
                <a:cubicBezTo>
                  <a:pt x="34442" y="464935"/>
                  <a:pt x="41018" y="489267"/>
                  <a:pt x="34912" y="512283"/>
                </a:cubicBezTo>
                <a:cubicBezTo>
                  <a:pt x="34003" y="514475"/>
                  <a:pt x="35381" y="516668"/>
                  <a:pt x="37448" y="517388"/>
                </a:cubicBezTo>
                <a:cubicBezTo>
                  <a:pt x="62062" y="527409"/>
                  <a:pt x="41300" y="553557"/>
                  <a:pt x="46122" y="571907"/>
                </a:cubicBezTo>
                <a:cubicBezTo>
                  <a:pt x="48220" y="584715"/>
                  <a:pt x="48346" y="595801"/>
                  <a:pt x="35945" y="603473"/>
                </a:cubicBezTo>
                <a:cubicBezTo>
                  <a:pt x="29651" y="612398"/>
                  <a:pt x="41926" y="627241"/>
                  <a:pt x="27208" y="635039"/>
                </a:cubicBezTo>
                <a:cubicBezTo>
                  <a:pt x="22793" y="638859"/>
                  <a:pt x="22761" y="645592"/>
                  <a:pt x="24202" y="651291"/>
                </a:cubicBezTo>
                <a:cubicBezTo>
                  <a:pt x="28930" y="670080"/>
                  <a:pt x="18189" y="686364"/>
                  <a:pt x="15527" y="703932"/>
                </a:cubicBezTo>
                <a:cubicBezTo>
                  <a:pt x="8701" y="735904"/>
                  <a:pt x="26832" y="753754"/>
                  <a:pt x="42803" y="776113"/>
                </a:cubicBezTo>
                <a:cubicBezTo>
                  <a:pt x="47845" y="793900"/>
                  <a:pt x="72677" y="786384"/>
                  <a:pt x="74807" y="805674"/>
                </a:cubicBezTo>
                <a:cubicBezTo>
                  <a:pt x="81101" y="830946"/>
                  <a:pt x="77124" y="858847"/>
                  <a:pt x="93815" y="881551"/>
                </a:cubicBezTo>
                <a:cubicBezTo>
                  <a:pt x="95099" y="883304"/>
                  <a:pt x="93095" y="884119"/>
                  <a:pt x="91717" y="884651"/>
                </a:cubicBezTo>
                <a:cubicBezTo>
                  <a:pt x="85955" y="886937"/>
                  <a:pt x="86863" y="888972"/>
                  <a:pt x="91623" y="891603"/>
                </a:cubicBezTo>
                <a:cubicBezTo>
                  <a:pt x="133773" y="944056"/>
                  <a:pt x="33534" y="971582"/>
                  <a:pt x="75684" y="1034274"/>
                </a:cubicBezTo>
                <a:cubicBezTo>
                  <a:pt x="83262" y="1047677"/>
                  <a:pt x="97667" y="1057949"/>
                  <a:pt x="98043" y="1075485"/>
                </a:cubicBezTo>
                <a:cubicBezTo>
                  <a:pt x="98137" y="1080276"/>
                  <a:pt x="103679" y="1080715"/>
                  <a:pt x="106435" y="1083220"/>
                </a:cubicBezTo>
                <a:cubicBezTo>
                  <a:pt x="128512" y="1097343"/>
                  <a:pt x="109473" y="1117917"/>
                  <a:pt x="113043" y="1137270"/>
                </a:cubicBezTo>
                <a:cubicBezTo>
                  <a:pt x="113700" y="1141528"/>
                  <a:pt x="113356" y="1146852"/>
                  <a:pt x="109786" y="1148825"/>
                </a:cubicBezTo>
                <a:cubicBezTo>
                  <a:pt x="85266" y="1160317"/>
                  <a:pt x="110099" y="1189628"/>
                  <a:pt x="97322" y="1197019"/>
                </a:cubicBezTo>
                <a:cubicBezTo>
                  <a:pt x="81320" y="1201340"/>
                  <a:pt x="98826" y="1219816"/>
                  <a:pt x="93815" y="1231309"/>
                </a:cubicBezTo>
                <a:cubicBezTo>
                  <a:pt x="93721" y="1240390"/>
                  <a:pt x="93032" y="1248939"/>
                  <a:pt x="102082" y="1256486"/>
                </a:cubicBezTo>
                <a:cubicBezTo>
                  <a:pt x="121310" y="1271893"/>
                  <a:pt x="111947" y="1305494"/>
                  <a:pt x="139974" y="1312571"/>
                </a:cubicBezTo>
                <a:cubicBezTo>
                  <a:pt x="151184" y="1316266"/>
                  <a:pt x="151529" y="1325818"/>
                  <a:pt x="141665" y="1333302"/>
                </a:cubicBezTo>
                <a:cubicBezTo>
                  <a:pt x="136466" y="1337216"/>
                  <a:pt x="138189" y="1341882"/>
                  <a:pt x="139535" y="1345985"/>
                </a:cubicBezTo>
                <a:cubicBezTo>
                  <a:pt x="147990" y="1371726"/>
                  <a:pt x="139473" y="1397467"/>
                  <a:pt x="138157" y="1422894"/>
                </a:cubicBezTo>
                <a:cubicBezTo>
                  <a:pt x="139880" y="1442216"/>
                  <a:pt x="125850" y="1469992"/>
                  <a:pt x="136028" y="1485869"/>
                </a:cubicBezTo>
                <a:cubicBezTo>
                  <a:pt x="158857" y="1492414"/>
                  <a:pt x="121498" y="1510702"/>
                  <a:pt x="122719" y="1564407"/>
                </a:cubicBezTo>
                <a:cubicBezTo>
                  <a:pt x="102489" y="1620900"/>
                  <a:pt x="170161" y="1641505"/>
                  <a:pt x="157385" y="1676828"/>
                </a:cubicBezTo>
                <a:cubicBezTo>
                  <a:pt x="151153" y="1696651"/>
                  <a:pt x="179023" y="1713623"/>
                  <a:pt x="163616" y="1735669"/>
                </a:cubicBezTo>
                <a:cubicBezTo>
                  <a:pt x="162207" y="1757308"/>
                  <a:pt x="179994" y="1778508"/>
                  <a:pt x="175485" y="1802464"/>
                </a:cubicBezTo>
                <a:cubicBezTo>
                  <a:pt x="168752" y="1813487"/>
                  <a:pt x="196403" y="1839698"/>
                  <a:pt x="173168" y="1835596"/>
                </a:cubicBezTo>
                <a:cubicBezTo>
                  <a:pt x="168188" y="1834437"/>
                  <a:pt x="166748" y="1837882"/>
                  <a:pt x="165934" y="1841702"/>
                </a:cubicBezTo>
                <a:cubicBezTo>
                  <a:pt x="165276" y="1844771"/>
                  <a:pt x="164337" y="1848717"/>
                  <a:pt x="168408" y="1849625"/>
                </a:cubicBezTo>
                <a:cubicBezTo>
                  <a:pt x="197092" y="1855136"/>
                  <a:pt x="133523" y="1898727"/>
                  <a:pt x="144671" y="1919927"/>
                </a:cubicBezTo>
                <a:cubicBezTo>
                  <a:pt x="145203" y="1922370"/>
                  <a:pt x="142541" y="1924123"/>
                  <a:pt x="140381" y="1925877"/>
                </a:cubicBezTo>
                <a:cubicBezTo>
                  <a:pt x="128011" y="1936461"/>
                  <a:pt x="130235" y="1977296"/>
                  <a:pt x="145360" y="1984374"/>
                </a:cubicBezTo>
                <a:cubicBezTo>
                  <a:pt x="162239" y="1977954"/>
                  <a:pt x="161988" y="1992390"/>
                  <a:pt x="165996" y="2001378"/>
                </a:cubicBezTo>
                <a:cubicBezTo>
                  <a:pt x="171007" y="2012369"/>
                  <a:pt x="186007" y="2012776"/>
                  <a:pt x="187698" y="2026492"/>
                </a:cubicBezTo>
                <a:cubicBezTo>
                  <a:pt x="191643" y="2043058"/>
                  <a:pt x="211528" y="2050448"/>
                  <a:pt x="203762" y="2069425"/>
                </a:cubicBezTo>
                <a:cubicBezTo>
                  <a:pt x="193554" y="2088997"/>
                  <a:pt x="208522" y="2108256"/>
                  <a:pt x="204608" y="2127264"/>
                </a:cubicBezTo>
                <a:cubicBezTo>
                  <a:pt x="195934" y="2151940"/>
                  <a:pt x="237363" y="2158579"/>
                  <a:pt x="228125" y="2183725"/>
                </a:cubicBezTo>
                <a:cubicBezTo>
                  <a:pt x="218512" y="2210468"/>
                  <a:pt x="241121" y="2230573"/>
                  <a:pt x="245223" y="2255875"/>
                </a:cubicBezTo>
                <a:cubicBezTo>
                  <a:pt x="252457" y="2285750"/>
                  <a:pt x="290223" y="2267587"/>
                  <a:pt x="309106" y="2258600"/>
                </a:cubicBezTo>
                <a:cubicBezTo>
                  <a:pt x="328897" y="2245197"/>
                  <a:pt x="321601" y="2264706"/>
                  <a:pt x="331778" y="2272723"/>
                </a:cubicBezTo>
                <a:cubicBezTo>
                  <a:pt x="340077" y="2247044"/>
                  <a:pt x="367008" y="2266522"/>
                  <a:pt x="383323" y="2252462"/>
                </a:cubicBezTo>
                <a:cubicBezTo>
                  <a:pt x="402143" y="2241627"/>
                  <a:pt x="422623" y="2249487"/>
                  <a:pt x="441757" y="2247295"/>
                </a:cubicBezTo>
                <a:cubicBezTo>
                  <a:pt x="467560" y="2233015"/>
                  <a:pt x="472039" y="2293516"/>
                  <a:pt x="481934" y="2279205"/>
                </a:cubicBezTo>
                <a:cubicBezTo>
                  <a:pt x="489043" y="2272253"/>
                  <a:pt x="494178" y="2275510"/>
                  <a:pt x="498625" y="2281648"/>
                </a:cubicBezTo>
                <a:cubicBezTo>
                  <a:pt x="516005" y="2298933"/>
                  <a:pt x="500159" y="2265082"/>
                  <a:pt x="565764" y="2271251"/>
                </a:cubicBezTo>
                <a:cubicBezTo>
                  <a:pt x="596140" y="2267399"/>
                  <a:pt x="678875" y="2222493"/>
                  <a:pt x="696286" y="2252650"/>
                </a:cubicBezTo>
                <a:cubicBezTo>
                  <a:pt x="702236" y="2265051"/>
                  <a:pt x="706902" y="2277733"/>
                  <a:pt x="724344" y="2267086"/>
                </a:cubicBezTo>
                <a:cubicBezTo>
                  <a:pt x="753436" y="2280113"/>
                  <a:pt x="771035" y="2254873"/>
                  <a:pt x="796056" y="2247639"/>
                </a:cubicBezTo>
                <a:cubicBezTo>
                  <a:pt x="808895" y="2250614"/>
                  <a:pt x="813122" y="2235176"/>
                  <a:pt x="824521" y="2235270"/>
                </a:cubicBezTo>
                <a:cubicBezTo>
                  <a:pt x="848884" y="2237274"/>
                  <a:pt x="873153" y="2252712"/>
                  <a:pt x="898111" y="2235489"/>
                </a:cubicBezTo>
                <a:cubicBezTo>
                  <a:pt x="900084" y="2234111"/>
                  <a:pt x="911452" y="2231731"/>
                  <a:pt x="916274" y="2239404"/>
                </a:cubicBezTo>
                <a:cubicBezTo>
                  <a:pt x="938414" y="2251115"/>
                  <a:pt x="961587" y="2224153"/>
                  <a:pt x="985136" y="2232232"/>
                </a:cubicBezTo>
                <a:cubicBezTo>
                  <a:pt x="1004645" y="2236491"/>
                  <a:pt x="1020647" y="2214696"/>
                  <a:pt x="1040689" y="2233047"/>
                </a:cubicBezTo>
                <a:cubicBezTo>
                  <a:pt x="1093361" y="2202702"/>
                  <a:pt x="1153548" y="2227097"/>
                  <a:pt x="1208412" y="2215134"/>
                </a:cubicBezTo>
                <a:cubicBezTo>
                  <a:pt x="1230333" y="2206711"/>
                  <a:pt x="1252723" y="2197379"/>
                  <a:pt x="1277337" y="2204800"/>
                </a:cubicBezTo>
                <a:cubicBezTo>
                  <a:pt x="1282128" y="2206241"/>
                  <a:pt x="1286763" y="2205301"/>
                  <a:pt x="1290270" y="2201450"/>
                </a:cubicBezTo>
                <a:cubicBezTo>
                  <a:pt x="1301731" y="2185792"/>
                  <a:pt x="1327128" y="2197692"/>
                  <a:pt x="1333954" y="2178089"/>
                </a:cubicBezTo>
                <a:cubicBezTo>
                  <a:pt x="1343599" y="2165719"/>
                  <a:pt x="1359915" y="2193934"/>
                  <a:pt x="1375353" y="2181596"/>
                </a:cubicBezTo>
                <a:cubicBezTo>
                  <a:pt x="1415123" y="2161554"/>
                  <a:pt x="1406981" y="2204425"/>
                  <a:pt x="1423077" y="2180938"/>
                </a:cubicBezTo>
                <a:cubicBezTo>
                  <a:pt x="1452701" y="2214602"/>
                  <a:pt x="1538223" y="2211627"/>
                  <a:pt x="1552252" y="2161085"/>
                </a:cubicBezTo>
                <a:cubicBezTo>
                  <a:pt x="1553849" y="2156669"/>
                  <a:pt x="1556886" y="2152254"/>
                  <a:pt x="1561051" y="2154289"/>
                </a:cubicBezTo>
                <a:cubicBezTo>
                  <a:pt x="1592585" y="2161366"/>
                  <a:pt x="1623274" y="2146492"/>
                  <a:pt x="1655216" y="2158423"/>
                </a:cubicBezTo>
                <a:cubicBezTo>
                  <a:pt x="1671562" y="2161304"/>
                  <a:pt x="1686030" y="2153350"/>
                  <a:pt x="1700936" y="2146805"/>
                </a:cubicBezTo>
                <a:lnTo>
                  <a:pt x="1700936" y="17503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1" name="Google Shape;1381;p52"/>
          <p:cNvGrpSpPr/>
          <p:nvPr/>
        </p:nvGrpSpPr>
        <p:grpSpPr>
          <a:xfrm>
            <a:off x="294744" y="350739"/>
            <a:ext cx="836961" cy="1005555"/>
            <a:chOff x="294744" y="350739"/>
            <a:chExt cx="836961" cy="1005555"/>
          </a:xfrm>
        </p:grpSpPr>
        <p:sp>
          <p:nvSpPr>
            <p:cNvPr id="1382" name="Google Shape;1382;p52"/>
            <p:cNvSpPr/>
            <p:nvPr/>
          </p:nvSpPr>
          <p:spPr>
            <a:xfrm rot="-1979409">
              <a:off x="393553" y="766279"/>
              <a:ext cx="470779" cy="502345"/>
            </a:xfrm>
            <a:custGeom>
              <a:avLst/>
              <a:gdLst/>
              <a:ahLst/>
              <a:cxnLst/>
              <a:rect l="l" t="t" r="r" b="b"/>
              <a:pathLst>
                <a:path w="91142" h="97253" extrusionOk="0">
                  <a:moveTo>
                    <a:pt x="45558" y="44124"/>
                  </a:moveTo>
                  <a:cubicBezTo>
                    <a:pt x="43932" y="36417"/>
                    <a:pt x="41598" y="28993"/>
                    <a:pt x="38487" y="21782"/>
                  </a:cubicBezTo>
                  <a:cubicBezTo>
                    <a:pt x="35730" y="15490"/>
                    <a:pt x="32620" y="7995"/>
                    <a:pt x="27246" y="3470"/>
                  </a:cubicBezTo>
                  <a:cubicBezTo>
                    <a:pt x="16994" y="-5155"/>
                    <a:pt x="4127" y="3682"/>
                    <a:pt x="1157" y="14853"/>
                  </a:cubicBezTo>
                  <a:cubicBezTo>
                    <a:pt x="-2590" y="28923"/>
                    <a:pt x="3349" y="44265"/>
                    <a:pt x="10561" y="56214"/>
                  </a:cubicBezTo>
                  <a:cubicBezTo>
                    <a:pt x="19257" y="70636"/>
                    <a:pt x="31276" y="82585"/>
                    <a:pt x="40821" y="96372"/>
                  </a:cubicBezTo>
                  <a:cubicBezTo>
                    <a:pt x="41527" y="97361"/>
                    <a:pt x="42800" y="97573"/>
                    <a:pt x="43649" y="96725"/>
                  </a:cubicBezTo>
                  <a:cubicBezTo>
                    <a:pt x="61960" y="79474"/>
                    <a:pt x="78646" y="58051"/>
                    <a:pt x="88120" y="34579"/>
                  </a:cubicBezTo>
                  <a:cubicBezTo>
                    <a:pt x="91867" y="25176"/>
                    <a:pt x="93564" y="13369"/>
                    <a:pt x="84514" y="6440"/>
                  </a:cubicBezTo>
                  <a:cubicBezTo>
                    <a:pt x="76595" y="360"/>
                    <a:pt x="65566" y="1491"/>
                    <a:pt x="57506" y="6581"/>
                  </a:cubicBezTo>
                  <a:cubicBezTo>
                    <a:pt x="45416" y="14287"/>
                    <a:pt x="39477" y="28287"/>
                    <a:pt x="32973" y="40518"/>
                  </a:cubicBezTo>
                  <a:cubicBezTo>
                    <a:pt x="32195" y="42073"/>
                    <a:pt x="34316" y="43275"/>
                    <a:pt x="35235" y="41861"/>
                  </a:cubicBezTo>
                  <a:cubicBezTo>
                    <a:pt x="43083" y="30619"/>
                    <a:pt x="47962" y="16126"/>
                    <a:pt x="60263" y="8702"/>
                  </a:cubicBezTo>
                  <a:cubicBezTo>
                    <a:pt x="66203" y="5096"/>
                    <a:pt x="73626" y="3965"/>
                    <a:pt x="80060" y="7005"/>
                  </a:cubicBezTo>
                  <a:cubicBezTo>
                    <a:pt x="87342" y="10399"/>
                    <a:pt x="89605" y="18106"/>
                    <a:pt x="88261" y="25600"/>
                  </a:cubicBezTo>
                  <a:cubicBezTo>
                    <a:pt x="86989" y="32528"/>
                    <a:pt x="83524" y="38821"/>
                    <a:pt x="80130" y="44901"/>
                  </a:cubicBezTo>
                  <a:cubicBezTo>
                    <a:pt x="76737" y="50981"/>
                    <a:pt x="73202" y="56638"/>
                    <a:pt x="69313" y="62223"/>
                  </a:cubicBezTo>
                  <a:cubicBezTo>
                    <a:pt x="61112" y="73889"/>
                    <a:pt x="51567" y="84564"/>
                    <a:pt x="41033" y="94180"/>
                  </a:cubicBezTo>
                  <a:lnTo>
                    <a:pt x="43861" y="94533"/>
                  </a:lnTo>
                  <a:cubicBezTo>
                    <a:pt x="29226" y="73252"/>
                    <a:pt x="5470" y="53880"/>
                    <a:pt x="3632" y="26307"/>
                  </a:cubicBezTo>
                  <a:cubicBezTo>
                    <a:pt x="3208" y="19873"/>
                    <a:pt x="3985" y="12661"/>
                    <a:pt x="8581" y="7712"/>
                  </a:cubicBezTo>
                  <a:cubicBezTo>
                    <a:pt x="13813" y="1986"/>
                    <a:pt x="21590" y="1844"/>
                    <a:pt x="26893" y="7430"/>
                  </a:cubicBezTo>
                  <a:cubicBezTo>
                    <a:pt x="31347" y="12096"/>
                    <a:pt x="34316" y="18671"/>
                    <a:pt x="36932" y="24468"/>
                  </a:cubicBezTo>
                  <a:cubicBezTo>
                    <a:pt x="39831" y="30973"/>
                    <a:pt x="42093" y="37689"/>
                    <a:pt x="43719" y="44618"/>
                  </a:cubicBezTo>
                  <a:cubicBezTo>
                    <a:pt x="44002" y="45820"/>
                    <a:pt x="45770" y="45325"/>
                    <a:pt x="45558" y="44124"/>
                  </a:cubicBezTo>
                  <a:lnTo>
                    <a:pt x="45558" y="441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2"/>
            <p:cNvSpPr/>
            <p:nvPr/>
          </p:nvSpPr>
          <p:spPr>
            <a:xfrm rot="732028">
              <a:off x="818186" y="377386"/>
              <a:ext cx="284640" cy="303725"/>
            </a:xfrm>
            <a:custGeom>
              <a:avLst/>
              <a:gdLst/>
              <a:ahLst/>
              <a:cxnLst/>
              <a:rect l="l" t="t" r="r" b="b"/>
              <a:pathLst>
                <a:path w="91142" h="97253" extrusionOk="0">
                  <a:moveTo>
                    <a:pt x="45558" y="44124"/>
                  </a:moveTo>
                  <a:cubicBezTo>
                    <a:pt x="43932" y="36417"/>
                    <a:pt x="41598" y="28993"/>
                    <a:pt x="38487" y="21782"/>
                  </a:cubicBezTo>
                  <a:cubicBezTo>
                    <a:pt x="35730" y="15490"/>
                    <a:pt x="32620" y="7995"/>
                    <a:pt x="27246" y="3470"/>
                  </a:cubicBezTo>
                  <a:cubicBezTo>
                    <a:pt x="16994" y="-5155"/>
                    <a:pt x="4127" y="3682"/>
                    <a:pt x="1157" y="14853"/>
                  </a:cubicBezTo>
                  <a:cubicBezTo>
                    <a:pt x="-2590" y="28923"/>
                    <a:pt x="3349" y="44265"/>
                    <a:pt x="10561" y="56214"/>
                  </a:cubicBezTo>
                  <a:cubicBezTo>
                    <a:pt x="19257" y="70636"/>
                    <a:pt x="31276" y="82585"/>
                    <a:pt x="40821" y="96372"/>
                  </a:cubicBezTo>
                  <a:cubicBezTo>
                    <a:pt x="41527" y="97361"/>
                    <a:pt x="42800" y="97573"/>
                    <a:pt x="43649" y="96725"/>
                  </a:cubicBezTo>
                  <a:cubicBezTo>
                    <a:pt x="61960" y="79474"/>
                    <a:pt x="78646" y="58051"/>
                    <a:pt x="88120" y="34579"/>
                  </a:cubicBezTo>
                  <a:cubicBezTo>
                    <a:pt x="91867" y="25176"/>
                    <a:pt x="93564" y="13369"/>
                    <a:pt x="84514" y="6440"/>
                  </a:cubicBezTo>
                  <a:cubicBezTo>
                    <a:pt x="76595" y="360"/>
                    <a:pt x="65566" y="1491"/>
                    <a:pt x="57506" y="6581"/>
                  </a:cubicBezTo>
                  <a:cubicBezTo>
                    <a:pt x="45416" y="14287"/>
                    <a:pt x="39477" y="28287"/>
                    <a:pt x="32973" y="40518"/>
                  </a:cubicBezTo>
                  <a:cubicBezTo>
                    <a:pt x="32195" y="42073"/>
                    <a:pt x="34316" y="43275"/>
                    <a:pt x="35235" y="41861"/>
                  </a:cubicBezTo>
                  <a:cubicBezTo>
                    <a:pt x="43083" y="30619"/>
                    <a:pt x="47962" y="16126"/>
                    <a:pt x="60263" y="8702"/>
                  </a:cubicBezTo>
                  <a:cubicBezTo>
                    <a:pt x="66203" y="5096"/>
                    <a:pt x="73626" y="3965"/>
                    <a:pt x="80060" y="7005"/>
                  </a:cubicBezTo>
                  <a:cubicBezTo>
                    <a:pt x="87342" y="10399"/>
                    <a:pt x="89605" y="18106"/>
                    <a:pt x="88261" y="25600"/>
                  </a:cubicBezTo>
                  <a:cubicBezTo>
                    <a:pt x="86989" y="32528"/>
                    <a:pt x="83524" y="38821"/>
                    <a:pt x="80130" y="44901"/>
                  </a:cubicBezTo>
                  <a:cubicBezTo>
                    <a:pt x="76737" y="50981"/>
                    <a:pt x="73202" y="56638"/>
                    <a:pt x="69313" y="62223"/>
                  </a:cubicBezTo>
                  <a:cubicBezTo>
                    <a:pt x="61112" y="73889"/>
                    <a:pt x="51567" y="84564"/>
                    <a:pt x="41033" y="94180"/>
                  </a:cubicBezTo>
                  <a:lnTo>
                    <a:pt x="43861" y="94533"/>
                  </a:lnTo>
                  <a:cubicBezTo>
                    <a:pt x="29226" y="73252"/>
                    <a:pt x="5470" y="53880"/>
                    <a:pt x="3632" y="26307"/>
                  </a:cubicBezTo>
                  <a:cubicBezTo>
                    <a:pt x="3208" y="19873"/>
                    <a:pt x="3985" y="12661"/>
                    <a:pt x="8581" y="7712"/>
                  </a:cubicBezTo>
                  <a:cubicBezTo>
                    <a:pt x="13813" y="1986"/>
                    <a:pt x="21590" y="1844"/>
                    <a:pt x="26893" y="7430"/>
                  </a:cubicBezTo>
                  <a:cubicBezTo>
                    <a:pt x="31347" y="12096"/>
                    <a:pt x="34316" y="18671"/>
                    <a:pt x="36932" y="24468"/>
                  </a:cubicBezTo>
                  <a:cubicBezTo>
                    <a:pt x="39831" y="30973"/>
                    <a:pt x="42093" y="37689"/>
                    <a:pt x="43719" y="44618"/>
                  </a:cubicBezTo>
                  <a:cubicBezTo>
                    <a:pt x="44002" y="45820"/>
                    <a:pt x="45770" y="45325"/>
                    <a:pt x="45558" y="44124"/>
                  </a:cubicBezTo>
                  <a:lnTo>
                    <a:pt x="45558" y="441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Projects </a:t>
            </a:r>
            <a:endParaRPr dirty="0"/>
          </a:p>
        </p:txBody>
      </p:sp>
      <p:sp>
        <p:nvSpPr>
          <p:cNvPr id="1748" name="Google Shape;1748;p60"/>
          <p:cNvSpPr/>
          <p:nvPr/>
        </p:nvSpPr>
        <p:spPr>
          <a:xfrm rot="-1139440">
            <a:off x="6821927" y="1153635"/>
            <a:ext cx="735734" cy="671740"/>
          </a:xfrm>
          <a:custGeom>
            <a:avLst/>
            <a:gdLst/>
            <a:ahLst/>
            <a:cxnLst/>
            <a:rect l="l" t="t" r="r" b="b"/>
            <a:pathLst>
              <a:path w="37453" h="26869" extrusionOk="0">
                <a:moveTo>
                  <a:pt x="20665" y="1179"/>
                </a:moveTo>
                <a:cubicBezTo>
                  <a:pt x="15537" y="-1383"/>
                  <a:pt x="8145" y="568"/>
                  <a:pt x="3741" y="4238"/>
                </a:cubicBezTo>
                <a:cubicBezTo>
                  <a:pt x="639" y="6823"/>
                  <a:pt x="-33" y="12982"/>
                  <a:pt x="2314" y="16268"/>
                </a:cubicBezTo>
                <a:cubicBezTo>
                  <a:pt x="9029" y="25671"/>
                  <a:pt x="32831" y="27257"/>
                  <a:pt x="36977" y="16472"/>
                </a:cubicBezTo>
                <a:cubicBezTo>
                  <a:pt x="40604" y="7037"/>
                  <a:pt x="21358" y="-476"/>
                  <a:pt x="11285" y="364"/>
                </a:cubicBezTo>
                <a:cubicBezTo>
                  <a:pt x="6064" y="799"/>
                  <a:pt x="545" y="6158"/>
                  <a:pt x="71" y="11375"/>
                </a:cubicBezTo>
                <a:cubicBezTo>
                  <a:pt x="-1068" y="23902"/>
                  <a:pt x="36570" y="33537"/>
                  <a:pt x="36570" y="2095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49" name="Google Shape;1749;p60"/>
          <p:cNvSpPr/>
          <p:nvPr/>
        </p:nvSpPr>
        <p:spPr>
          <a:xfrm rot="7450082">
            <a:off x="1701698" y="1141707"/>
            <a:ext cx="539878" cy="695595"/>
          </a:xfrm>
          <a:custGeom>
            <a:avLst/>
            <a:gdLst/>
            <a:ahLst/>
            <a:cxnLst/>
            <a:rect l="l" t="t" r="r" b="b"/>
            <a:pathLst>
              <a:path w="27997" h="27824" extrusionOk="0">
                <a:moveTo>
                  <a:pt x="21400" y="1892"/>
                </a:moveTo>
                <a:cubicBezTo>
                  <a:pt x="14797" y="2993"/>
                  <a:pt x="5934" y="1094"/>
                  <a:pt x="1825" y="6378"/>
                </a:cubicBezTo>
                <a:cubicBezTo>
                  <a:pt x="-1923" y="11197"/>
                  <a:pt x="611" y="20658"/>
                  <a:pt x="5495" y="24321"/>
                </a:cubicBezTo>
                <a:cubicBezTo>
                  <a:pt x="11044" y="28482"/>
                  <a:pt x="22725" y="29657"/>
                  <a:pt x="26293" y="23709"/>
                </a:cubicBezTo>
                <a:cubicBezTo>
                  <a:pt x="30151" y="17277"/>
                  <a:pt x="26933" y="6193"/>
                  <a:pt x="20788" y="1892"/>
                </a:cubicBezTo>
                <a:cubicBezTo>
                  <a:pt x="16482" y="-1121"/>
                  <a:pt x="8802" y="-398"/>
                  <a:pt x="5087" y="3319"/>
                </a:cubicBezTo>
                <a:cubicBezTo>
                  <a:pt x="378" y="8031"/>
                  <a:pt x="-1074" y="20320"/>
                  <a:pt x="4883" y="2330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50" name="Google Shape;1750;p60"/>
          <p:cNvSpPr txBox="1"/>
          <p:nvPr/>
        </p:nvSpPr>
        <p:spPr>
          <a:xfrm>
            <a:off x="1568587" y="1265705"/>
            <a:ext cx="80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01</a:t>
            </a:r>
            <a:endParaRPr sz="2500" b="1">
              <a:solidFill>
                <a:schemeClr val="dk2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751" name="Google Shape;1751;p60"/>
          <p:cNvSpPr txBox="1"/>
          <p:nvPr/>
        </p:nvSpPr>
        <p:spPr>
          <a:xfrm>
            <a:off x="4168950" y="1265705"/>
            <a:ext cx="80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02</a:t>
            </a:r>
            <a:endParaRPr sz="2500" b="1">
              <a:solidFill>
                <a:schemeClr val="dk2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752" name="Google Shape;1752;p60"/>
          <p:cNvSpPr txBox="1"/>
          <p:nvPr/>
        </p:nvSpPr>
        <p:spPr>
          <a:xfrm>
            <a:off x="6786745" y="1265705"/>
            <a:ext cx="80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03</a:t>
            </a:r>
            <a:endParaRPr sz="2500" b="1">
              <a:solidFill>
                <a:schemeClr val="dk2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753" name="Google Shape;1753;p60"/>
          <p:cNvSpPr/>
          <p:nvPr/>
        </p:nvSpPr>
        <p:spPr>
          <a:xfrm>
            <a:off x="4209388" y="1203159"/>
            <a:ext cx="725225" cy="572690"/>
          </a:xfrm>
          <a:custGeom>
            <a:avLst/>
            <a:gdLst/>
            <a:ahLst/>
            <a:cxnLst/>
            <a:rect l="l" t="t" r="r" b="b"/>
            <a:pathLst>
              <a:path w="29009" h="17820" extrusionOk="0">
                <a:moveTo>
                  <a:pt x="27726" y="3969"/>
                </a:moveTo>
                <a:cubicBezTo>
                  <a:pt x="19755" y="-14"/>
                  <a:pt x="2203" y="-1421"/>
                  <a:pt x="1218" y="7436"/>
                </a:cubicBezTo>
                <a:cubicBezTo>
                  <a:pt x="177" y="16803"/>
                  <a:pt x="28012" y="22319"/>
                  <a:pt x="28950" y="12941"/>
                </a:cubicBezTo>
                <a:cubicBezTo>
                  <a:pt x="29897" y="3472"/>
                  <a:pt x="9604" y="-3929"/>
                  <a:pt x="2442" y="2338"/>
                </a:cubicBezTo>
                <a:cubicBezTo>
                  <a:pt x="12" y="4465"/>
                  <a:pt x="-776" y="9234"/>
                  <a:pt x="1015" y="11921"/>
                </a:cubicBezTo>
                <a:cubicBezTo>
                  <a:pt x="3549" y="15723"/>
                  <a:pt x="9087" y="17223"/>
                  <a:pt x="13657" y="1722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55" name="Google Shape;1755;p60"/>
          <p:cNvSpPr txBox="1"/>
          <p:nvPr/>
        </p:nvSpPr>
        <p:spPr>
          <a:xfrm flipH="1">
            <a:off x="980764" y="3620673"/>
            <a:ext cx="203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Python</a:t>
            </a:r>
            <a:endParaRPr sz="20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758" name="Google Shape;1758;p60"/>
          <p:cNvSpPr txBox="1"/>
          <p:nvPr/>
        </p:nvSpPr>
        <p:spPr>
          <a:xfrm flipH="1">
            <a:off x="3555000" y="3620673"/>
            <a:ext cx="203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Java</a:t>
            </a:r>
            <a:endParaRPr sz="20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760" name="Google Shape;1760;p60"/>
          <p:cNvSpPr txBox="1"/>
          <p:nvPr/>
        </p:nvSpPr>
        <p:spPr>
          <a:xfrm flipH="1">
            <a:off x="6172795" y="3620673"/>
            <a:ext cx="203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C++</a:t>
            </a:r>
            <a:endParaRPr sz="20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762" name="Google Shape;1762;p60"/>
          <p:cNvSpPr/>
          <p:nvPr/>
        </p:nvSpPr>
        <p:spPr>
          <a:xfrm rot="7074912">
            <a:off x="-883959" y="3858954"/>
            <a:ext cx="2824865" cy="3797478"/>
          </a:xfrm>
          <a:custGeom>
            <a:avLst/>
            <a:gdLst/>
            <a:ahLst/>
            <a:cxnLst/>
            <a:rect l="l" t="t" r="r" b="b"/>
            <a:pathLst>
              <a:path w="1700966" h="2286616" extrusionOk="0">
                <a:moveTo>
                  <a:pt x="1700967" y="1750199"/>
                </a:moveTo>
                <a:cubicBezTo>
                  <a:pt x="1691980" y="1731661"/>
                  <a:pt x="1684213" y="1712809"/>
                  <a:pt x="1685654" y="1691640"/>
                </a:cubicBezTo>
                <a:cubicBezTo>
                  <a:pt x="1691666" y="1653279"/>
                  <a:pt x="1680769" y="1613854"/>
                  <a:pt x="1688097" y="1575994"/>
                </a:cubicBezTo>
                <a:cubicBezTo>
                  <a:pt x="1696990" y="1544428"/>
                  <a:pt x="1702721" y="1513457"/>
                  <a:pt x="1690445" y="1480545"/>
                </a:cubicBezTo>
                <a:cubicBezTo>
                  <a:pt x="1677669" y="1453395"/>
                  <a:pt x="1668775" y="1424398"/>
                  <a:pt x="1650644" y="1399815"/>
                </a:cubicBezTo>
                <a:cubicBezTo>
                  <a:pt x="1646761" y="1379304"/>
                  <a:pt x="1661259" y="1358041"/>
                  <a:pt x="1657815" y="1335870"/>
                </a:cubicBezTo>
                <a:cubicBezTo>
                  <a:pt x="1654464" y="1306340"/>
                  <a:pt x="1684464" y="1288835"/>
                  <a:pt x="1672314" y="1260400"/>
                </a:cubicBezTo>
                <a:cubicBezTo>
                  <a:pt x="1640717" y="1189848"/>
                  <a:pt x="1665831" y="1198052"/>
                  <a:pt x="1653055" y="1148167"/>
                </a:cubicBezTo>
                <a:cubicBezTo>
                  <a:pt x="1643817" y="1137583"/>
                  <a:pt x="1650769" y="1123585"/>
                  <a:pt x="1640185" y="1115443"/>
                </a:cubicBezTo>
                <a:cubicBezTo>
                  <a:pt x="1638243" y="1113971"/>
                  <a:pt x="1640811" y="1110527"/>
                  <a:pt x="1642909" y="1108929"/>
                </a:cubicBezTo>
                <a:cubicBezTo>
                  <a:pt x="1649485" y="1103888"/>
                  <a:pt x="1648953" y="1096247"/>
                  <a:pt x="1650988" y="1089326"/>
                </a:cubicBezTo>
                <a:cubicBezTo>
                  <a:pt x="1655341" y="1074546"/>
                  <a:pt x="1646197" y="1057040"/>
                  <a:pt x="1660195" y="1044170"/>
                </a:cubicBezTo>
                <a:cubicBezTo>
                  <a:pt x="1661134" y="1043324"/>
                  <a:pt x="1660664" y="1039911"/>
                  <a:pt x="1659756" y="1038283"/>
                </a:cubicBezTo>
                <a:cubicBezTo>
                  <a:pt x="1633827" y="966289"/>
                  <a:pt x="1609026" y="892417"/>
                  <a:pt x="1593212" y="817511"/>
                </a:cubicBezTo>
                <a:cubicBezTo>
                  <a:pt x="1592178" y="803169"/>
                  <a:pt x="1582909" y="787919"/>
                  <a:pt x="1588734" y="775048"/>
                </a:cubicBezTo>
                <a:cubicBezTo>
                  <a:pt x="1603483" y="731364"/>
                  <a:pt x="1591302" y="687209"/>
                  <a:pt x="1598191" y="642398"/>
                </a:cubicBezTo>
                <a:cubicBezTo>
                  <a:pt x="1600258" y="628963"/>
                  <a:pt x="1583034" y="619788"/>
                  <a:pt x="1592679" y="605947"/>
                </a:cubicBezTo>
                <a:cubicBezTo>
                  <a:pt x="1602231" y="583400"/>
                  <a:pt x="1591552" y="562231"/>
                  <a:pt x="1590393" y="539841"/>
                </a:cubicBezTo>
                <a:cubicBezTo>
                  <a:pt x="1596469" y="512753"/>
                  <a:pt x="1580279" y="507649"/>
                  <a:pt x="1577241" y="487576"/>
                </a:cubicBezTo>
                <a:cubicBezTo>
                  <a:pt x="1586573" y="461083"/>
                  <a:pt x="1563306" y="442106"/>
                  <a:pt x="1564151" y="415864"/>
                </a:cubicBezTo>
                <a:cubicBezTo>
                  <a:pt x="1561490" y="399393"/>
                  <a:pt x="1567095" y="380604"/>
                  <a:pt x="1554318" y="366731"/>
                </a:cubicBezTo>
                <a:cubicBezTo>
                  <a:pt x="1532492" y="348005"/>
                  <a:pt x="1556260" y="315468"/>
                  <a:pt x="1531521" y="301063"/>
                </a:cubicBezTo>
                <a:cubicBezTo>
                  <a:pt x="1526354" y="298589"/>
                  <a:pt x="1529360" y="292984"/>
                  <a:pt x="1528953" y="288506"/>
                </a:cubicBezTo>
                <a:cubicBezTo>
                  <a:pt x="1534433" y="230448"/>
                  <a:pt x="1509757" y="257191"/>
                  <a:pt x="1519997" y="209592"/>
                </a:cubicBezTo>
                <a:cubicBezTo>
                  <a:pt x="1511323" y="187264"/>
                  <a:pt x="1523912" y="163559"/>
                  <a:pt x="1516271" y="141482"/>
                </a:cubicBezTo>
                <a:cubicBezTo>
                  <a:pt x="1495853" y="100490"/>
                  <a:pt x="1502774" y="37610"/>
                  <a:pt x="1463004" y="9739"/>
                </a:cubicBezTo>
                <a:cubicBezTo>
                  <a:pt x="1439267" y="-1190"/>
                  <a:pt x="1413933" y="9833"/>
                  <a:pt x="1389319" y="2161"/>
                </a:cubicBezTo>
                <a:cubicBezTo>
                  <a:pt x="1381960" y="-188"/>
                  <a:pt x="1371094" y="-1722"/>
                  <a:pt x="1364361" y="3570"/>
                </a:cubicBezTo>
                <a:cubicBezTo>
                  <a:pt x="1323245" y="27902"/>
                  <a:pt x="1274049" y="5418"/>
                  <a:pt x="1230583" y="19603"/>
                </a:cubicBezTo>
                <a:cubicBezTo>
                  <a:pt x="1217963" y="32975"/>
                  <a:pt x="1155020" y="38111"/>
                  <a:pt x="1138079" y="30658"/>
                </a:cubicBezTo>
                <a:cubicBezTo>
                  <a:pt x="1119885" y="25992"/>
                  <a:pt x="1106137" y="52829"/>
                  <a:pt x="1084530" y="46315"/>
                </a:cubicBezTo>
                <a:cubicBezTo>
                  <a:pt x="1058319" y="37516"/>
                  <a:pt x="1052432" y="73090"/>
                  <a:pt x="1031420" y="72025"/>
                </a:cubicBezTo>
                <a:cubicBezTo>
                  <a:pt x="1006681" y="74499"/>
                  <a:pt x="981910" y="68204"/>
                  <a:pt x="958142" y="78758"/>
                </a:cubicBezTo>
                <a:cubicBezTo>
                  <a:pt x="941170" y="68017"/>
                  <a:pt x="917464" y="67077"/>
                  <a:pt x="902276" y="51420"/>
                </a:cubicBezTo>
                <a:cubicBezTo>
                  <a:pt x="878383" y="46754"/>
                  <a:pt x="851421" y="50261"/>
                  <a:pt x="829594" y="35292"/>
                </a:cubicBezTo>
                <a:cubicBezTo>
                  <a:pt x="827465" y="33820"/>
                  <a:pt x="822642" y="33664"/>
                  <a:pt x="820544" y="35073"/>
                </a:cubicBezTo>
                <a:cubicBezTo>
                  <a:pt x="809897" y="42244"/>
                  <a:pt x="792298" y="34760"/>
                  <a:pt x="786097" y="51670"/>
                </a:cubicBezTo>
                <a:cubicBezTo>
                  <a:pt x="785346" y="53706"/>
                  <a:pt x="779646" y="54238"/>
                  <a:pt x="776139" y="54927"/>
                </a:cubicBezTo>
                <a:cubicBezTo>
                  <a:pt x="742068" y="63695"/>
                  <a:pt x="698415" y="104812"/>
                  <a:pt x="661933" y="88371"/>
                </a:cubicBezTo>
                <a:cubicBezTo>
                  <a:pt x="651161" y="77630"/>
                  <a:pt x="643958" y="83330"/>
                  <a:pt x="635785" y="90877"/>
                </a:cubicBezTo>
                <a:cubicBezTo>
                  <a:pt x="631651" y="94697"/>
                  <a:pt x="630274" y="101586"/>
                  <a:pt x="621161" y="99551"/>
                </a:cubicBezTo>
                <a:cubicBezTo>
                  <a:pt x="569460" y="86085"/>
                  <a:pt x="516036" y="81388"/>
                  <a:pt x="462456" y="88966"/>
                </a:cubicBezTo>
                <a:cubicBezTo>
                  <a:pt x="436903" y="87213"/>
                  <a:pt x="415922" y="98924"/>
                  <a:pt x="392655" y="104780"/>
                </a:cubicBezTo>
                <a:cubicBezTo>
                  <a:pt x="382540" y="103465"/>
                  <a:pt x="372050" y="99739"/>
                  <a:pt x="364753" y="111231"/>
                </a:cubicBezTo>
                <a:cubicBezTo>
                  <a:pt x="347812" y="112797"/>
                  <a:pt x="342394" y="93069"/>
                  <a:pt x="334628" y="119592"/>
                </a:cubicBezTo>
                <a:cubicBezTo>
                  <a:pt x="326517" y="114018"/>
                  <a:pt x="318908" y="107411"/>
                  <a:pt x="309012" y="117275"/>
                </a:cubicBezTo>
                <a:cubicBezTo>
                  <a:pt x="295860" y="130396"/>
                  <a:pt x="280672" y="139728"/>
                  <a:pt x="260756" y="136565"/>
                </a:cubicBezTo>
                <a:cubicBezTo>
                  <a:pt x="238867" y="147275"/>
                  <a:pt x="217134" y="160239"/>
                  <a:pt x="191236" y="154070"/>
                </a:cubicBezTo>
                <a:cubicBezTo>
                  <a:pt x="162520" y="151377"/>
                  <a:pt x="143136" y="171983"/>
                  <a:pt x="116362" y="170511"/>
                </a:cubicBezTo>
                <a:cubicBezTo>
                  <a:pt x="100986" y="170417"/>
                  <a:pt x="83450" y="166064"/>
                  <a:pt x="74838" y="185699"/>
                </a:cubicBezTo>
                <a:cubicBezTo>
                  <a:pt x="40047" y="195970"/>
                  <a:pt x="49786" y="211346"/>
                  <a:pt x="25799" y="223277"/>
                </a:cubicBezTo>
                <a:cubicBezTo>
                  <a:pt x="18941" y="233141"/>
                  <a:pt x="18127" y="247828"/>
                  <a:pt x="7135" y="256314"/>
                </a:cubicBezTo>
                <a:cubicBezTo>
                  <a:pt x="308" y="263830"/>
                  <a:pt x="-3387" y="273381"/>
                  <a:pt x="4254" y="284529"/>
                </a:cubicBezTo>
                <a:cubicBezTo>
                  <a:pt x="13054" y="297337"/>
                  <a:pt x="2876" y="316157"/>
                  <a:pt x="16436" y="328151"/>
                </a:cubicBezTo>
                <a:cubicBezTo>
                  <a:pt x="6603" y="350009"/>
                  <a:pt x="19097" y="369330"/>
                  <a:pt x="24390" y="389059"/>
                </a:cubicBezTo>
                <a:cubicBezTo>
                  <a:pt x="29212" y="407002"/>
                  <a:pt x="24014" y="428547"/>
                  <a:pt x="41863" y="442388"/>
                </a:cubicBezTo>
                <a:cubicBezTo>
                  <a:pt x="34442" y="464935"/>
                  <a:pt x="41018" y="489267"/>
                  <a:pt x="34912" y="512283"/>
                </a:cubicBezTo>
                <a:cubicBezTo>
                  <a:pt x="34003" y="514475"/>
                  <a:pt x="35381" y="516668"/>
                  <a:pt x="37448" y="517388"/>
                </a:cubicBezTo>
                <a:cubicBezTo>
                  <a:pt x="62062" y="527409"/>
                  <a:pt x="41300" y="553557"/>
                  <a:pt x="46122" y="571907"/>
                </a:cubicBezTo>
                <a:cubicBezTo>
                  <a:pt x="48220" y="584715"/>
                  <a:pt x="48346" y="595801"/>
                  <a:pt x="35945" y="603473"/>
                </a:cubicBezTo>
                <a:cubicBezTo>
                  <a:pt x="29651" y="612398"/>
                  <a:pt x="41926" y="627241"/>
                  <a:pt x="27208" y="635039"/>
                </a:cubicBezTo>
                <a:cubicBezTo>
                  <a:pt x="22793" y="638859"/>
                  <a:pt x="22761" y="645592"/>
                  <a:pt x="24202" y="651291"/>
                </a:cubicBezTo>
                <a:cubicBezTo>
                  <a:pt x="28930" y="670080"/>
                  <a:pt x="18189" y="686364"/>
                  <a:pt x="15527" y="703932"/>
                </a:cubicBezTo>
                <a:cubicBezTo>
                  <a:pt x="8701" y="735904"/>
                  <a:pt x="26832" y="753754"/>
                  <a:pt x="42803" y="776113"/>
                </a:cubicBezTo>
                <a:cubicBezTo>
                  <a:pt x="47845" y="793900"/>
                  <a:pt x="72677" y="786384"/>
                  <a:pt x="74807" y="805674"/>
                </a:cubicBezTo>
                <a:cubicBezTo>
                  <a:pt x="81101" y="830946"/>
                  <a:pt x="77124" y="858847"/>
                  <a:pt x="93815" y="881551"/>
                </a:cubicBezTo>
                <a:cubicBezTo>
                  <a:pt x="95099" y="883304"/>
                  <a:pt x="93095" y="884119"/>
                  <a:pt x="91717" y="884651"/>
                </a:cubicBezTo>
                <a:cubicBezTo>
                  <a:pt x="85955" y="886937"/>
                  <a:pt x="86863" y="888972"/>
                  <a:pt x="91623" y="891603"/>
                </a:cubicBezTo>
                <a:cubicBezTo>
                  <a:pt x="133773" y="944056"/>
                  <a:pt x="33534" y="971582"/>
                  <a:pt x="75684" y="1034274"/>
                </a:cubicBezTo>
                <a:cubicBezTo>
                  <a:pt x="83262" y="1047677"/>
                  <a:pt x="97667" y="1057949"/>
                  <a:pt x="98043" y="1075485"/>
                </a:cubicBezTo>
                <a:cubicBezTo>
                  <a:pt x="98137" y="1080276"/>
                  <a:pt x="103679" y="1080715"/>
                  <a:pt x="106435" y="1083220"/>
                </a:cubicBezTo>
                <a:cubicBezTo>
                  <a:pt x="128512" y="1097343"/>
                  <a:pt x="109473" y="1117917"/>
                  <a:pt x="113043" y="1137270"/>
                </a:cubicBezTo>
                <a:cubicBezTo>
                  <a:pt x="113700" y="1141528"/>
                  <a:pt x="113356" y="1146852"/>
                  <a:pt x="109786" y="1148825"/>
                </a:cubicBezTo>
                <a:cubicBezTo>
                  <a:pt x="85266" y="1160317"/>
                  <a:pt x="110099" y="1189628"/>
                  <a:pt x="97322" y="1197019"/>
                </a:cubicBezTo>
                <a:cubicBezTo>
                  <a:pt x="81320" y="1201340"/>
                  <a:pt x="98826" y="1219816"/>
                  <a:pt x="93815" y="1231309"/>
                </a:cubicBezTo>
                <a:cubicBezTo>
                  <a:pt x="93721" y="1240390"/>
                  <a:pt x="93032" y="1248939"/>
                  <a:pt x="102082" y="1256486"/>
                </a:cubicBezTo>
                <a:cubicBezTo>
                  <a:pt x="121310" y="1271893"/>
                  <a:pt x="111947" y="1305494"/>
                  <a:pt x="139974" y="1312571"/>
                </a:cubicBezTo>
                <a:cubicBezTo>
                  <a:pt x="151184" y="1316266"/>
                  <a:pt x="151529" y="1325818"/>
                  <a:pt x="141665" y="1333302"/>
                </a:cubicBezTo>
                <a:cubicBezTo>
                  <a:pt x="136466" y="1337216"/>
                  <a:pt x="138189" y="1341882"/>
                  <a:pt x="139535" y="1345985"/>
                </a:cubicBezTo>
                <a:cubicBezTo>
                  <a:pt x="147990" y="1371726"/>
                  <a:pt x="139473" y="1397467"/>
                  <a:pt x="138157" y="1422894"/>
                </a:cubicBezTo>
                <a:cubicBezTo>
                  <a:pt x="139880" y="1442216"/>
                  <a:pt x="125850" y="1469992"/>
                  <a:pt x="136028" y="1485869"/>
                </a:cubicBezTo>
                <a:cubicBezTo>
                  <a:pt x="158857" y="1492414"/>
                  <a:pt x="121498" y="1510702"/>
                  <a:pt x="122719" y="1564407"/>
                </a:cubicBezTo>
                <a:cubicBezTo>
                  <a:pt x="102489" y="1620900"/>
                  <a:pt x="170161" y="1641505"/>
                  <a:pt x="157385" y="1676828"/>
                </a:cubicBezTo>
                <a:cubicBezTo>
                  <a:pt x="151153" y="1696651"/>
                  <a:pt x="179023" y="1713623"/>
                  <a:pt x="163616" y="1735669"/>
                </a:cubicBezTo>
                <a:cubicBezTo>
                  <a:pt x="162207" y="1757308"/>
                  <a:pt x="179994" y="1778508"/>
                  <a:pt x="175485" y="1802464"/>
                </a:cubicBezTo>
                <a:cubicBezTo>
                  <a:pt x="168752" y="1813487"/>
                  <a:pt x="196403" y="1839698"/>
                  <a:pt x="173168" y="1835596"/>
                </a:cubicBezTo>
                <a:cubicBezTo>
                  <a:pt x="168188" y="1834437"/>
                  <a:pt x="166748" y="1837882"/>
                  <a:pt x="165934" y="1841702"/>
                </a:cubicBezTo>
                <a:cubicBezTo>
                  <a:pt x="165276" y="1844771"/>
                  <a:pt x="164337" y="1848717"/>
                  <a:pt x="168408" y="1849625"/>
                </a:cubicBezTo>
                <a:cubicBezTo>
                  <a:pt x="197092" y="1855136"/>
                  <a:pt x="133523" y="1898727"/>
                  <a:pt x="144671" y="1919927"/>
                </a:cubicBezTo>
                <a:cubicBezTo>
                  <a:pt x="145203" y="1922370"/>
                  <a:pt x="142541" y="1924123"/>
                  <a:pt x="140381" y="1925877"/>
                </a:cubicBezTo>
                <a:cubicBezTo>
                  <a:pt x="128011" y="1936461"/>
                  <a:pt x="130235" y="1977296"/>
                  <a:pt x="145360" y="1984374"/>
                </a:cubicBezTo>
                <a:cubicBezTo>
                  <a:pt x="162239" y="1977954"/>
                  <a:pt x="161988" y="1992390"/>
                  <a:pt x="165996" y="2001378"/>
                </a:cubicBezTo>
                <a:cubicBezTo>
                  <a:pt x="171007" y="2012369"/>
                  <a:pt x="186007" y="2012776"/>
                  <a:pt x="187698" y="2026492"/>
                </a:cubicBezTo>
                <a:cubicBezTo>
                  <a:pt x="191643" y="2043058"/>
                  <a:pt x="211528" y="2050448"/>
                  <a:pt x="203762" y="2069425"/>
                </a:cubicBezTo>
                <a:cubicBezTo>
                  <a:pt x="193554" y="2088997"/>
                  <a:pt x="208522" y="2108256"/>
                  <a:pt x="204608" y="2127264"/>
                </a:cubicBezTo>
                <a:cubicBezTo>
                  <a:pt x="195934" y="2151940"/>
                  <a:pt x="237363" y="2158579"/>
                  <a:pt x="228125" y="2183725"/>
                </a:cubicBezTo>
                <a:cubicBezTo>
                  <a:pt x="218512" y="2210468"/>
                  <a:pt x="241121" y="2230573"/>
                  <a:pt x="245223" y="2255875"/>
                </a:cubicBezTo>
                <a:cubicBezTo>
                  <a:pt x="252457" y="2285750"/>
                  <a:pt x="290223" y="2267587"/>
                  <a:pt x="309106" y="2258600"/>
                </a:cubicBezTo>
                <a:cubicBezTo>
                  <a:pt x="328897" y="2245197"/>
                  <a:pt x="321601" y="2264706"/>
                  <a:pt x="331778" y="2272723"/>
                </a:cubicBezTo>
                <a:cubicBezTo>
                  <a:pt x="340077" y="2247044"/>
                  <a:pt x="367008" y="2266522"/>
                  <a:pt x="383323" y="2252462"/>
                </a:cubicBezTo>
                <a:cubicBezTo>
                  <a:pt x="402143" y="2241627"/>
                  <a:pt x="422623" y="2249487"/>
                  <a:pt x="441757" y="2247295"/>
                </a:cubicBezTo>
                <a:cubicBezTo>
                  <a:pt x="467560" y="2233015"/>
                  <a:pt x="472039" y="2293516"/>
                  <a:pt x="481934" y="2279205"/>
                </a:cubicBezTo>
                <a:cubicBezTo>
                  <a:pt x="489043" y="2272253"/>
                  <a:pt x="494178" y="2275510"/>
                  <a:pt x="498625" y="2281648"/>
                </a:cubicBezTo>
                <a:cubicBezTo>
                  <a:pt x="516005" y="2298933"/>
                  <a:pt x="500159" y="2265082"/>
                  <a:pt x="565764" y="2271251"/>
                </a:cubicBezTo>
                <a:cubicBezTo>
                  <a:pt x="596140" y="2267399"/>
                  <a:pt x="678875" y="2222493"/>
                  <a:pt x="696286" y="2252650"/>
                </a:cubicBezTo>
                <a:cubicBezTo>
                  <a:pt x="702236" y="2265051"/>
                  <a:pt x="706902" y="2277733"/>
                  <a:pt x="724344" y="2267086"/>
                </a:cubicBezTo>
                <a:cubicBezTo>
                  <a:pt x="753436" y="2280113"/>
                  <a:pt x="771035" y="2254873"/>
                  <a:pt x="796056" y="2247639"/>
                </a:cubicBezTo>
                <a:cubicBezTo>
                  <a:pt x="808895" y="2250614"/>
                  <a:pt x="813122" y="2235176"/>
                  <a:pt x="824521" y="2235270"/>
                </a:cubicBezTo>
                <a:cubicBezTo>
                  <a:pt x="848884" y="2237274"/>
                  <a:pt x="873153" y="2252712"/>
                  <a:pt x="898111" y="2235489"/>
                </a:cubicBezTo>
                <a:cubicBezTo>
                  <a:pt x="900084" y="2234111"/>
                  <a:pt x="911452" y="2231731"/>
                  <a:pt x="916274" y="2239404"/>
                </a:cubicBezTo>
                <a:cubicBezTo>
                  <a:pt x="938414" y="2251115"/>
                  <a:pt x="961587" y="2224153"/>
                  <a:pt x="985136" y="2232232"/>
                </a:cubicBezTo>
                <a:cubicBezTo>
                  <a:pt x="1004645" y="2236491"/>
                  <a:pt x="1020647" y="2214696"/>
                  <a:pt x="1040689" y="2233047"/>
                </a:cubicBezTo>
                <a:cubicBezTo>
                  <a:pt x="1093361" y="2202702"/>
                  <a:pt x="1153548" y="2227097"/>
                  <a:pt x="1208412" y="2215134"/>
                </a:cubicBezTo>
                <a:cubicBezTo>
                  <a:pt x="1230333" y="2206711"/>
                  <a:pt x="1252723" y="2197379"/>
                  <a:pt x="1277337" y="2204800"/>
                </a:cubicBezTo>
                <a:cubicBezTo>
                  <a:pt x="1282128" y="2206241"/>
                  <a:pt x="1286763" y="2205301"/>
                  <a:pt x="1290270" y="2201450"/>
                </a:cubicBezTo>
                <a:cubicBezTo>
                  <a:pt x="1301731" y="2185792"/>
                  <a:pt x="1327128" y="2197692"/>
                  <a:pt x="1333954" y="2178089"/>
                </a:cubicBezTo>
                <a:cubicBezTo>
                  <a:pt x="1343599" y="2165719"/>
                  <a:pt x="1359915" y="2193934"/>
                  <a:pt x="1375353" y="2181596"/>
                </a:cubicBezTo>
                <a:cubicBezTo>
                  <a:pt x="1415123" y="2161554"/>
                  <a:pt x="1406981" y="2204425"/>
                  <a:pt x="1423077" y="2180938"/>
                </a:cubicBezTo>
                <a:cubicBezTo>
                  <a:pt x="1452701" y="2214602"/>
                  <a:pt x="1538223" y="2211627"/>
                  <a:pt x="1552252" y="2161085"/>
                </a:cubicBezTo>
                <a:cubicBezTo>
                  <a:pt x="1553849" y="2156669"/>
                  <a:pt x="1556886" y="2152254"/>
                  <a:pt x="1561051" y="2154289"/>
                </a:cubicBezTo>
                <a:cubicBezTo>
                  <a:pt x="1592585" y="2161366"/>
                  <a:pt x="1623274" y="2146492"/>
                  <a:pt x="1655216" y="2158423"/>
                </a:cubicBezTo>
                <a:cubicBezTo>
                  <a:pt x="1671562" y="2161304"/>
                  <a:pt x="1686030" y="2153350"/>
                  <a:pt x="1700936" y="2146805"/>
                </a:cubicBezTo>
                <a:lnTo>
                  <a:pt x="1700936" y="17503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3" name="Google Shape;1763;p60"/>
          <p:cNvGrpSpPr/>
          <p:nvPr/>
        </p:nvGrpSpPr>
        <p:grpSpPr>
          <a:xfrm>
            <a:off x="8354154" y="673013"/>
            <a:ext cx="372269" cy="379182"/>
            <a:chOff x="8167854" y="947588"/>
            <a:chExt cx="372269" cy="379182"/>
          </a:xfrm>
        </p:grpSpPr>
        <p:sp>
          <p:nvSpPr>
            <p:cNvPr id="1764" name="Google Shape;1764;p60"/>
            <p:cNvSpPr/>
            <p:nvPr/>
          </p:nvSpPr>
          <p:spPr>
            <a:xfrm flipH="1">
              <a:off x="8167854" y="1128661"/>
              <a:ext cx="206653" cy="198108"/>
            </a:xfrm>
            <a:custGeom>
              <a:avLst/>
              <a:gdLst/>
              <a:ahLst/>
              <a:cxnLst/>
              <a:rect l="l" t="t" r="r" b="b"/>
              <a:pathLst>
                <a:path w="99114" h="95016" extrusionOk="0">
                  <a:moveTo>
                    <a:pt x="58280" y="5356"/>
                  </a:moveTo>
                  <a:lnTo>
                    <a:pt x="66128" y="21263"/>
                  </a:lnTo>
                  <a:cubicBezTo>
                    <a:pt x="67542" y="24091"/>
                    <a:pt x="70229" y="26071"/>
                    <a:pt x="73339" y="26495"/>
                  </a:cubicBezTo>
                  <a:lnTo>
                    <a:pt x="90873" y="29040"/>
                  </a:lnTo>
                  <a:cubicBezTo>
                    <a:pt x="98792" y="30172"/>
                    <a:pt x="101903" y="39858"/>
                    <a:pt x="96176" y="45443"/>
                  </a:cubicBezTo>
                  <a:lnTo>
                    <a:pt x="83450" y="57816"/>
                  </a:lnTo>
                  <a:cubicBezTo>
                    <a:pt x="81187" y="60008"/>
                    <a:pt x="80127" y="63189"/>
                    <a:pt x="80692" y="66300"/>
                  </a:cubicBezTo>
                  <a:lnTo>
                    <a:pt x="83662" y="83763"/>
                  </a:lnTo>
                  <a:cubicBezTo>
                    <a:pt x="85005" y="91611"/>
                    <a:pt x="76733" y="97620"/>
                    <a:pt x="69734" y="93873"/>
                  </a:cubicBezTo>
                  <a:lnTo>
                    <a:pt x="54038" y="85601"/>
                  </a:lnTo>
                  <a:cubicBezTo>
                    <a:pt x="51210" y="84117"/>
                    <a:pt x="47887" y="84117"/>
                    <a:pt x="45059" y="85601"/>
                  </a:cubicBezTo>
                  <a:lnTo>
                    <a:pt x="29363" y="93873"/>
                  </a:lnTo>
                  <a:cubicBezTo>
                    <a:pt x="22293" y="97550"/>
                    <a:pt x="14092" y="91611"/>
                    <a:pt x="15435" y="83763"/>
                  </a:cubicBezTo>
                  <a:lnTo>
                    <a:pt x="18405" y="66300"/>
                  </a:lnTo>
                  <a:cubicBezTo>
                    <a:pt x="18970" y="63189"/>
                    <a:pt x="17910" y="60008"/>
                    <a:pt x="15647" y="57816"/>
                  </a:cubicBezTo>
                  <a:lnTo>
                    <a:pt x="2921" y="45443"/>
                  </a:lnTo>
                  <a:cubicBezTo>
                    <a:pt x="-2806" y="39858"/>
                    <a:pt x="376" y="30172"/>
                    <a:pt x="8224" y="29040"/>
                  </a:cubicBezTo>
                  <a:lnTo>
                    <a:pt x="25758" y="26495"/>
                  </a:lnTo>
                  <a:cubicBezTo>
                    <a:pt x="28868" y="26071"/>
                    <a:pt x="31626" y="24091"/>
                    <a:pt x="32969" y="21263"/>
                  </a:cubicBezTo>
                  <a:lnTo>
                    <a:pt x="40817" y="5356"/>
                  </a:lnTo>
                  <a:cubicBezTo>
                    <a:pt x="44352" y="-1785"/>
                    <a:pt x="54533" y="-1785"/>
                    <a:pt x="58068" y="53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60"/>
            <p:cNvSpPr/>
            <p:nvPr/>
          </p:nvSpPr>
          <p:spPr>
            <a:xfrm rot="-868596" flipH="1">
              <a:off x="8384741" y="963039"/>
              <a:ext cx="140751" cy="134931"/>
            </a:xfrm>
            <a:custGeom>
              <a:avLst/>
              <a:gdLst/>
              <a:ahLst/>
              <a:cxnLst/>
              <a:rect l="l" t="t" r="r" b="b"/>
              <a:pathLst>
                <a:path w="99114" h="95016" extrusionOk="0">
                  <a:moveTo>
                    <a:pt x="58280" y="5356"/>
                  </a:moveTo>
                  <a:lnTo>
                    <a:pt x="66128" y="21263"/>
                  </a:lnTo>
                  <a:cubicBezTo>
                    <a:pt x="67542" y="24091"/>
                    <a:pt x="70229" y="26071"/>
                    <a:pt x="73339" y="26495"/>
                  </a:cubicBezTo>
                  <a:lnTo>
                    <a:pt x="90873" y="29040"/>
                  </a:lnTo>
                  <a:cubicBezTo>
                    <a:pt x="98792" y="30172"/>
                    <a:pt x="101903" y="39858"/>
                    <a:pt x="96176" y="45443"/>
                  </a:cubicBezTo>
                  <a:lnTo>
                    <a:pt x="83450" y="57816"/>
                  </a:lnTo>
                  <a:cubicBezTo>
                    <a:pt x="81187" y="60008"/>
                    <a:pt x="80127" y="63189"/>
                    <a:pt x="80692" y="66300"/>
                  </a:cubicBezTo>
                  <a:lnTo>
                    <a:pt x="83662" y="83763"/>
                  </a:lnTo>
                  <a:cubicBezTo>
                    <a:pt x="85005" y="91611"/>
                    <a:pt x="76733" y="97620"/>
                    <a:pt x="69734" y="93873"/>
                  </a:cubicBezTo>
                  <a:lnTo>
                    <a:pt x="54038" y="85601"/>
                  </a:lnTo>
                  <a:cubicBezTo>
                    <a:pt x="51210" y="84117"/>
                    <a:pt x="47887" y="84117"/>
                    <a:pt x="45059" y="85601"/>
                  </a:cubicBezTo>
                  <a:lnTo>
                    <a:pt x="29363" y="93873"/>
                  </a:lnTo>
                  <a:cubicBezTo>
                    <a:pt x="22293" y="97550"/>
                    <a:pt x="14092" y="91611"/>
                    <a:pt x="15435" y="83763"/>
                  </a:cubicBezTo>
                  <a:lnTo>
                    <a:pt x="18405" y="66300"/>
                  </a:lnTo>
                  <a:cubicBezTo>
                    <a:pt x="18970" y="63189"/>
                    <a:pt x="17910" y="60008"/>
                    <a:pt x="15647" y="57816"/>
                  </a:cubicBezTo>
                  <a:lnTo>
                    <a:pt x="2921" y="45443"/>
                  </a:lnTo>
                  <a:cubicBezTo>
                    <a:pt x="-2806" y="39858"/>
                    <a:pt x="376" y="30172"/>
                    <a:pt x="8224" y="29040"/>
                  </a:cubicBezTo>
                  <a:lnTo>
                    <a:pt x="25758" y="26495"/>
                  </a:lnTo>
                  <a:cubicBezTo>
                    <a:pt x="28868" y="26071"/>
                    <a:pt x="31626" y="24091"/>
                    <a:pt x="32969" y="21263"/>
                  </a:cubicBezTo>
                  <a:lnTo>
                    <a:pt x="40817" y="5356"/>
                  </a:lnTo>
                  <a:cubicBezTo>
                    <a:pt x="44352" y="-1785"/>
                    <a:pt x="54533" y="-1785"/>
                    <a:pt x="58068" y="53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9879B1-88A8-392C-A7D5-A1786957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8" y="1908182"/>
            <a:ext cx="2653877" cy="149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erson sitting in front of computer screens&#10;&#10;Description automatically generated">
            <a:extLst>
              <a:ext uri="{FF2B5EF4-FFF2-40B4-BE49-F238E27FC236}">
                <a16:creationId xmlns:a16="http://schemas.microsoft.com/office/drawing/2014/main" id="{CE85F26E-7F83-5648-934C-17F87C4C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523" y="1866748"/>
            <a:ext cx="2455490" cy="15346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omputer with a computer screen&#10;&#10;Description automatically generated">
            <a:extLst>
              <a:ext uri="{FF2B5EF4-FFF2-40B4-BE49-F238E27FC236}">
                <a16:creationId xmlns:a16="http://schemas.microsoft.com/office/drawing/2014/main" id="{CA7158FA-2D54-8AB7-9763-370BB1442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534" y="1928827"/>
            <a:ext cx="2538889" cy="1349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" grpId="0"/>
      <p:bldP spid="17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Projects I Have Done</a:t>
            </a:r>
            <a:endParaRPr dirty="0"/>
          </a:p>
        </p:txBody>
      </p:sp>
      <p:grpSp>
        <p:nvGrpSpPr>
          <p:cNvPr id="1939" name="Google Shape;1939;p65"/>
          <p:cNvGrpSpPr/>
          <p:nvPr/>
        </p:nvGrpSpPr>
        <p:grpSpPr>
          <a:xfrm>
            <a:off x="8038922" y="4232984"/>
            <a:ext cx="1020151" cy="983265"/>
            <a:chOff x="8038922" y="4232984"/>
            <a:chExt cx="1020151" cy="983265"/>
          </a:xfrm>
        </p:grpSpPr>
        <p:sp>
          <p:nvSpPr>
            <p:cNvPr id="1940" name="Google Shape;1940;p65"/>
            <p:cNvSpPr/>
            <p:nvPr/>
          </p:nvSpPr>
          <p:spPr>
            <a:xfrm rot="-2326893" flipH="1">
              <a:off x="8005517" y="4542979"/>
              <a:ext cx="1086960" cy="275919"/>
            </a:xfrm>
            <a:custGeom>
              <a:avLst/>
              <a:gdLst/>
              <a:ahLst/>
              <a:cxnLst/>
              <a:rect l="l" t="t" r="r" b="b"/>
              <a:pathLst>
                <a:path w="1063948" h="270078" extrusionOk="0">
                  <a:moveTo>
                    <a:pt x="1063878" y="135958"/>
                  </a:moveTo>
                  <a:cubicBezTo>
                    <a:pt x="1063948" y="136524"/>
                    <a:pt x="1063948" y="137089"/>
                    <a:pt x="1063878" y="137726"/>
                  </a:cubicBezTo>
                  <a:cubicBezTo>
                    <a:pt x="1063948" y="141826"/>
                    <a:pt x="1063948" y="145998"/>
                    <a:pt x="1063878" y="150240"/>
                  </a:cubicBezTo>
                  <a:cubicBezTo>
                    <a:pt x="1063948" y="150876"/>
                    <a:pt x="1063878" y="151512"/>
                    <a:pt x="1063878" y="152149"/>
                  </a:cubicBezTo>
                  <a:cubicBezTo>
                    <a:pt x="1063807" y="160067"/>
                    <a:pt x="1063665" y="168127"/>
                    <a:pt x="1063312" y="176328"/>
                  </a:cubicBezTo>
                  <a:cubicBezTo>
                    <a:pt x="1062888" y="187923"/>
                    <a:pt x="1062252" y="199801"/>
                    <a:pt x="1061333" y="212032"/>
                  </a:cubicBezTo>
                  <a:cubicBezTo>
                    <a:pt x="1061262" y="213164"/>
                    <a:pt x="1061120" y="214295"/>
                    <a:pt x="1061049" y="215426"/>
                  </a:cubicBezTo>
                  <a:cubicBezTo>
                    <a:pt x="1060837" y="218466"/>
                    <a:pt x="1060555" y="221577"/>
                    <a:pt x="1060272" y="224688"/>
                  </a:cubicBezTo>
                  <a:cubicBezTo>
                    <a:pt x="1060201" y="225748"/>
                    <a:pt x="1060130" y="226809"/>
                    <a:pt x="1059989" y="227870"/>
                  </a:cubicBezTo>
                  <a:cubicBezTo>
                    <a:pt x="1059211" y="236283"/>
                    <a:pt x="1058363" y="244838"/>
                    <a:pt x="1057302" y="253605"/>
                  </a:cubicBezTo>
                  <a:cubicBezTo>
                    <a:pt x="1052212" y="253958"/>
                    <a:pt x="1047192" y="254312"/>
                    <a:pt x="1042173" y="254665"/>
                  </a:cubicBezTo>
                  <a:cubicBezTo>
                    <a:pt x="1039486" y="254948"/>
                    <a:pt x="1036729" y="255089"/>
                    <a:pt x="1034042" y="255301"/>
                  </a:cubicBezTo>
                  <a:cubicBezTo>
                    <a:pt x="1022871" y="256150"/>
                    <a:pt x="1011842" y="256999"/>
                    <a:pt x="1000883" y="257776"/>
                  </a:cubicBezTo>
                  <a:cubicBezTo>
                    <a:pt x="998125" y="257988"/>
                    <a:pt x="995369" y="258200"/>
                    <a:pt x="992682" y="258412"/>
                  </a:cubicBezTo>
                  <a:cubicBezTo>
                    <a:pt x="981582" y="259261"/>
                    <a:pt x="970482" y="260039"/>
                    <a:pt x="959452" y="260816"/>
                  </a:cubicBezTo>
                  <a:cubicBezTo>
                    <a:pt x="956765" y="261029"/>
                    <a:pt x="954079" y="261240"/>
                    <a:pt x="951321" y="261453"/>
                  </a:cubicBezTo>
                  <a:cubicBezTo>
                    <a:pt x="946302" y="261735"/>
                    <a:pt x="941282" y="262089"/>
                    <a:pt x="936262" y="262442"/>
                  </a:cubicBezTo>
                  <a:cubicBezTo>
                    <a:pt x="930111" y="262866"/>
                    <a:pt x="924031" y="263291"/>
                    <a:pt x="917880" y="263644"/>
                  </a:cubicBezTo>
                  <a:cubicBezTo>
                    <a:pt x="915193" y="263856"/>
                    <a:pt x="912506" y="263998"/>
                    <a:pt x="909820" y="264210"/>
                  </a:cubicBezTo>
                  <a:cubicBezTo>
                    <a:pt x="898579" y="264846"/>
                    <a:pt x="887408" y="265553"/>
                    <a:pt x="876096" y="266190"/>
                  </a:cubicBezTo>
                  <a:cubicBezTo>
                    <a:pt x="873409" y="266260"/>
                    <a:pt x="870652" y="266401"/>
                    <a:pt x="867965" y="266614"/>
                  </a:cubicBezTo>
                  <a:cubicBezTo>
                    <a:pt x="856723" y="267179"/>
                    <a:pt x="845411" y="267674"/>
                    <a:pt x="833958" y="268099"/>
                  </a:cubicBezTo>
                  <a:cubicBezTo>
                    <a:pt x="831271" y="268240"/>
                    <a:pt x="828443" y="268381"/>
                    <a:pt x="825686" y="268452"/>
                  </a:cubicBezTo>
                  <a:cubicBezTo>
                    <a:pt x="815788" y="268876"/>
                    <a:pt x="805819" y="269159"/>
                    <a:pt x="795779" y="269442"/>
                  </a:cubicBezTo>
                  <a:cubicBezTo>
                    <a:pt x="794365" y="269512"/>
                    <a:pt x="792881" y="269512"/>
                    <a:pt x="791466" y="269512"/>
                  </a:cubicBezTo>
                  <a:cubicBezTo>
                    <a:pt x="788638" y="269512"/>
                    <a:pt x="785882" y="269654"/>
                    <a:pt x="783124" y="269725"/>
                  </a:cubicBezTo>
                  <a:cubicBezTo>
                    <a:pt x="771458" y="269936"/>
                    <a:pt x="759863" y="270078"/>
                    <a:pt x="748339" y="270078"/>
                  </a:cubicBezTo>
                  <a:lnTo>
                    <a:pt x="739926" y="270078"/>
                  </a:lnTo>
                  <a:cubicBezTo>
                    <a:pt x="728118" y="270007"/>
                    <a:pt x="716382" y="269936"/>
                    <a:pt x="704646" y="269654"/>
                  </a:cubicBezTo>
                  <a:cubicBezTo>
                    <a:pt x="701818" y="269654"/>
                    <a:pt x="698919" y="269583"/>
                    <a:pt x="696091" y="269512"/>
                  </a:cubicBezTo>
                  <a:cubicBezTo>
                    <a:pt x="684213" y="269230"/>
                    <a:pt x="672335" y="268947"/>
                    <a:pt x="660528" y="268523"/>
                  </a:cubicBezTo>
                  <a:cubicBezTo>
                    <a:pt x="657630" y="268381"/>
                    <a:pt x="654802" y="268311"/>
                    <a:pt x="651903" y="268240"/>
                  </a:cubicBezTo>
                  <a:lnTo>
                    <a:pt x="651832" y="268240"/>
                  </a:lnTo>
                  <a:cubicBezTo>
                    <a:pt x="639813" y="267745"/>
                    <a:pt x="627793" y="267250"/>
                    <a:pt x="615845" y="266685"/>
                  </a:cubicBezTo>
                  <a:cubicBezTo>
                    <a:pt x="612946" y="266543"/>
                    <a:pt x="610048" y="266401"/>
                    <a:pt x="607149" y="266260"/>
                  </a:cubicBezTo>
                  <a:cubicBezTo>
                    <a:pt x="595060" y="265695"/>
                    <a:pt x="583040" y="265058"/>
                    <a:pt x="570950" y="264422"/>
                  </a:cubicBezTo>
                  <a:cubicBezTo>
                    <a:pt x="568051" y="264281"/>
                    <a:pt x="565152" y="264069"/>
                    <a:pt x="562183" y="263927"/>
                  </a:cubicBezTo>
                  <a:cubicBezTo>
                    <a:pt x="550093" y="263291"/>
                    <a:pt x="537933" y="262584"/>
                    <a:pt x="525843" y="261877"/>
                  </a:cubicBezTo>
                  <a:lnTo>
                    <a:pt x="525772" y="261877"/>
                  </a:lnTo>
                  <a:cubicBezTo>
                    <a:pt x="522873" y="261735"/>
                    <a:pt x="519974" y="261594"/>
                    <a:pt x="517076" y="261453"/>
                  </a:cubicBezTo>
                  <a:lnTo>
                    <a:pt x="517005" y="261453"/>
                  </a:lnTo>
                  <a:cubicBezTo>
                    <a:pt x="510925" y="261099"/>
                    <a:pt x="504916" y="260745"/>
                    <a:pt x="498764" y="260463"/>
                  </a:cubicBezTo>
                  <a:lnTo>
                    <a:pt x="498764" y="260463"/>
                  </a:lnTo>
                  <a:cubicBezTo>
                    <a:pt x="492825" y="260109"/>
                    <a:pt x="486887" y="259756"/>
                    <a:pt x="480877" y="259473"/>
                  </a:cubicBezTo>
                  <a:cubicBezTo>
                    <a:pt x="477907" y="259261"/>
                    <a:pt x="475008" y="259119"/>
                    <a:pt x="472040" y="258978"/>
                  </a:cubicBezTo>
                  <a:lnTo>
                    <a:pt x="471969" y="258978"/>
                  </a:lnTo>
                  <a:cubicBezTo>
                    <a:pt x="465040" y="258624"/>
                    <a:pt x="458111" y="258271"/>
                    <a:pt x="451182" y="257918"/>
                  </a:cubicBezTo>
                  <a:cubicBezTo>
                    <a:pt x="446092" y="257705"/>
                    <a:pt x="441072" y="257493"/>
                    <a:pt x="436052" y="257352"/>
                  </a:cubicBezTo>
                  <a:cubicBezTo>
                    <a:pt x="433083" y="257210"/>
                    <a:pt x="430184" y="257069"/>
                    <a:pt x="427285" y="257069"/>
                  </a:cubicBezTo>
                  <a:cubicBezTo>
                    <a:pt x="421630" y="256857"/>
                    <a:pt x="415973" y="256715"/>
                    <a:pt x="410318" y="256645"/>
                  </a:cubicBezTo>
                  <a:cubicBezTo>
                    <a:pt x="404167" y="256504"/>
                    <a:pt x="398086" y="256433"/>
                    <a:pt x="391935" y="256433"/>
                  </a:cubicBezTo>
                  <a:cubicBezTo>
                    <a:pt x="389107" y="256362"/>
                    <a:pt x="386208" y="256362"/>
                    <a:pt x="383380" y="256362"/>
                  </a:cubicBezTo>
                  <a:cubicBezTo>
                    <a:pt x="371785" y="256362"/>
                    <a:pt x="360190" y="256433"/>
                    <a:pt x="348595" y="256574"/>
                  </a:cubicBezTo>
                  <a:cubicBezTo>
                    <a:pt x="345768" y="256574"/>
                    <a:pt x="342939" y="256645"/>
                    <a:pt x="340111" y="256645"/>
                  </a:cubicBezTo>
                  <a:cubicBezTo>
                    <a:pt x="334243" y="256645"/>
                    <a:pt x="328304" y="256857"/>
                    <a:pt x="322436" y="256928"/>
                  </a:cubicBezTo>
                  <a:cubicBezTo>
                    <a:pt x="316850" y="256999"/>
                    <a:pt x="311195" y="257140"/>
                    <a:pt x="305609" y="257210"/>
                  </a:cubicBezTo>
                  <a:cubicBezTo>
                    <a:pt x="302781" y="257281"/>
                    <a:pt x="299953" y="257352"/>
                    <a:pt x="297196" y="257352"/>
                  </a:cubicBezTo>
                  <a:cubicBezTo>
                    <a:pt x="285742" y="257564"/>
                    <a:pt x="274288" y="257776"/>
                    <a:pt x="262765" y="257988"/>
                  </a:cubicBezTo>
                  <a:cubicBezTo>
                    <a:pt x="259936" y="257988"/>
                    <a:pt x="257108" y="257988"/>
                    <a:pt x="254280" y="257988"/>
                  </a:cubicBezTo>
                  <a:lnTo>
                    <a:pt x="254209" y="257988"/>
                  </a:lnTo>
                  <a:cubicBezTo>
                    <a:pt x="242685" y="258130"/>
                    <a:pt x="231161" y="258271"/>
                    <a:pt x="219495" y="258271"/>
                  </a:cubicBezTo>
                  <a:lnTo>
                    <a:pt x="210940" y="258271"/>
                  </a:lnTo>
                  <a:cubicBezTo>
                    <a:pt x="199274" y="258271"/>
                    <a:pt x="187609" y="258130"/>
                    <a:pt x="175802" y="257847"/>
                  </a:cubicBezTo>
                  <a:cubicBezTo>
                    <a:pt x="172903" y="257776"/>
                    <a:pt x="170004" y="257705"/>
                    <a:pt x="167106" y="257635"/>
                  </a:cubicBezTo>
                  <a:cubicBezTo>
                    <a:pt x="160389" y="257493"/>
                    <a:pt x="153673" y="257281"/>
                    <a:pt x="146956" y="256999"/>
                  </a:cubicBezTo>
                  <a:lnTo>
                    <a:pt x="146602" y="256999"/>
                  </a:lnTo>
                  <a:cubicBezTo>
                    <a:pt x="141654" y="256786"/>
                    <a:pt x="136563" y="256645"/>
                    <a:pt x="131472" y="256504"/>
                  </a:cubicBezTo>
                  <a:cubicBezTo>
                    <a:pt x="128573" y="256433"/>
                    <a:pt x="125746" y="256362"/>
                    <a:pt x="122847" y="256362"/>
                  </a:cubicBezTo>
                  <a:lnTo>
                    <a:pt x="122776" y="256362"/>
                  </a:lnTo>
                  <a:cubicBezTo>
                    <a:pt x="111746" y="256150"/>
                    <a:pt x="100364" y="256079"/>
                    <a:pt x="88839" y="256079"/>
                  </a:cubicBezTo>
                  <a:lnTo>
                    <a:pt x="80285" y="256079"/>
                  </a:lnTo>
                  <a:cubicBezTo>
                    <a:pt x="69044" y="256079"/>
                    <a:pt x="57732" y="256079"/>
                    <a:pt x="46419" y="256009"/>
                  </a:cubicBezTo>
                  <a:lnTo>
                    <a:pt x="46348" y="256009"/>
                  </a:lnTo>
                  <a:cubicBezTo>
                    <a:pt x="43521" y="256009"/>
                    <a:pt x="40692" y="256009"/>
                    <a:pt x="37864" y="255938"/>
                  </a:cubicBezTo>
                  <a:cubicBezTo>
                    <a:pt x="25279" y="255938"/>
                    <a:pt x="12694" y="255726"/>
                    <a:pt x="534" y="255231"/>
                  </a:cubicBezTo>
                  <a:cubicBezTo>
                    <a:pt x="-31" y="233172"/>
                    <a:pt x="-102" y="212032"/>
                    <a:pt x="110" y="191246"/>
                  </a:cubicBezTo>
                  <a:lnTo>
                    <a:pt x="110" y="191246"/>
                  </a:lnTo>
                  <a:cubicBezTo>
                    <a:pt x="110" y="186014"/>
                    <a:pt x="181" y="180853"/>
                    <a:pt x="252" y="175763"/>
                  </a:cubicBezTo>
                  <a:cubicBezTo>
                    <a:pt x="605" y="155755"/>
                    <a:pt x="1171" y="136099"/>
                    <a:pt x="1736" y="116233"/>
                  </a:cubicBezTo>
                  <a:lnTo>
                    <a:pt x="1736" y="116233"/>
                  </a:lnTo>
                  <a:cubicBezTo>
                    <a:pt x="1878" y="111708"/>
                    <a:pt x="2019" y="107183"/>
                    <a:pt x="2089" y="102729"/>
                  </a:cubicBezTo>
                  <a:cubicBezTo>
                    <a:pt x="2726" y="82155"/>
                    <a:pt x="3291" y="61368"/>
                    <a:pt x="3716" y="39875"/>
                  </a:cubicBezTo>
                  <a:lnTo>
                    <a:pt x="3716" y="39875"/>
                  </a:lnTo>
                  <a:cubicBezTo>
                    <a:pt x="3787" y="35280"/>
                    <a:pt x="3857" y="30684"/>
                    <a:pt x="3927" y="26089"/>
                  </a:cubicBezTo>
                  <a:lnTo>
                    <a:pt x="3927" y="26089"/>
                  </a:lnTo>
                  <a:cubicBezTo>
                    <a:pt x="4069" y="17534"/>
                    <a:pt x="4140" y="9050"/>
                    <a:pt x="4140" y="353"/>
                  </a:cubicBezTo>
                  <a:lnTo>
                    <a:pt x="21462" y="353"/>
                  </a:lnTo>
                  <a:cubicBezTo>
                    <a:pt x="24360" y="353"/>
                    <a:pt x="27401" y="353"/>
                    <a:pt x="30300" y="353"/>
                  </a:cubicBezTo>
                  <a:lnTo>
                    <a:pt x="30370" y="353"/>
                  </a:lnTo>
                  <a:cubicBezTo>
                    <a:pt x="41824" y="353"/>
                    <a:pt x="53277" y="283"/>
                    <a:pt x="64731" y="283"/>
                  </a:cubicBezTo>
                  <a:cubicBezTo>
                    <a:pt x="67700" y="212"/>
                    <a:pt x="70670" y="212"/>
                    <a:pt x="73639" y="212"/>
                  </a:cubicBezTo>
                  <a:lnTo>
                    <a:pt x="108000" y="0"/>
                  </a:lnTo>
                  <a:lnTo>
                    <a:pt x="116908" y="0"/>
                  </a:lnTo>
                  <a:cubicBezTo>
                    <a:pt x="128362" y="0"/>
                    <a:pt x="139886" y="0"/>
                    <a:pt x="151340" y="0"/>
                  </a:cubicBezTo>
                  <a:cubicBezTo>
                    <a:pt x="154309" y="0"/>
                    <a:pt x="157349" y="0"/>
                    <a:pt x="160318" y="0"/>
                  </a:cubicBezTo>
                  <a:cubicBezTo>
                    <a:pt x="171842" y="0"/>
                    <a:pt x="183437" y="0"/>
                    <a:pt x="194962" y="142"/>
                  </a:cubicBezTo>
                  <a:cubicBezTo>
                    <a:pt x="197931" y="142"/>
                    <a:pt x="200971" y="212"/>
                    <a:pt x="203941" y="212"/>
                  </a:cubicBezTo>
                  <a:cubicBezTo>
                    <a:pt x="215607" y="353"/>
                    <a:pt x="227273" y="566"/>
                    <a:pt x="238938" y="778"/>
                  </a:cubicBezTo>
                  <a:cubicBezTo>
                    <a:pt x="241978" y="848"/>
                    <a:pt x="245019" y="919"/>
                    <a:pt x="248058" y="1061"/>
                  </a:cubicBezTo>
                  <a:cubicBezTo>
                    <a:pt x="259866" y="1343"/>
                    <a:pt x="271602" y="1697"/>
                    <a:pt x="283338" y="2192"/>
                  </a:cubicBezTo>
                  <a:lnTo>
                    <a:pt x="283409" y="2192"/>
                  </a:lnTo>
                  <a:cubicBezTo>
                    <a:pt x="286449" y="2262"/>
                    <a:pt x="289489" y="2404"/>
                    <a:pt x="292530" y="2545"/>
                  </a:cubicBezTo>
                  <a:cubicBezTo>
                    <a:pt x="304054" y="3040"/>
                    <a:pt x="315578" y="3606"/>
                    <a:pt x="327032" y="4313"/>
                  </a:cubicBezTo>
                  <a:cubicBezTo>
                    <a:pt x="327526" y="4313"/>
                    <a:pt x="327951" y="4383"/>
                    <a:pt x="328445" y="4383"/>
                  </a:cubicBezTo>
                  <a:cubicBezTo>
                    <a:pt x="331557" y="4596"/>
                    <a:pt x="334526" y="4737"/>
                    <a:pt x="337566" y="4878"/>
                  </a:cubicBezTo>
                  <a:lnTo>
                    <a:pt x="337637" y="4878"/>
                  </a:lnTo>
                  <a:cubicBezTo>
                    <a:pt x="344636" y="5303"/>
                    <a:pt x="351565" y="5727"/>
                    <a:pt x="358422" y="6010"/>
                  </a:cubicBezTo>
                  <a:cubicBezTo>
                    <a:pt x="363514" y="6292"/>
                    <a:pt x="368533" y="6505"/>
                    <a:pt x="373553" y="6717"/>
                  </a:cubicBezTo>
                  <a:cubicBezTo>
                    <a:pt x="376593" y="6858"/>
                    <a:pt x="379633" y="6999"/>
                    <a:pt x="382673" y="7070"/>
                  </a:cubicBezTo>
                  <a:cubicBezTo>
                    <a:pt x="394692" y="7565"/>
                    <a:pt x="406500" y="7989"/>
                    <a:pt x="418236" y="8343"/>
                  </a:cubicBezTo>
                  <a:cubicBezTo>
                    <a:pt x="421205" y="8343"/>
                    <a:pt x="424104" y="8484"/>
                    <a:pt x="427003" y="8555"/>
                  </a:cubicBezTo>
                  <a:cubicBezTo>
                    <a:pt x="438880" y="8908"/>
                    <a:pt x="450688" y="9191"/>
                    <a:pt x="462354" y="9403"/>
                  </a:cubicBezTo>
                  <a:cubicBezTo>
                    <a:pt x="465252" y="9403"/>
                    <a:pt x="468221" y="9474"/>
                    <a:pt x="471120" y="9545"/>
                  </a:cubicBezTo>
                  <a:cubicBezTo>
                    <a:pt x="482856" y="9686"/>
                    <a:pt x="494522" y="9828"/>
                    <a:pt x="506188" y="9969"/>
                  </a:cubicBezTo>
                  <a:cubicBezTo>
                    <a:pt x="509087" y="10040"/>
                    <a:pt x="511986" y="10040"/>
                    <a:pt x="514884" y="10040"/>
                  </a:cubicBezTo>
                  <a:cubicBezTo>
                    <a:pt x="526550" y="10181"/>
                    <a:pt x="538145" y="10252"/>
                    <a:pt x="549811" y="10323"/>
                  </a:cubicBezTo>
                  <a:cubicBezTo>
                    <a:pt x="552709" y="10323"/>
                    <a:pt x="555608" y="10393"/>
                    <a:pt x="558578" y="10393"/>
                  </a:cubicBezTo>
                  <a:cubicBezTo>
                    <a:pt x="570173" y="10464"/>
                    <a:pt x="581768" y="10534"/>
                    <a:pt x="593433" y="10605"/>
                  </a:cubicBezTo>
                  <a:cubicBezTo>
                    <a:pt x="596332" y="10605"/>
                    <a:pt x="599231" y="10676"/>
                    <a:pt x="602130" y="10676"/>
                  </a:cubicBezTo>
                  <a:lnTo>
                    <a:pt x="602200" y="10676"/>
                  </a:lnTo>
                  <a:cubicBezTo>
                    <a:pt x="613795" y="10747"/>
                    <a:pt x="625460" y="10888"/>
                    <a:pt x="637268" y="11029"/>
                  </a:cubicBezTo>
                  <a:cubicBezTo>
                    <a:pt x="640096" y="11100"/>
                    <a:pt x="642994" y="11100"/>
                    <a:pt x="645893" y="11171"/>
                  </a:cubicBezTo>
                  <a:cubicBezTo>
                    <a:pt x="647448" y="11171"/>
                    <a:pt x="649004" y="11242"/>
                    <a:pt x="650560" y="11242"/>
                  </a:cubicBezTo>
                  <a:cubicBezTo>
                    <a:pt x="660811" y="11383"/>
                    <a:pt x="670992" y="11524"/>
                    <a:pt x="681031" y="11666"/>
                  </a:cubicBezTo>
                  <a:cubicBezTo>
                    <a:pt x="684001" y="11666"/>
                    <a:pt x="686829" y="11666"/>
                    <a:pt x="689727" y="11737"/>
                  </a:cubicBezTo>
                  <a:cubicBezTo>
                    <a:pt x="701535" y="11878"/>
                    <a:pt x="713201" y="11948"/>
                    <a:pt x="724796" y="12019"/>
                  </a:cubicBezTo>
                  <a:lnTo>
                    <a:pt x="733350" y="12019"/>
                  </a:lnTo>
                  <a:cubicBezTo>
                    <a:pt x="745087" y="12090"/>
                    <a:pt x="756682" y="12161"/>
                    <a:pt x="768277" y="12161"/>
                  </a:cubicBezTo>
                  <a:cubicBezTo>
                    <a:pt x="771175" y="12232"/>
                    <a:pt x="774074" y="12232"/>
                    <a:pt x="776902" y="12161"/>
                  </a:cubicBezTo>
                  <a:cubicBezTo>
                    <a:pt x="783619" y="12232"/>
                    <a:pt x="790194" y="12232"/>
                    <a:pt x="796840" y="12232"/>
                  </a:cubicBezTo>
                  <a:lnTo>
                    <a:pt x="820313" y="12232"/>
                  </a:lnTo>
                  <a:cubicBezTo>
                    <a:pt x="831908" y="12232"/>
                    <a:pt x="843573" y="12232"/>
                    <a:pt x="855168" y="12161"/>
                  </a:cubicBezTo>
                  <a:lnTo>
                    <a:pt x="898579" y="12161"/>
                  </a:lnTo>
                  <a:cubicBezTo>
                    <a:pt x="901407" y="12090"/>
                    <a:pt x="904306" y="12090"/>
                    <a:pt x="907133" y="12090"/>
                  </a:cubicBezTo>
                  <a:lnTo>
                    <a:pt x="952736" y="12090"/>
                  </a:lnTo>
                  <a:cubicBezTo>
                    <a:pt x="963553" y="12090"/>
                    <a:pt x="974441" y="12090"/>
                    <a:pt x="985470" y="12161"/>
                  </a:cubicBezTo>
                  <a:lnTo>
                    <a:pt x="995086" y="12161"/>
                  </a:lnTo>
                  <a:cubicBezTo>
                    <a:pt x="1006256" y="12232"/>
                    <a:pt x="1017568" y="12302"/>
                    <a:pt x="1029022" y="12302"/>
                  </a:cubicBezTo>
                  <a:cubicBezTo>
                    <a:pt x="1031850" y="12302"/>
                    <a:pt x="1034749" y="12302"/>
                    <a:pt x="1037648" y="12443"/>
                  </a:cubicBezTo>
                  <a:cubicBezTo>
                    <a:pt x="1044011" y="12443"/>
                    <a:pt x="1050515" y="12514"/>
                    <a:pt x="1057020" y="12585"/>
                  </a:cubicBezTo>
                  <a:cubicBezTo>
                    <a:pt x="1058151" y="25594"/>
                    <a:pt x="1059211" y="38391"/>
                    <a:pt x="1060201" y="51117"/>
                  </a:cubicBezTo>
                  <a:cubicBezTo>
                    <a:pt x="1060626" y="57056"/>
                    <a:pt x="1061049" y="62924"/>
                    <a:pt x="1061403" y="68792"/>
                  </a:cubicBezTo>
                  <a:cubicBezTo>
                    <a:pt x="1062888" y="91063"/>
                    <a:pt x="1063807" y="113192"/>
                    <a:pt x="1063948" y="1359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65"/>
            <p:cNvSpPr/>
            <p:nvPr/>
          </p:nvSpPr>
          <p:spPr>
            <a:xfrm rot="-2326893" flipH="1">
              <a:off x="8811595" y="4267385"/>
              <a:ext cx="157678" cy="263134"/>
            </a:xfrm>
            <a:custGeom>
              <a:avLst/>
              <a:gdLst/>
              <a:ahLst/>
              <a:cxnLst/>
              <a:rect l="l" t="t" r="r" b="b"/>
              <a:pathLst>
                <a:path w="154340" h="257563" extrusionOk="0">
                  <a:moveTo>
                    <a:pt x="154340" y="257493"/>
                  </a:moveTo>
                  <a:cubicBezTo>
                    <a:pt x="151441" y="257423"/>
                    <a:pt x="148543" y="257352"/>
                    <a:pt x="145644" y="257281"/>
                  </a:cubicBezTo>
                  <a:cubicBezTo>
                    <a:pt x="145361" y="256857"/>
                    <a:pt x="145008" y="256362"/>
                    <a:pt x="144725" y="255938"/>
                  </a:cubicBezTo>
                  <a:cubicBezTo>
                    <a:pt x="125353" y="228364"/>
                    <a:pt x="110788" y="199519"/>
                    <a:pt x="93820" y="164663"/>
                  </a:cubicBezTo>
                  <a:cubicBezTo>
                    <a:pt x="87245" y="151300"/>
                    <a:pt x="79609" y="138504"/>
                    <a:pt x="72185" y="126060"/>
                  </a:cubicBezTo>
                  <a:cubicBezTo>
                    <a:pt x="64621" y="113546"/>
                    <a:pt x="56843" y="100537"/>
                    <a:pt x="50198" y="86892"/>
                  </a:cubicBezTo>
                  <a:cubicBezTo>
                    <a:pt x="39522" y="64974"/>
                    <a:pt x="21281" y="27503"/>
                    <a:pt x="0" y="0"/>
                  </a:cubicBezTo>
                  <a:cubicBezTo>
                    <a:pt x="2898" y="0"/>
                    <a:pt x="5939" y="0"/>
                    <a:pt x="8838" y="0"/>
                  </a:cubicBezTo>
                  <a:lnTo>
                    <a:pt x="8908" y="0"/>
                  </a:lnTo>
                  <a:cubicBezTo>
                    <a:pt x="26937" y="24463"/>
                    <a:pt x="42774" y="55501"/>
                    <a:pt x="56561" y="83852"/>
                  </a:cubicBezTo>
                  <a:cubicBezTo>
                    <a:pt x="63065" y="97214"/>
                    <a:pt x="70772" y="110082"/>
                    <a:pt x="78195" y="122525"/>
                  </a:cubicBezTo>
                  <a:cubicBezTo>
                    <a:pt x="85760" y="135039"/>
                    <a:pt x="93467" y="148048"/>
                    <a:pt x="100183" y="161623"/>
                  </a:cubicBezTo>
                  <a:cubicBezTo>
                    <a:pt x="117010" y="196195"/>
                    <a:pt x="131433" y="224829"/>
                    <a:pt x="150522" y="251908"/>
                  </a:cubicBezTo>
                  <a:cubicBezTo>
                    <a:pt x="151866" y="253746"/>
                    <a:pt x="153138" y="255655"/>
                    <a:pt x="154340" y="25756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65"/>
            <p:cNvSpPr/>
            <p:nvPr/>
          </p:nvSpPr>
          <p:spPr>
            <a:xfrm rot="-2326893" flipH="1">
              <a:off x="8742133" y="4322446"/>
              <a:ext cx="158111" cy="263639"/>
            </a:xfrm>
            <a:custGeom>
              <a:avLst/>
              <a:gdLst/>
              <a:ahLst/>
              <a:cxnLst/>
              <a:rect l="l" t="t" r="r" b="b"/>
              <a:pathLst>
                <a:path w="154764" h="258058" extrusionOk="0">
                  <a:moveTo>
                    <a:pt x="154765" y="258059"/>
                  </a:moveTo>
                  <a:cubicBezTo>
                    <a:pt x="151936" y="258059"/>
                    <a:pt x="149108" y="258059"/>
                    <a:pt x="146280" y="258059"/>
                  </a:cubicBezTo>
                  <a:lnTo>
                    <a:pt x="146209" y="258059"/>
                  </a:lnTo>
                  <a:cubicBezTo>
                    <a:pt x="145856" y="257493"/>
                    <a:pt x="145502" y="256928"/>
                    <a:pt x="145079" y="256362"/>
                  </a:cubicBezTo>
                  <a:cubicBezTo>
                    <a:pt x="125706" y="228789"/>
                    <a:pt x="111142" y="199943"/>
                    <a:pt x="94103" y="165087"/>
                  </a:cubicBezTo>
                  <a:cubicBezTo>
                    <a:pt x="87599" y="151725"/>
                    <a:pt x="79892" y="138928"/>
                    <a:pt x="72469" y="126484"/>
                  </a:cubicBezTo>
                  <a:cubicBezTo>
                    <a:pt x="64974" y="113970"/>
                    <a:pt x="57197" y="100961"/>
                    <a:pt x="50551" y="87316"/>
                  </a:cubicBezTo>
                  <a:cubicBezTo>
                    <a:pt x="39805" y="65328"/>
                    <a:pt x="21422" y="27574"/>
                    <a:pt x="0" y="0"/>
                  </a:cubicBezTo>
                  <a:lnTo>
                    <a:pt x="8908" y="0"/>
                  </a:lnTo>
                  <a:cubicBezTo>
                    <a:pt x="27149" y="24533"/>
                    <a:pt x="42986" y="55712"/>
                    <a:pt x="56914" y="84205"/>
                  </a:cubicBezTo>
                  <a:cubicBezTo>
                    <a:pt x="63419" y="97568"/>
                    <a:pt x="71125" y="110435"/>
                    <a:pt x="78549" y="122878"/>
                  </a:cubicBezTo>
                  <a:cubicBezTo>
                    <a:pt x="86043" y="135393"/>
                    <a:pt x="93820" y="148402"/>
                    <a:pt x="100466" y="161976"/>
                  </a:cubicBezTo>
                  <a:cubicBezTo>
                    <a:pt x="117364" y="196549"/>
                    <a:pt x="131787" y="225183"/>
                    <a:pt x="150876" y="252262"/>
                  </a:cubicBezTo>
                  <a:cubicBezTo>
                    <a:pt x="152219" y="254170"/>
                    <a:pt x="153492" y="256079"/>
                    <a:pt x="154765" y="25798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65"/>
            <p:cNvSpPr/>
            <p:nvPr/>
          </p:nvSpPr>
          <p:spPr>
            <a:xfrm rot="-2326893" flipH="1">
              <a:off x="8673544" y="4378076"/>
              <a:ext cx="156956" cy="262051"/>
            </a:xfrm>
            <a:custGeom>
              <a:avLst/>
              <a:gdLst/>
              <a:ahLst/>
              <a:cxnLst/>
              <a:rect l="l" t="t" r="r" b="b"/>
              <a:pathLst>
                <a:path w="153633" h="256503" extrusionOk="0">
                  <a:moveTo>
                    <a:pt x="153633" y="256433"/>
                  </a:moveTo>
                  <a:cubicBezTo>
                    <a:pt x="150806" y="256433"/>
                    <a:pt x="147978" y="256503"/>
                    <a:pt x="145149" y="256503"/>
                  </a:cubicBezTo>
                  <a:cubicBezTo>
                    <a:pt x="145079" y="256433"/>
                    <a:pt x="145008" y="256291"/>
                    <a:pt x="144937" y="256220"/>
                  </a:cubicBezTo>
                  <a:cubicBezTo>
                    <a:pt x="125565" y="228647"/>
                    <a:pt x="111001" y="199801"/>
                    <a:pt x="94033" y="164946"/>
                  </a:cubicBezTo>
                  <a:cubicBezTo>
                    <a:pt x="87528" y="151583"/>
                    <a:pt x="79822" y="138786"/>
                    <a:pt x="72398" y="126343"/>
                  </a:cubicBezTo>
                  <a:cubicBezTo>
                    <a:pt x="64833" y="113828"/>
                    <a:pt x="57127" y="100820"/>
                    <a:pt x="50410" y="87174"/>
                  </a:cubicBezTo>
                  <a:cubicBezTo>
                    <a:pt x="39663" y="65186"/>
                    <a:pt x="21352" y="27574"/>
                    <a:pt x="0" y="0"/>
                  </a:cubicBezTo>
                  <a:cubicBezTo>
                    <a:pt x="2970" y="0"/>
                    <a:pt x="6010" y="71"/>
                    <a:pt x="8979" y="71"/>
                  </a:cubicBezTo>
                  <a:cubicBezTo>
                    <a:pt x="27150" y="24533"/>
                    <a:pt x="42916" y="55642"/>
                    <a:pt x="56773" y="84064"/>
                  </a:cubicBezTo>
                  <a:cubicBezTo>
                    <a:pt x="63349" y="97426"/>
                    <a:pt x="70984" y="110293"/>
                    <a:pt x="78479" y="122737"/>
                  </a:cubicBezTo>
                  <a:cubicBezTo>
                    <a:pt x="85973" y="135251"/>
                    <a:pt x="93750" y="148260"/>
                    <a:pt x="100396" y="161835"/>
                  </a:cubicBezTo>
                  <a:cubicBezTo>
                    <a:pt x="117223" y="196407"/>
                    <a:pt x="131645" y="225042"/>
                    <a:pt x="150735" y="252120"/>
                  </a:cubicBezTo>
                  <a:cubicBezTo>
                    <a:pt x="151725" y="253534"/>
                    <a:pt x="152715" y="254948"/>
                    <a:pt x="153633" y="2564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65"/>
            <p:cNvSpPr/>
            <p:nvPr/>
          </p:nvSpPr>
          <p:spPr>
            <a:xfrm rot="-2326893" flipH="1">
              <a:off x="8604885" y="4436141"/>
              <a:ext cx="155945" cy="260679"/>
            </a:xfrm>
            <a:custGeom>
              <a:avLst/>
              <a:gdLst/>
              <a:ahLst/>
              <a:cxnLst/>
              <a:rect l="l" t="t" r="r" b="b"/>
              <a:pathLst>
                <a:path w="152644" h="255160" extrusionOk="0">
                  <a:moveTo>
                    <a:pt x="152644" y="255160"/>
                  </a:moveTo>
                  <a:cubicBezTo>
                    <a:pt x="149674" y="255019"/>
                    <a:pt x="146775" y="254877"/>
                    <a:pt x="143876" y="254877"/>
                  </a:cubicBezTo>
                  <a:cubicBezTo>
                    <a:pt x="143736" y="254665"/>
                    <a:pt x="143523" y="254383"/>
                    <a:pt x="143382" y="254170"/>
                  </a:cubicBezTo>
                  <a:cubicBezTo>
                    <a:pt x="124010" y="226597"/>
                    <a:pt x="109445" y="197751"/>
                    <a:pt x="92478" y="162895"/>
                  </a:cubicBezTo>
                  <a:cubicBezTo>
                    <a:pt x="85902" y="149604"/>
                    <a:pt x="78267" y="136736"/>
                    <a:pt x="70843" y="124363"/>
                  </a:cubicBezTo>
                  <a:cubicBezTo>
                    <a:pt x="63278" y="111778"/>
                    <a:pt x="55500" y="98770"/>
                    <a:pt x="48855" y="85124"/>
                  </a:cubicBezTo>
                  <a:cubicBezTo>
                    <a:pt x="38391" y="63631"/>
                    <a:pt x="20645" y="27291"/>
                    <a:pt x="0" y="0"/>
                  </a:cubicBezTo>
                  <a:cubicBezTo>
                    <a:pt x="3041" y="71"/>
                    <a:pt x="6080" y="212"/>
                    <a:pt x="9121" y="353"/>
                  </a:cubicBezTo>
                  <a:cubicBezTo>
                    <a:pt x="26513" y="24463"/>
                    <a:pt x="41785" y="54511"/>
                    <a:pt x="55218" y="82013"/>
                  </a:cubicBezTo>
                  <a:cubicBezTo>
                    <a:pt x="61722" y="95446"/>
                    <a:pt x="69429" y="108243"/>
                    <a:pt x="76852" y="120687"/>
                  </a:cubicBezTo>
                  <a:cubicBezTo>
                    <a:pt x="84417" y="133272"/>
                    <a:pt x="92124" y="146210"/>
                    <a:pt x="98769" y="159785"/>
                  </a:cubicBezTo>
                  <a:cubicBezTo>
                    <a:pt x="115667" y="194357"/>
                    <a:pt x="130090" y="222991"/>
                    <a:pt x="149179" y="250070"/>
                  </a:cubicBezTo>
                  <a:cubicBezTo>
                    <a:pt x="150381" y="251767"/>
                    <a:pt x="151513" y="253463"/>
                    <a:pt x="152644" y="25516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65"/>
            <p:cNvSpPr/>
            <p:nvPr/>
          </p:nvSpPr>
          <p:spPr>
            <a:xfrm rot="-2326893" flipH="1">
              <a:off x="8536312" y="4497314"/>
              <a:ext cx="155584" cy="260679"/>
            </a:xfrm>
            <a:custGeom>
              <a:avLst/>
              <a:gdLst/>
              <a:ahLst/>
              <a:cxnLst/>
              <a:rect l="l" t="t" r="r" b="b"/>
              <a:pathLst>
                <a:path w="152290" h="255160" extrusionOk="0">
                  <a:moveTo>
                    <a:pt x="152290" y="255160"/>
                  </a:moveTo>
                  <a:cubicBezTo>
                    <a:pt x="149391" y="255019"/>
                    <a:pt x="146492" y="254877"/>
                    <a:pt x="143594" y="254736"/>
                  </a:cubicBezTo>
                  <a:lnTo>
                    <a:pt x="143523" y="254736"/>
                  </a:lnTo>
                  <a:cubicBezTo>
                    <a:pt x="142463" y="253039"/>
                    <a:pt x="141261" y="251342"/>
                    <a:pt x="140059" y="249645"/>
                  </a:cubicBezTo>
                  <a:cubicBezTo>
                    <a:pt x="120687" y="222072"/>
                    <a:pt x="106122" y="193226"/>
                    <a:pt x="89154" y="158370"/>
                  </a:cubicBezTo>
                  <a:cubicBezTo>
                    <a:pt x="82650" y="145079"/>
                    <a:pt x="74943" y="132211"/>
                    <a:pt x="67520" y="119838"/>
                  </a:cubicBezTo>
                  <a:cubicBezTo>
                    <a:pt x="60025" y="107253"/>
                    <a:pt x="52248" y="94245"/>
                    <a:pt x="45603" y="80599"/>
                  </a:cubicBezTo>
                  <a:cubicBezTo>
                    <a:pt x="35634" y="60308"/>
                    <a:pt x="19301" y="26725"/>
                    <a:pt x="0" y="0"/>
                  </a:cubicBezTo>
                  <a:cubicBezTo>
                    <a:pt x="3041" y="142"/>
                    <a:pt x="6080" y="283"/>
                    <a:pt x="9121" y="353"/>
                  </a:cubicBezTo>
                  <a:cubicBezTo>
                    <a:pt x="25099" y="23614"/>
                    <a:pt x="39310" y="51682"/>
                    <a:pt x="51895" y="77488"/>
                  </a:cubicBezTo>
                  <a:cubicBezTo>
                    <a:pt x="58470" y="90921"/>
                    <a:pt x="66176" y="103718"/>
                    <a:pt x="73600" y="116162"/>
                  </a:cubicBezTo>
                  <a:cubicBezTo>
                    <a:pt x="81094" y="128747"/>
                    <a:pt x="88872" y="141685"/>
                    <a:pt x="95517" y="155260"/>
                  </a:cubicBezTo>
                  <a:cubicBezTo>
                    <a:pt x="112344" y="189832"/>
                    <a:pt x="126767" y="218396"/>
                    <a:pt x="145856" y="245545"/>
                  </a:cubicBezTo>
                  <a:cubicBezTo>
                    <a:pt x="148048" y="248726"/>
                    <a:pt x="150240" y="251908"/>
                    <a:pt x="152290" y="25516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65"/>
            <p:cNvSpPr/>
            <p:nvPr/>
          </p:nvSpPr>
          <p:spPr>
            <a:xfrm rot="-2326893" flipH="1">
              <a:off x="8466832" y="4556445"/>
              <a:ext cx="156883" cy="262846"/>
            </a:xfrm>
            <a:custGeom>
              <a:avLst/>
              <a:gdLst/>
              <a:ahLst/>
              <a:cxnLst/>
              <a:rect l="l" t="t" r="r" b="b"/>
              <a:pathLst>
                <a:path w="153562" h="257281" extrusionOk="0">
                  <a:moveTo>
                    <a:pt x="153562" y="257281"/>
                  </a:moveTo>
                  <a:cubicBezTo>
                    <a:pt x="150663" y="257140"/>
                    <a:pt x="147765" y="256998"/>
                    <a:pt x="144866" y="256857"/>
                  </a:cubicBezTo>
                  <a:cubicBezTo>
                    <a:pt x="142674" y="253534"/>
                    <a:pt x="140483" y="250211"/>
                    <a:pt x="138149" y="246959"/>
                  </a:cubicBezTo>
                  <a:cubicBezTo>
                    <a:pt x="118777" y="219385"/>
                    <a:pt x="104213" y="190539"/>
                    <a:pt x="87245" y="155684"/>
                  </a:cubicBezTo>
                  <a:cubicBezTo>
                    <a:pt x="80669" y="142321"/>
                    <a:pt x="73034" y="129524"/>
                    <a:pt x="65540" y="117081"/>
                  </a:cubicBezTo>
                  <a:cubicBezTo>
                    <a:pt x="58045" y="104567"/>
                    <a:pt x="50268" y="91558"/>
                    <a:pt x="43622" y="77913"/>
                  </a:cubicBezTo>
                  <a:cubicBezTo>
                    <a:pt x="34078" y="58328"/>
                    <a:pt x="18453" y="26230"/>
                    <a:pt x="0" y="0"/>
                  </a:cubicBezTo>
                  <a:cubicBezTo>
                    <a:pt x="2898" y="0"/>
                    <a:pt x="5868" y="71"/>
                    <a:pt x="8767" y="142"/>
                  </a:cubicBezTo>
                  <a:cubicBezTo>
                    <a:pt x="24179" y="22907"/>
                    <a:pt x="37825" y="49915"/>
                    <a:pt x="49985" y="74802"/>
                  </a:cubicBezTo>
                  <a:cubicBezTo>
                    <a:pt x="56490" y="88164"/>
                    <a:pt x="64196" y="101032"/>
                    <a:pt x="71620" y="113475"/>
                  </a:cubicBezTo>
                  <a:cubicBezTo>
                    <a:pt x="79185" y="125989"/>
                    <a:pt x="86891" y="138998"/>
                    <a:pt x="93537" y="152573"/>
                  </a:cubicBezTo>
                  <a:cubicBezTo>
                    <a:pt x="110435" y="187145"/>
                    <a:pt x="124857" y="215780"/>
                    <a:pt x="143947" y="242858"/>
                  </a:cubicBezTo>
                  <a:cubicBezTo>
                    <a:pt x="147270" y="247595"/>
                    <a:pt x="150381" y="252403"/>
                    <a:pt x="153562" y="257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65"/>
            <p:cNvSpPr/>
            <p:nvPr/>
          </p:nvSpPr>
          <p:spPr>
            <a:xfrm rot="-2326893" flipH="1">
              <a:off x="8397205" y="4613341"/>
              <a:ext cx="158256" cy="264940"/>
            </a:xfrm>
            <a:custGeom>
              <a:avLst/>
              <a:gdLst/>
              <a:ahLst/>
              <a:cxnLst/>
              <a:rect l="l" t="t" r="r" b="b"/>
              <a:pathLst>
                <a:path w="154906" h="259331" extrusionOk="0">
                  <a:moveTo>
                    <a:pt x="154906" y="259331"/>
                  </a:moveTo>
                  <a:cubicBezTo>
                    <a:pt x="152078" y="259331"/>
                    <a:pt x="149179" y="259261"/>
                    <a:pt x="146351" y="259190"/>
                  </a:cubicBezTo>
                  <a:cubicBezTo>
                    <a:pt x="143523" y="254806"/>
                    <a:pt x="140624" y="250352"/>
                    <a:pt x="137584" y="246040"/>
                  </a:cubicBezTo>
                  <a:cubicBezTo>
                    <a:pt x="118212" y="218466"/>
                    <a:pt x="103648" y="189620"/>
                    <a:pt x="86609" y="154765"/>
                  </a:cubicBezTo>
                  <a:cubicBezTo>
                    <a:pt x="80104" y="141402"/>
                    <a:pt x="72398" y="128605"/>
                    <a:pt x="64974" y="116162"/>
                  </a:cubicBezTo>
                  <a:cubicBezTo>
                    <a:pt x="57480" y="103648"/>
                    <a:pt x="49703" y="90639"/>
                    <a:pt x="43057" y="76994"/>
                  </a:cubicBezTo>
                  <a:cubicBezTo>
                    <a:pt x="33583" y="57621"/>
                    <a:pt x="18241" y="26089"/>
                    <a:pt x="0" y="0"/>
                  </a:cubicBezTo>
                  <a:cubicBezTo>
                    <a:pt x="2899" y="0"/>
                    <a:pt x="5797" y="71"/>
                    <a:pt x="8767" y="71"/>
                  </a:cubicBezTo>
                  <a:cubicBezTo>
                    <a:pt x="23897" y="22624"/>
                    <a:pt x="37400" y="49278"/>
                    <a:pt x="49420" y="73883"/>
                  </a:cubicBezTo>
                  <a:cubicBezTo>
                    <a:pt x="55925" y="87245"/>
                    <a:pt x="63631" y="100112"/>
                    <a:pt x="71054" y="112556"/>
                  </a:cubicBezTo>
                  <a:cubicBezTo>
                    <a:pt x="78549" y="125070"/>
                    <a:pt x="86326" y="138079"/>
                    <a:pt x="92972" y="151654"/>
                  </a:cubicBezTo>
                  <a:cubicBezTo>
                    <a:pt x="109869" y="186226"/>
                    <a:pt x="124292" y="214861"/>
                    <a:pt x="143311" y="241939"/>
                  </a:cubicBezTo>
                  <a:cubicBezTo>
                    <a:pt x="146917" y="246959"/>
                    <a:pt x="150240" y="252120"/>
                    <a:pt x="153562" y="257281"/>
                  </a:cubicBezTo>
                  <a:cubicBezTo>
                    <a:pt x="153987" y="257988"/>
                    <a:pt x="154482" y="258624"/>
                    <a:pt x="154906" y="25933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65"/>
            <p:cNvSpPr/>
            <p:nvPr/>
          </p:nvSpPr>
          <p:spPr>
            <a:xfrm rot="-2326893" flipH="1">
              <a:off x="8328380" y="4669735"/>
              <a:ext cx="157606" cy="264290"/>
            </a:xfrm>
            <a:custGeom>
              <a:avLst/>
              <a:gdLst/>
              <a:ahLst/>
              <a:cxnLst/>
              <a:rect l="l" t="t" r="r" b="b"/>
              <a:pathLst>
                <a:path w="154269" h="258695" extrusionOk="0">
                  <a:moveTo>
                    <a:pt x="154269" y="258483"/>
                  </a:moveTo>
                  <a:cubicBezTo>
                    <a:pt x="151441" y="258483"/>
                    <a:pt x="148684" y="258624"/>
                    <a:pt x="145927" y="258695"/>
                  </a:cubicBezTo>
                  <a:cubicBezTo>
                    <a:pt x="143028" y="254241"/>
                    <a:pt x="140129" y="249716"/>
                    <a:pt x="136948" y="245333"/>
                  </a:cubicBezTo>
                  <a:cubicBezTo>
                    <a:pt x="117576" y="217759"/>
                    <a:pt x="103011" y="188913"/>
                    <a:pt x="86043" y="154058"/>
                  </a:cubicBezTo>
                  <a:cubicBezTo>
                    <a:pt x="79539" y="140766"/>
                    <a:pt x="71832" y="127898"/>
                    <a:pt x="64409" y="115526"/>
                  </a:cubicBezTo>
                  <a:cubicBezTo>
                    <a:pt x="56914" y="102941"/>
                    <a:pt x="49137" y="89932"/>
                    <a:pt x="42421" y="76287"/>
                  </a:cubicBezTo>
                  <a:cubicBezTo>
                    <a:pt x="33088" y="57056"/>
                    <a:pt x="17888" y="25948"/>
                    <a:pt x="0" y="0"/>
                  </a:cubicBezTo>
                  <a:cubicBezTo>
                    <a:pt x="2828" y="71"/>
                    <a:pt x="5726" y="71"/>
                    <a:pt x="8625" y="142"/>
                  </a:cubicBezTo>
                  <a:cubicBezTo>
                    <a:pt x="23614" y="22554"/>
                    <a:pt x="36977" y="48855"/>
                    <a:pt x="48784" y="73176"/>
                  </a:cubicBezTo>
                  <a:cubicBezTo>
                    <a:pt x="55288" y="86609"/>
                    <a:pt x="62995" y="99406"/>
                    <a:pt x="70489" y="111849"/>
                  </a:cubicBezTo>
                  <a:cubicBezTo>
                    <a:pt x="77983" y="124434"/>
                    <a:pt x="85760" y="137372"/>
                    <a:pt x="92406" y="150947"/>
                  </a:cubicBezTo>
                  <a:cubicBezTo>
                    <a:pt x="109233" y="185519"/>
                    <a:pt x="123656" y="214154"/>
                    <a:pt x="142745" y="241232"/>
                  </a:cubicBezTo>
                  <a:cubicBezTo>
                    <a:pt x="146280" y="246252"/>
                    <a:pt x="149604" y="251413"/>
                    <a:pt x="152926" y="256504"/>
                  </a:cubicBezTo>
                  <a:cubicBezTo>
                    <a:pt x="153350" y="257140"/>
                    <a:pt x="153775" y="257847"/>
                    <a:pt x="154269" y="25848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65"/>
            <p:cNvSpPr/>
            <p:nvPr/>
          </p:nvSpPr>
          <p:spPr>
            <a:xfrm rot="-2326893" flipH="1">
              <a:off x="8260630" y="4726067"/>
              <a:ext cx="154645" cy="260101"/>
            </a:xfrm>
            <a:custGeom>
              <a:avLst/>
              <a:gdLst/>
              <a:ahLst/>
              <a:cxnLst/>
              <a:rect l="l" t="t" r="r" b="b"/>
              <a:pathLst>
                <a:path w="151371" h="254594" extrusionOk="0">
                  <a:moveTo>
                    <a:pt x="151371" y="254170"/>
                  </a:moveTo>
                  <a:cubicBezTo>
                    <a:pt x="148684" y="254241"/>
                    <a:pt x="145927" y="254382"/>
                    <a:pt x="143240" y="254594"/>
                  </a:cubicBezTo>
                  <a:cubicBezTo>
                    <a:pt x="140977" y="251130"/>
                    <a:pt x="138715" y="247666"/>
                    <a:pt x="136312" y="244343"/>
                  </a:cubicBezTo>
                  <a:cubicBezTo>
                    <a:pt x="116939" y="216769"/>
                    <a:pt x="102375" y="187923"/>
                    <a:pt x="85336" y="153068"/>
                  </a:cubicBezTo>
                  <a:cubicBezTo>
                    <a:pt x="78832" y="139776"/>
                    <a:pt x="71196" y="126908"/>
                    <a:pt x="63772" y="114536"/>
                  </a:cubicBezTo>
                  <a:cubicBezTo>
                    <a:pt x="56207" y="101951"/>
                    <a:pt x="48430" y="88942"/>
                    <a:pt x="41785" y="75297"/>
                  </a:cubicBezTo>
                  <a:cubicBezTo>
                    <a:pt x="32522" y="56278"/>
                    <a:pt x="17604" y="25665"/>
                    <a:pt x="0" y="0"/>
                  </a:cubicBezTo>
                  <a:lnTo>
                    <a:pt x="8555" y="0"/>
                  </a:lnTo>
                  <a:cubicBezTo>
                    <a:pt x="23331" y="22200"/>
                    <a:pt x="36411" y="48147"/>
                    <a:pt x="48147" y="72186"/>
                  </a:cubicBezTo>
                  <a:cubicBezTo>
                    <a:pt x="54652" y="85619"/>
                    <a:pt x="62358" y="98416"/>
                    <a:pt x="69782" y="110859"/>
                  </a:cubicBezTo>
                  <a:cubicBezTo>
                    <a:pt x="77347" y="123444"/>
                    <a:pt x="85054" y="136382"/>
                    <a:pt x="91699" y="149957"/>
                  </a:cubicBezTo>
                  <a:cubicBezTo>
                    <a:pt x="108597" y="184530"/>
                    <a:pt x="123020" y="213164"/>
                    <a:pt x="142109" y="240242"/>
                  </a:cubicBezTo>
                  <a:cubicBezTo>
                    <a:pt x="145361" y="244838"/>
                    <a:pt x="148401" y="249504"/>
                    <a:pt x="151371" y="25417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65"/>
            <p:cNvSpPr/>
            <p:nvPr/>
          </p:nvSpPr>
          <p:spPr>
            <a:xfrm rot="-2326893" flipH="1">
              <a:off x="8193068" y="4781335"/>
              <a:ext cx="150961" cy="254611"/>
            </a:xfrm>
            <a:custGeom>
              <a:avLst/>
              <a:gdLst/>
              <a:ahLst/>
              <a:cxnLst/>
              <a:rect l="l" t="t" r="r" b="b"/>
              <a:pathLst>
                <a:path w="147765" h="249221" extrusionOk="0">
                  <a:moveTo>
                    <a:pt x="147765" y="248585"/>
                  </a:moveTo>
                  <a:cubicBezTo>
                    <a:pt x="145079" y="248797"/>
                    <a:pt x="142392" y="249009"/>
                    <a:pt x="139635" y="249221"/>
                  </a:cubicBezTo>
                  <a:cubicBezTo>
                    <a:pt x="138575" y="247524"/>
                    <a:pt x="137372" y="245827"/>
                    <a:pt x="136170" y="244130"/>
                  </a:cubicBezTo>
                  <a:cubicBezTo>
                    <a:pt x="116798" y="216557"/>
                    <a:pt x="102305" y="187711"/>
                    <a:pt x="85266" y="152856"/>
                  </a:cubicBezTo>
                  <a:cubicBezTo>
                    <a:pt x="78761" y="139493"/>
                    <a:pt x="71055" y="126696"/>
                    <a:pt x="63631" y="114253"/>
                  </a:cubicBezTo>
                  <a:cubicBezTo>
                    <a:pt x="56137" y="101738"/>
                    <a:pt x="48360" y="88730"/>
                    <a:pt x="41714" y="75084"/>
                  </a:cubicBezTo>
                  <a:cubicBezTo>
                    <a:pt x="32452" y="56137"/>
                    <a:pt x="17604" y="25664"/>
                    <a:pt x="0" y="0"/>
                  </a:cubicBezTo>
                  <a:lnTo>
                    <a:pt x="8555" y="0"/>
                  </a:lnTo>
                  <a:cubicBezTo>
                    <a:pt x="23261" y="22200"/>
                    <a:pt x="36340" y="48006"/>
                    <a:pt x="48006" y="71974"/>
                  </a:cubicBezTo>
                  <a:cubicBezTo>
                    <a:pt x="54582" y="85336"/>
                    <a:pt x="62288" y="98203"/>
                    <a:pt x="69712" y="110647"/>
                  </a:cubicBezTo>
                  <a:cubicBezTo>
                    <a:pt x="77206" y="123161"/>
                    <a:pt x="84983" y="136170"/>
                    <a:pt x="91629" y="149745"/>
                  </a:cubicBezTo>
                  <a:cubicBezTo>
                    <a:pt x="108456" y="184317"/>
                    <a:pt x="122878" y="212951"/>
                    <a:pt x="141968" y="240030"/>
                  </a:cubicBezTo>
                  <a:cubicBezTo>
                    <a:pt x="143948" y="242858"/>
                    <a:pt x="145856" y="245686"/>
                    <a:pt x="147765" y="2485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65"/>
            <p:cNvSpPr/>
            <p:nvPr/>
          </p:nvSpPr>
          <p:spPr>
            <a:xfrm rot="-2326893" flipH="1">
              <a:off x="8125638" y="4836143"/>
              <a:ext cx="146771" cy="248471"/>
            </a:xfrm>
            <a:custGeom>
              <a:avLst/>
              <a:gdLst/>
              <a:ahLst/>
              <a:cxnLst/>
              <a:rect l="l" t="t" r="r" b="b"/>
              <a:pathLst>
                <a:path w="143664" h="243211" extrusionOk="0">
                  <a:moveTo>
                    <a:pt x="143665" y="242575"/>
                  </a:moveTo>
                  <a:cubicBezTo>
                    <a:pt x="140978" y="242858"/>
                    <a:pt x="138221" y="242999"/>
                    <a:pt x="135534" y="243211"/>
                  </a:cubicBezTo>
                  <a:cubicBezTo>
                    <a:pt x="116515" y="215992"/>
                    <a:pt x="102093" y="187429"/>
                    <a:pt x="85337" y="152997"/>
                  </a:cubicBezTo>
                  <a:cubicBezTo>
                    <a:pt x="78761" y="139635"/>
                    <a:pt x="71126" y="126838"/>
                    <a:pt x="63631" y="114394"/>
                  </a:cubicBezTo>
                  <a:cubicBezTo>
                    <a:pt x="56137" y="101880"/>
                    <a:pt x="48359" y="88871"/>
                    <a:pt x="41714" y="75226"/>
                  </a:cubicBezTo>
                  <a:cubicBezTo>
                    <a:pt x="32452" y="56278"/>
                    <a:pt x="17604" y="25735"/>
                    <a:pt x="0" y="71"/>
                  </a:cubicBezTo>
                  <a:cubicBezTo>
                    <a:pt x="2828" y="0"/>
                    <a:pt x="5727" y="0"/>
                    <a:pt x="8555" y="0"/>
                  </a:cubicBezTo>
                  <a:cubicBezTo>
                    <a:pt x="23332" y="22200"/>
                    <a:pt x="36411" y="48147"/>
                    <a:pt x="48077" y="72115"/>
                  </a:cubicBezTo>
                  <a:cubicBezTo>
                    <a:pt x="54581" y="85477"/>
                    <a:pt x="62288" y="98345"/>
                    <a:pt x="69711" y="110788"/>
                  </a:cubicBezTo>
                  <a:cubicBezTo>
                    <a:pt x="77277" y="123303"/>
                    <a:pt x="84983" y="136311"/>
                    <a:pt x="91628" y="149886"/>
                  </a:cubicBezTo>
                  <a:cubicBezTo>
                    <a:pt x="108526" y="184459"/>
                    <a:pt x="122949" y="213093"/>
                    <a:pt x="142038" y="240171"/>
                  </a:cubicBezTo>
                  <a:cubicBezTo>
                    <a:pt x="142604" y="240949"/>
                    <a:pt x="143170" y="241727"/>
                    <a:pt x="143665" y="24257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65"/>
            <p:cNvSpPr/>
            <p:nvPr/>
          </p:nvSpPr>
          <p:spPr>
            <a:xfrm rot="-2326893" flipH="1">
              <a:off x="8082663" y="4882587"/>
              <a:ext cx="80230" cy="143015"/>
            </a:xfrm>
            <a:custGeom>
              <a:avLst/>
              <a:gdLst/>
              <a:ahLst/>
              <a:cxnLst/>
              <a:rect l="l" t="t" r="r" b="b"/>
              <a:pathLst>
                <a:path w="78531" h="139987" extrusionOk="0">
                  <a:moveTo>
                    <a:pt x="69711" y="110718"/>
                  </a:moveTo>
                  <a:cubicBezTo>
                    <a:pt x="72610" y="115596"/>
                    <a:pt x="75579" y="120545"/>
                    <a:pt x="78478" y="125565"/>
                  </a:cubicBezTo>
                  <a:cubicBezTo>
                    <a:pt x="78549" y="129665"/>
                    <a:pt x="78549" y="133837"/>
                    <a:pt x="78478" y="138079"/>
                  </a:cubicBezTo>
                  <a:cubicBezTo>
                    <a:pt x="78549" y="138715"/>
                    <a:pt x="78478" y="139351"/>
                    <a:pt x="78478" y="139988"/>
                  </a:cubicBezTo>
                  <a:cubicBezTo>
                    <a:pt x="73741" y="131221"/>
                    <a:pt x="68650" y="122666"/>
                    <a:pt x="63631" y="114323"/>
                  </a:cubicBezTo>
                  <a:cubicBezTo>
                    <a:pt x="56136" y="101809"/>
                    <a:pt x="48359" y="88800"/>
                    <a:pt x="41714" y="75155"/>
                  </a:cubicBezTo>
                  <a:cubicBezTo>
                    <a:pt x="32452" y="56207"/>
                    <a:pt x="17604" y="25665"/>
                    <a:pt x="0" y="0"/>
                  </a:cubicBezTo>
                  <a:lnTo>
                    <a:pt x="8555" y="0"/>
                  </a:lnTo>
                  <a:cubicBezTo>
                    <a:pt x="23261" y="22200"/>
                    <a:pt x="36340" y="48077"/>
                    <a:pt x="48076" y="72044"/>
                  </a:cubicBezTo>
                  <a:cubicBezTo>
                    <a:pt x="54581" y="85407"/>
                    <a:pt x="62287" y="98274"/>
                    <a:pt x="69711" y="1107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65"/>
            <p:cNvSpPr/>
            <p:nvPr/>
          </p:nvSpPr>
          <p:spPr>
            <a:xfrm rot="-2326893" flipH="1">
              <a:off x="8153835" y="5216117"/>
              <a:ext cx="216" cy="72"/>
            </a:xfrm>
            <a:custGeom>
              <a:avLst/>
              <a:gdLst/>
              <a:ahLst/>
              <a:cxnLst/>
              <a:rect l="l" t="t" r="r" b="b"/>
              <a:pathLst>
                <a:path w="211" h="70" extrusionOk="0">
                  <a:moveTo>
                    <a:pt x="211" y="70"/>
                  </a:moveTo>
                  <a:cubicBezTo>
                    <a:pt x="211" y="70"/>
                    <a:pt x="71" y="0"/>
                    <a:pt x="0" y="0"/>
                  </a:cubicBezTo>
                  <a:lnTo>
                    <a:pt x="71" y="0"/>
                  </a:lnTo>
                  <a:cubicBezTo>
                    <a:pt x="71" y="0"/>
                    <a:pt x="71" y="70"/>
                    <a:pt x="211" y="7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65"/>
            <p:cNvSpPr/>
            <p:nvPr/>
          </p:nvSpPr>
          <p:spPr>
            <a:xfrm rot="-2326893" flipH="1">
              <a:off x="8920592" y="4326518"/>
              <a:ext cx="88987" cy="156667"/>
            </a:xfrm>
            <a:custGeom>
              <a:avLst/>
              <a:gdLst/>
              <a:ahLst/>
              <a:cxnLst/>
              <a:rect l="l" t="t" r="r" b="b"/>
              <a:pathLst>
                <a:path w="87103" h="153350" extrusionOk="0">
                  <a:moveTo>
                    <a:pt x="87103" y="153351"/>
                  </a:moveTo>
                  <a:lnTo>
                    <a:pt x="78549" y="153351"/>
                  </a:lnTo>
                  <a:cubicBezTo>
                    <a:pt x="59248" y="125848"/>
                    <a:pt x="44683" y="97072"/>
                    <a:pt x="27715" y="62288"/>
                  </a:cubicBezTo>
                  <a:cubicBezTo>
                    <a:pt x="21210" y="48996"/>
                    <a:pt x="13575" y="36128"/>
                    <a:pt x="6080" y="23755"/>
                  </a:cubicBezTo>
                  <a:cubicBezTo>
                    <a:pt x="4100" y="20362"/>
                    <a:pt x="2051" y="16968"/>
                    <a:pt x="0" y="13504"/>
                  </a:cubicBezTo>
                  <a:lnTo>
                    <a:pt x="0" y="13504"/>
                  </a:lnTo>
                  <a:cubicBezTo>
                    <a:pt x="142" y="8979"/>
                    <a:pt x="283" y="4454"/>
                    <a:pt x="354" y="0"/>
                  </a:cubicBezTo>
                  <a:cubicBezTo>
                    <a:pt x="4242" y="6787"/>
                    <a:pt x="8202" y="13504"/>
                    <a:pt x="12160" y="20079"/>
                  </a:cubicBezTo>
                  <a:cubicBezTo>
                    <a:pt x="19655" y="32664"/>
                    <a:pt x="27432" y="45602"/>
                    <a:pt x="34078" y="59177"/>
                  </a:cubicBezTo>
                  <a:cubicBezTo>
                    <a:pt x="50975" y="93749"/>
                    <a:pt x="65398" y="122383"/>
                    <a:pt x="84487" y="149462"/>
                  </a:cubicBezTo>
                  <a:cubicBezTo>
                    <a:pt x="85407" y="150734"/>
                    <a:pt x="86255" y="152007"/>
                    <a:pt x="87103" y="15335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65"/>
            <p:cNvSpPr/>
            <p:nvPr/>
          </p:nvSpPr>
          <p:spPr>
            <a:xfrm rot="-2324839" flipH="1">
              <a:off x="8082092" y="4883135"/>
              <a:ext cx="79289" cy="141192"/>
            </a:xfrm>
            <a:custGeom>
              <a:avLst/>
              <a:gdLst/>
              <a:ahLst/>
              <a:cxnLst/>
              <a:rect l="l" t="t" r="r" b="b"/>
              <a:pathLst>
                <a:path w="77541" h="138078" extrusionOk="0">
                  <a:moveTo>
                    <a:pt x="69782" y="110718"/>
                  </a:moveTo>
                  <a:cubicBezTo>
                    <a:pt x="72327" y="115030"/>
                    <a:pt x="74943" y="119343"/>
                    <a:pt x="77488" y="123798"/>
                  </a:cubicBezTo>
                  <a:cubicBezTo>
                    <a:pt x="77559" y="124363"/>
                    <a:pt x="77559" y="124929"/>
                    <a:pt x="77488" y="125565"/>
                  </a:cubicBezTo>
                  <a:cubicBezTo>
                    <a:pt x="77559" y="129665"/>
                    <a:pt x="77559" y="133837"/>
                    <a:pt x="77488" y="138079"/>
                  </a:cubicBezTo>
                  <a:cubicBezTo>
                    <a:pt x="73034" y="129949"/>
                    <a:pt x="68297" y="122100"/>
                    <a:pt x="63702" y="114323"/>
                  </a:cubicBezTo>
                  <a:cubicBezTo>
                    <a:pt x="56207" y="101809"/>
                    <a:pt x="48430" y="88800"/>
                    <a:pt x="41784" y="75155"/>
                  </a:cubicBezTo>
                  <a:cubicBezTo>
                    <a:pt x="32522" y="56207"/>
                    <a:pt x="17675" y="25665"/>
                    <a:pt x="0" y="0"/>
                  </a:cubicBezTo>
                  <a:lnTo>
                    <a:pt x="8625" y="0"/>
                  </a:lnTo>
                  <a:cubicBezTo>
                    <a:pt x="23331" y="22200"/>
                    <a:pt x="36411" y="48077"/>
                    <a:pt x="48147" y="72044"/>
                  </a:cubicBezTo>
                  <a:cubicBezTo>
                    <a:pt x="54652" y="85407"/>
                    <a:pt x="62358" y="98274"/>
                    <a:pt x="69782" y="1107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56" name="Google Shape;1956;p65"/>
          <p:cNvGraphicFramePr/>
          <p:nvPr>
            <p:extLst>
              <p:ext uri="{D42A27DB-BD31-4B8C-83A1-F6EECF244321}">
                <p14:modId xmlns:p14="http://schemas.microsoft.com/office/powerpoint/2010/main" val="2612953704"/>
              </p:ext>
            </p:extLst>
          </p:nvPr>
        </p:nvGraphicFramePr>
        <p:xfrm>
          <a:off x="720000" y="1149300"/>
          <a:ext cx="7704000" cy="3387195"/>
        </p:xfrm>
        <a:graphic>
          <a:graphicData uri="http://schemas.openxmlformats.org/drawingml/2006/table">
            <a:tbl>
              <a:tblPr>
                <a:noFill/>
                <a:tableStyleId>{52140773-21CD-40A1-9649-A095C725B95B}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dk1"/>
                        </a:solidFill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dk1"/>
                        </a:solidFill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dk1"/>
                        </a:solidFill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dk1"/>
                        </a:solidFill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Monthly Income 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Marks 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Winning Division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Balls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Height In Meters 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Coin Toss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Time 24 Hours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Occurrences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Annual Temperatures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Triangle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Students Class Performance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Lottery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Letter Shape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Rain Fall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Grades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#1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Burger Stall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Average Speed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dentical Arrays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Movie Profits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7" name="Google Shape;1957;p65"/>
          <p:cNvSpPr/>
          <p:nvPr/>
        </p:nvSpPr>
        <p:spPr>
          <a:xfrm rot="9547620" flipH="1">
            <a:off x="-1271182" y="-596067"/>
            <a:ext cx="3133974" cy="1676787"/>
          </a:xfrm>
          <a:custGeom>
            <a:avLst/>
            <a:gdLst/>
            <a:ahLst/>
            <a:cxnLst/>
            <a:rect l="l" t="t" r="r" b="b"/>
            <a:pathLst>
              <a:path w="4557664" h="2438511" extrusionOk="0">
                <a:moveTo>
                  <a:pt x="11122" y="2438512"/>
                </a:moveTo>
                <a:lnTo>
                  <a:pt x="4473871" y="2438512"/>
                </a:lnTo>
                <a:cubicBezTo>
                  <a:pt x="4481681" y="2427463"/>
                  <a:pt x="4489873" y="2416509"/>
                  <a:pt x="4498255" y="2405650"/>
                </a:cubicBezTo>
                <a:cubicBezTo>
                  <a:pt x="4514924" y="2384219"/>
                  <a:pt x="4548928" y="2356883"/>
                  <a:pt x="4516257" y="2320211"/>
                </a:cubicBezTo>
                <a:cubicBezTo>
                  <a:pt x="4512923" y="2316401"/>
                  <a:pt x="4514066" y="2307924"/>
                  <a:pt x="4514447" y="2301638"/>
                </a:cubicBezTo>
                <a:cubicBezTo>
                  <a:pt x="4519115" y="2217151"/>
                  <a:pt x="4516067" y="2131426"/>
                  <a:pt x="4553405" y="2052178"/>
                </a:cubicBezTo>
                <a:cubicBezTo>
                  <a:pt x="4559691" y="2038843"/>
                  <a:pt x="4559596" y="2026841"/>
                  <a:pt x="4549214" y="2017411"/>
                </a:cubicBezTo>
                <a:cubicBezTo>
                  <a:pt x="4507589" y="1979502"/>
                  <a:pt x="4502732" y="1931401"/>
                  <a:pt x="4504732" y="1878823"/>
                </a:cubicBezTo>
                <a:cubicBezTo>
                  <a:pt x="4506065" y="1842723"/>
                  <a:pt x="4502827" y="1805385"/>
                  <a:pt x="4494921" y="1770142"/>
                </a:cubicBezTo>
                <a:cubicBezTo>
                  <a:pt x="4477395" y="1691942"/>
                  <a:pt x="4472251" y="1608027"/>
                  <a:pt x="4411101" y="1546400"/>
                </a:cubicBezTo>
                <a:cubicBezTo>
                  <a:pt x="4347569" y="1482392"/>
                  <a:pt x="4305850" y="1404192"/>
                  <a:pt x="4264702" y="1325611"/>
                </a:cubicBezTo>
                <a:cubicBezTo>
                  <a:pt x="4242509" y="1283224"/>
                  <a:pt x="4232412" y="1237981"/>
                  <a:pt x="4225649" y="1189784"/>
                </a:cubicBezTo>
                <a:cubicBezTo>
                  <a:pt x="4217172" y="1129015"/>
                  <a:pt x="4222887" y="1060054"/>
                  <a:pt x="4168214" y="1013857"/>
                </a:cubicBezTo>
                <a:cubicBezTo>
                  <a:pt x="4116588" y="970233"/>
                  <a:pt x="4079726" y="915940"/>
                  <a:pt x="4043341" y="859552"/>
                </a:cubicBezTo>
                <a:cubicBezTo>
                  <a:pt x="3996954" y="787639"/>
                  <a:pt x="3943805" y="717249"/>
                  <a:pt x="3860747" y="686102"/>
                </a:cubicBezTo>
                <a:cubicBezTo>
                  <a:pt x="3817884" y="670005"/>
                  <a:pt x="3783404" y="628952"/>
                  <a:pt x="3730635" y="638191"/>
                </a:cubicBezTo>
                <a:cubicBezTo>
                  <a:pt x="3724920" y="639239"/>
                  <a:pt x="3714919" y="627904"/>
                  <a:pt x="3710156" y="620284"/>
                </a:cubicBezTo>
                <a:cubicBezTo>
                  <a:pt x="3685010" y="580375"/>
                  <a:pt x="3652435" y="543513"/>
                  <a:pt x="3653768" y="491887"/>
                </a:cubicBezTo>
                <a:cubicBezTo>
                  <a:pt x="3654054" y="481886"/>
                  <a:pt x="3651197" y="471028"/>
                  <a:pt x="3641957" y="467408"/>
                </a:cubicBezTo>
                <a:cubicBezTo>
                  <a:pt x="3576901" y="441691"/>
                  <a:pt x="3524895" y="391780"/>
                  <a:pt x="3457363" y="370253"/>
                </a:cubicBezTo>
                <a:cubicBezTo>
                  <a:pt x="3368780" y="342059"/>
                  <a:pt x="3286008" y="302816"/>
                  <a:pt x="3222667" y="231379"/>
                </a:cubicBezTo>
                <a:cubicBezTo>
                  <a:pt x="3203426" y="209662"/>
                  <a:pt x="3181042" y="192612"/>
                  <a:pt x="3152658" y="184325"/>
                </a:cubicBezTo>
                <a:cubicBezTo>
                  <a:pt x="3068838" y="159846"/>
                  <a:pt x="2993209" y="119269"/>
                  <a:pt x="2921486" y="69835"/>
                </a:cubicBezTo>
                <a:cubicBezTo>
                  <a:pt x="2871289" y="35259"/>
                  <a:pt x="2820807" y="-11604"/>
                  <a:pt x="2753370" y="13732"/>
                </a:cubicBezTo>
                <a:cubicBezTo>
                  <a:pt x="2688505" y="38116"/>
                  <a:pt x="2624401" y="60500"/>
                  <a:pt x="2555726" y="72883"/>
                </a:cubicBezTo>
                <a:cubicBezTo>
                  <a:pt x="2504577" y="82122"/>
                  <a:pt x="2456190" y="108697"/>
                  <a:pt x="2406755" y="68977"/>
                </a:cubicBezTo>
                <a:cubicBezTo>
                  <a:pt x="2400945" y="64310"/>
                  <a:pt x="2388181" y="66215"/>
                  <a:pt x="2379133" y="68025"/>
                </a:cubicBezTo>
                <a:cubicBezTo>
                  <a:pt x="2346557" y="74597"/>
                  <a:pt x="2322268" y="61738"/>
                  <a:pt x="2296456" y="42498"/>
                </a:cubicBezTo>
                <a:cubicBezTo>
                  <a:pt x="2247878" y="6112"/>
                  <a:pt x="2190061" y="-7985"/>
                  <a:pt x="2131102" y="4398"/>
                </a:cubicBezTo>
                <a:cubicBezTo>
                  <a:pt x="2068046" y="17638"/>
                  <a:pt x="2004991" y="34973"/>
                  <a:pt x="1944983" y="58405"/>
                </a:cubicBezTo>
                <a:cubicBezTo>
                  <a:pt x="1873165" y="86408"/>
                  <a:pt x="1789154" y="72025"/>
                  <a:pt x="1724860" y="117460"/>
                </a:cubicBezTo>
                <a:cubicBezTo>
                  <a:pt x="1612275" y="196993"/>
                  <a:pt x="1471591" y="218710"/>
                  <a:pt x="1360815" y="297863"/>
                </a:cubicBezTo>
                <a:cubicBezTo>
                  <a:pt x="1318810" y="327867"/>
                  <a:pt x="1273852" y="337392"/>
                  <a:pt x="1229465" y="355108"/>
                </a:cubicBezTo>
                <a:cubicBezTo>
                  <a:pt x="1188793" y="371396"/>
                  <a:pt x="1144978" y="382921"/>
                  <a:pt x="1107545" y="401971"/>
                </a:cubicBezTo>
                <a:cubicBezTo>
                  <a:pt x="1040394" y="435976"/>
                  <a:pt x="972004" y="461312"/>
                  <a:pt x="899614" y="478838"/>
                </a:cubicBezTo>
                <a:cubicBezTo>
                  <a:pt x="859133" y="488649"/>
                  <a:pt x="820176" y="500365"/>
                  <a:pt x="806746" y="548942"/>
                </a:cubicBezTo>
                <a:cubicBezTo>
                  <a:pt x="801316" y="568468"/>
                  <a:pt x="784933" y="584661"/>
                  <a:pt x="764455" y="591805"/>
                </a:cubicBezTo>
                <a:cubicBezTo>
                  <a:pt x="738070" y="601044"/>
                  <a:pt x="724259" y="620761"/>
                  <a:pt x="712639" y="644287"/>
                </a:cubicBezTo>
                <a:cubicBezTo>
                  <a:pt x="706447" y="656860"/>
                  <a:pt x="699685" y="674196"/>
                  <a:pt x="688731" y="678673"/>
                </a:cubicBezTo>
                <a:cubicBezTo>
                  <a:pt x="644059" y="696961"/>
                  <a:pt x="637105" y="734489"/>
                  <a:pt x="632248" y="774875"/>
                </a:cubicBezTo>
                <a:cubicBezTo>
                  <a:pt x="628914" y="802974"/>
                  <a:pt x="619008" y="823453"/>
                  <a:pt x="583575" y="815928"/>
                </a:cubicBezTo>
                <a:cubicBezTo>
                  <a:pt x="563001" y="811546"/>
                  <a:pt x="546332" y="821738"/>
                  <a:pt x="535283" y="839359"/>
                </a:cubicBezTo>
                <a:cubicBezTo>
                  <a:pt x="525472" y="854885"/>
                  <a:pt x="513947" y="865553"/>
                  <a:pt x="494040" y="867268"/>
                </a:cubicBezTo>
                <a:cubicBezTo>
                  <a:pt x="463465" y="869935"/>
                  <a:pt x="448796" y="892604"/>
                  <a:pt x="435652" y="917369"/>
                </a:cubicBezTo>
                <a:cubicBezTo>
                  <a:pt x="375358" y="1030336"/>
                  <a:pt x="344593" y="1152351"/>
                  <a:pt x="318970" y="1276843"/>
                </a:cubicBezTo>
                <a:cubicBezTo>
                  <a:pt x="298301" y="1377332"/>
                  <a:pt x="288109" y="1488488"/>
                  <a:pt x="213529" y="1562878"/>
                </a:cubicBezTo>
                <a:cubicBezTo>
                  <a:pt x="152092" y="1624124"/>
                  <a:pt x="128756" y="1697467"/>
                  <a:pt x="96943" y="1770333"/>
                </a:cubicBezTo>
                <a:cubicBezTo>
                  <a:pt x="90561" y="1784906"/>
                  <a:pt x="87608" y="1803766"/>
                  <a:pt x="76559" y="1812815"/>
                </a:cubicBezTo>
                <a:cubicBezTo>
                  <a:pt x="32173" y="1849581"/>
                  <a:pt x="46079" y="1892253"/>
                  <a:pt x="54556" y="1938449"/>
                </a:cubicBezTo>
                <a:cubicBezTo>
                  <a:pt x="71511" y="2030937"/>
                  <a:pt x="75797" y="2122949"/>
                  <a:pt x="42269" y="2214960"/>
                </a:cubicBezTo>
                <a:cubicBezTo>
                  <a:pt x="28267" y="2253346"/>
                  <a:pt x="-3737" y="2287731"/>
                  <a:pt x="359" y="2329736"/>
                </a:cubicBezTo>
                <a:cubicBezTo>
                  <a:pt x="3883" y="2365836"/>
                  <a:pt x="6169" y="2402412"/>
                  <a:pt x="11122" y="24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4FE28-3575-5AE4-69AE-993E96A58313}"/>
              </a:ext>
            </a:extLst>
          </p:cNvPr>
          <p:cNvSpPr txBox="1"/>
          <p:nvPr/>
        </p:nvSpPr>
        <p:spPr>
          <a:xfrm>
            <a:off x="2791404" y="1038767"/>
            <a:ext cx="338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 Nova Cond Light" panose="020B0306020202020204" pitchFamily="34" charset="0"/>
              </a:rPr>
              <a:t>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59"/>
          <p:cNvSpPr txBox="1">
            <a:spLocks noGrp="1"/>
          </p:cNvSpPr>
          <p:nvPr>
            <p:ph type="title"/>
          </p:nvPr>
        </p:nvSpPr>
        <p:spPr>
          <a:xfrm>
            <a:off x="991450" y="1446169"/>
            <a:ext cx="3623198" cy="2272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1711" name="Google Shape;1711;p59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2" name="Google Shape;1712;p59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713" name="Google Shape;1713;p59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5890455" y="3921356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9"/>
          <p:cNvGrpSpPr/>
          <p:nvPr/>
        </p:nvGrpSpPr>
        <p:grpSpPr>
          <a:xfrm>
            <a:off x="1078075" y="3798911"/>
            <a:ext cx="1164401" cy="805217"/>
            <a:chOff x="991447" y="3856501"/>
            <a:chExt cx="1080952" cy="747509"/>
          </a:xfrm>
        </p:grpSpPr>
        <p:sp>
          <p:nvSpPr>
            <p:cNvPr id="1717" name="Google Shape;1717;p59"/>
            <p:cNvSpPr/>
            <p:nvPr/>
          </p:nvSpPr>
          <p:spPr>
            <a:xfrm>
              <a:off x="991447" y="3964677"/>
              <a:ext cx="528034" cy="639334"/>
            </a:xfrm>
            <a:custGeom>
              <a:avLst/>
              <a:gdLst/>
              <a:ahLst/>
              <a:cxnLst/>
              <a:rect l="l" t="t" r="r" b="b"/>
              <a:pathLst>
                <a:path w="427558" h="517679" extrusionOk="0">
                  <a:moveTo>
                    <a:pt x="63" y="496652"/>
                  </a:moveTo>
                  <a:cubicBezTo>
                    <a:pt x="982" y="511004"/>
                    <a:pt x="5860" y="516872"/>
                    <a:pt x="19788" y="516943"/>
                  </a:cubicBezTo>
                  <a:cubicBezTo>
                    <a:pt x="57684" y="517226"/>
                    <a:pt x="95580" y="516660"/>
                    <a:pt x="133476" y="516660"/>
                  </a:cubicBezTo>
                  <a:cubicBezTo>
                    <a:pt x="142101" y="516660"/>
                    <a:pt x="145070" y="512276"/>
                    <a:pt x="144929" y="504429"/>
                  </a:cubicBezTo>
                  <a:cubicBezTo>
                    <a:pt x="144858" y="500045"/>
                    <a:pt x="144929" y="495662"/>
                    <a:pt x="144929" y="491278"/>
                  </a:cubicBezTo>
                  <a:cubicBezTo>
                    <a:pt x="144434" y="419870"/>
                    <a:pt x="143798" y="348462"/>
                    <a:pt x="143444" y="276983"/>
                  </a:cubicBezTo>
                  <a:cubicBezTo>
                    <a:pt x="143374" y="256622"/>
                    <a:pt x="142030" y="236260"/>
                    <a:pt x="146626" y="216888"/>
                  </a:cubicBezTo>
                  <a:cubicBezTo>
                    <a:pt x="157160" y="309365"/>
                    <a:pt x="167624" y="401842"/>
                    <a:pt x="178229" y="494319"/>
                  </a:cubicBezTo>
                  <a:cubicBezTo>
                    <a:pt x="180138" y="511358"/>
                    <a:pt x="184027" y="515387"/>
                    <a:pt x="200429" y="516731"/>
                  </a:cubicBezTo>
                  <a:cubicBezTo>
                    <a:pt x="205449" y="517155"/>
                    <a:pt x="210610" y="516165"/>
                    <a:pt x="215630" y="515599"/>
                  </a:cubicBezTo>
                  <a:cubicBezTo>
                    <a:pt x="245254" y="512135"/>
                    <a:pt x="274878" y="508529"/>
                    <a:pt x="304572" y="505136"/>
                  </a:cubicBezTo>
                  <a:cubicBezTo>
                    <a:pt x="309380" y="504570"/>
                    <a:pt x="316309" y="501742"/>
                    <a:pt x="318571" y="507186"/>
                  </a:cubicBezTo>
                  <a:cubicBezTo>
                    <a:pt x="324015" y="520266"/>
                    <a:pt x="334620" y="517509"/>
                    <a:pt x="344447" y="517296"/>
                  </a:cubicBezTo>
                  <a:cubicBezTo>
                    <a:pt x="364102" y="516801"/>
                    <a:pt x="383757" y="516165"/>
                    <a:pt x="403412" y="515034"/>
                  </a:cubicBezTo>
                  <a:cubicBezTo>
                    <a:pt x="425259" y="513832"/>
                    <a:pt x="428228" y="510580"/>
                    <a:pt x="427450" y="488309"/>
                  </a:cubicBezTo>
                  <a:cubicBezTo>
                    <a:pt x="425471" y="432243"/>
                    <a:pt x="423138" y="376248"/>
                    <a:pt x="421087" y="320182"/>
                  </a:cubicBezTo>
                  <a:cubicBezTo>
                    <a:pt x="417694" y="225513"/>
                    <a:pt x="414442" y="130845"/>
                    <a:pt x="411048" y="36247"/>
                  </a:cubicBezTo>
                  <a:cubicBezTo>
                    <a:pt x="410341" y="16097"/>
                    <a:pt x="406664" y="11218"/>
                    <a:pt x="387151" y="5774"/>
                  </a:cubicBezTo>
                  <a:cubicBezTo>
                    <a:pt x="369193" y="755"/>
                    <a:pt x="351164" y="543"/>
                    <a:pt x="333206" y="5916"/>
                  </a:cubicBezTo>
                  <a:cubicBezTo>
                    <a:pt x="310794" y="12562"/>
                    <a:pt x="300683" y="26702"/>
                    <a:pt x="301532" y="50387"/>
                  </a:cubicBezTo>
                  <a:cubicBezTo>
                    <a:pt x="305421" y="155236"/>
                    <a:pt x="309521" y="260086"/>
                    <a:pt x="313339" y="364936"/>
                  </a:cubicBezTo>
                  <a:cubicBezTo>
                    <a:pt x="313975" y="381833"/>
                    <a:pt x="315319" y="398801"/>
                    <a:pt x="312561" y="418810"/>
                  </a:cubicBezTo>
                  <a:cubicBezTo>
                    <a:pt x="308673" y="390530"/>
                    <a:pt x="304926" y="365431"/>
                    <a:pt x="301815" y="340261"/>
                  </a:cubicBezTo>
                  <a:cubicBezTo>
                    <a:pt x="289725" y="241987"/>
                    <a:pt x="277776" y="143712"/>
                    <a:pt x="265828" y="45438"/>
                  </a:cubicBezTo>
                  <a:cubicBezTo>
                    <a:pt x="264485" y="34267"/>
                    <a:pt x="259606" y="26490"/>
                    <a:pt x="248294" y="23167"/>
                  </a:cubicBezTo>
                  <a:cubicBezTo>
                    <a:pt x="219236" y="14612"/>
                    <a:pt x="190956" y="14824"/>
                    <a:pt x="163736" y="29530"/>
                  </a:cubicBezTo>
                  <a:cubicBezTo>
                    <a:pt x="156878" y="33277"/>
                    <a:pt x="150161" y="37307"/>
                    <a:pt x="143657" y="41054"/>
                  </a:cubicBezTo>
                  <a:cubicBezTo>
                    <a:pt x="139839" y="37095"/>
                    <a:pt x="140758" y="33489"/>
                    <a:pt x="141748" y="29954"/>
                  </a:cubicBezTo>
                  <a:cubicBezTo>
                    <a:pt x="143939" y="22106"/>
                    <a:pt x="140192" y="16662"/>
                    <a:pt x="133546" y="14259"/>
                  </a:cubicBezTo>
                  <a:cubicBezTo>
                    <a:pt x="100953" y="2593"/>
                    <a:pt x="67794" y="-5043"/>
                    <a:pt x="33151" y="3936"/>
                  </a:cubicBezTo>
                  <a:cubicBezTo>
                    <a:pt x="5012" y="11218"/>
                    <a:pt x="63" y="17652"/>
                    <a:pt x="63" y="46286"/>
                  </a:cubicBezTo>
                  <a:cubicBezTo>
                    <a:pt x="63" y="193486"/>
                    <a:pt x="63" y="340685"/>
                    <a:pt x="63" y="487956"/>
                  </a:cubicBezTo>
                  <a:cubicBezTo>
                    <a:pt x="63" y="490854"/>
                    <a:pt x="-79" y="493824"/>
                    <a:pt x="63" y="496722"/>
                  </a:cubicBezTo>
                  <a:close/>
                  <a:moveTo>
                    <a:pt x="409987" y="487673"/>
                  </a:moveTo>
                  <a:cubicBezTo>
                    <a:pt x="410482" y="495379"/>
                    <a:pt x="408856" y="499975"/>
                    <a:pt x="399665" y="500116"/>
                  </a:cubicBezTo>
                  <a:cubicBezTo>
                    <a:pt x="381495" y="500399"/>
                    <a:pt x="363254" y="501459"/>
                    <a:pt x="345084" y="502661"/>
                  </a:cubicBezTo>
                  <a:cubicBezTo>
                    <a:pt x="338509" y="503085"/>
                    <a:pt x="335610" y="500823"/>
                    <a:pt x="335256" y="494460"/>
                  </a:cubicBezTo>
                  <a:cubicBezTo>
                    <a:pt x="334549" y="479966"/>
                    <a:pt x="333771" y="465402"/>
                    <a:pt x="332782" y="446878"/>
                  </a:cubicBezTo>
                  <a:cubicBezTo>
                    <a:pt x="354911" y="446878"/>
                    <a:pt x="374566" y="447585"/>
                    <a:pt x="394080" y="446595"/>
                  </a:cubicBezTo>
                  <a:cubicBezTo>
                    <a:pt x="405887" y="445959"/>
                    <a:pt x="409705" y="450413"/>
                    <a:pt x="409281" y="461443"/>
                  </a:cubicBezTo>
                  <a:cubicBezTo>
                    <a:pt x="408927" y="470139"/>
                    <a:pt x="409422" y="478906"/>
                    <a:pt x="409987" y="487673"/>
                  </a:cubicBezTo>
                  <a:close/>
                  <a:moveTo>
                    <a:pt x="406664" y="410679"/>
                  </a:moveTo>
                  <a:cubicBezTo>
                    <a:pt x="407159" y="432879"/>
                    <a:pt x="408078" y="429132"/>
                    <a:pt x="388919" y="430263"/>
                  </a:cubicBezTo>
                  <a:cubicBezTo>
                    <a:pt x="374495" y="431112"/>
                    <a:pt x="360072" y="432102"/>
                    <a:pt x="345650" y="432667"/>
                  </a:cubicBezTo>
                  <a:cubicBezTo>
                    <a:pt x="341549" y="432809"/>
                    <a:pt x="335256" y="434576"/>
                    <a:pt x="333984" y="429839"/>
                  </a:cubicBezTo>
                  <a:cubicBezTo>
                    <a:pt x="330519" y="417254"/>
                    <a:pt x="331085" y="404104"/>
                    <a:pt x="332711" y="391236"/>
                  </a:cubicBezTo>
                  <a:cubicBezTo>
                    <a:pt x="333206" y="386994"/>
                    <a:pt x="338226" y="387348"/>
                    <a:pt x="341690" y="387348"/>
                  </a:cubicBezTo>
                  <a:cubicBezTo>
                    <a:pt x="351801" y="387207"/>
                    <a:pt x="361911" y="387348"/>
                    <a:pt x="372092" y="387348"/>
                  </a:cubicBezTo>
                  <a:cubicBezTo>
                    <a:pt x="372092" y="386924"/>
                    <a:pt x="372092" y="386500"/>
                    <a:pt x="372092" y="386005"/>
                  </a:cubicBezTo>
                  <a:cubicBezTo>
                    <a:pt x="374990" y="386005"/>
                    <a:pt x="377889" y="386005"/>
                    <a:pt x="380788" y="386005"/>
                  </a:cubicBezTo>
                  <a:cubicBezTo>
                    <a:pt x="408997" y="386429"/>
                    <a:pt x="406028" y="380278"/>
                    <a:pt x="406735" y="410679"/>
                  </a:cubicBezTo>
                  <a:close/>
                  <a:moveTo>
                    <a:pt x="343387" y="18783"/>
                  </a:moveTo>
                  <a:cubicBezTo>
                    <a:pt x="348336" y="17864"/>
                    <a:pt x="353497" y="17723"/>
                    <a:pt x="358588" y="17723"/>
                  </a:cubicBezTo>
                  <a:cubicBezTo>
                    <a:pt x="388848" y="17582"/>
                    <a:pt x="392736" y="21753"/>
                    <a:pt x="393797" y="52154"/>
                  </a:cubicBezTo>
                  <a:cubicBezTo>
                    <a:pt x="395423" y="100867"/>
                    <a:pt x="397402" y="149509"/>
                    <a:pt x="399241" y="198223"/>
                  </a:cubicBezTo>
                  <a:cubicBezTo>
                    <a:pt x="399170" y="198223"/>
                    <a:pt x="399029" y="198223"/>
                    <a:pt x="398958" y="198223"/>
                  </a:cubicBezTo>
                  <a:cubicBezTo>
                    <a:pt x="400937" y="247643"/>
                    <a:pt x="402988" y="296992"/>
                    <a:pt x="404967" y="346412"/>
                  </a:cubicBezTo>
                  <a:cubicBezTo>
                    <a:pt x="405109" y="350795"/>
                    <a:pt x="404967" y="355179"/>
                    <a:pt x="405180" y="359492"/>
                  </a:cubicBezTo>
                  <a:cubicBezTo>
                    <a:pt x="405533" y="365996"/>
                    <a:pt x="402422" y="368541"/>
                    <a:pt x="396130" y="368612"/>
                  </a:cubicBezTo>
                  <a:cubicBezTo>
                    <a:pt x="377253" y="368966"/>
                    <a:pt x="358305" y="369248"/>
                    <a:pt x="339498" y="370238"/>
                  </a:cubicBezTo>
                  <a:cubicBezTo>
                    <a:pt x="332499" y="370592"/>
                    <a:pt x="330519" y="367552"/>
                    <a:pt x="330236" y="361542"/>
                  </a:cubicBezTo>
                  <a:cubicBezTo>
                    <a:pt x="329812" y="351361"/>
                    <a:pt x="329035" y="341180"/>
                    <a:pt x="328681" y="331070"/>
                  </a:cubicBezTo>
                  <a:cubicBezTo>
                    <a:pt x="325288" y="237320"/>
                    <a:pt x="321964" y="143571"/>
                    <a:pt x="318712" y="49821"/>
                  </a:cubicBezTo>
                  <a:cubicBezTo>
                    <a:pt x="318005" y="29106"/>
                    <a:pt x="323308" y="22460"/>
                    <a:pt x="343316" y="18854"/>
                  </a:cubicBezTo>
                  <a:close/>
                  <a:moveTo>
                    <a:pt x="304926" y="487390"/>
                  </a:moveTo>
                  <a:cubicBezTo>
                    <a:pt x="269787" y="491491"/>
                    <a:pt x="233942" y="495662"/>
                    <a:pt x="195127" y="500257"/>
                  </a:cubicBezTo>
                  <a:cubicBezTo>
                    <a:pt x="191097" y="465685"/>
                    <a:pt x="187279" y="433162"/>
                    <a:pt x="183673" y="400710"/>
                  </a:cubicBezTo>
                  <a:cubicBezTo>
                    <a:pt x="175331" y="325484"/>
                    <a:pt x="167059" y="250258"/>
                    <a:pt x="158786" y="175033"/>
                  </a:cubicBezTo>
                  <a:cubicBezTo>
                    <a:pt x="158009" y="167821"/>
                    <a:pt x="157373" y="160539"/>
                    <a:pt x="156807" y="153327"/>
                  </a:cubicBezTo>
                  <a:cubicBezTo>
                    <a:pt x="155251" y="132965"/>
                    <a:pt x="155322" y="131834"/>
                    <a:pt x="175472" y="125966"/>
                  </a:cubicBezTo>
                  <a:cubicBezTo>
                    <a:pt x="201349" y="118472"/>
                    <a:pt x="227791" y="114088"/>
                    <a:pt x="257768" y="114583"/>
                  </a:cubicBezTo>
                  <a:cubicBezTo>
                    <a:pt x="273393" y="238239"/>
                    <a:pt x="289018" y="361754"/>
                    <a:pt x="304926" y="487390"/>
                  </a:cubicBezTo>
                  <a:close/>
                  <a:moveTo>
                    <a:pt x="255223" y="93090"/>
                  </a:moveTo>
                  <a:cubicBezTo>
                    <a:pt x="255576" y="97686"/>
                    <a:pt x="251758" y="98675"/>
                    <a:pt x="247941" y="99029"/>
                  </a:cubicBezTo>
                  <a:cubicBezTo>
                    <a:pt x="232740" y="100443"/>
                    <a:pt x="217680" y="101857"/>
                    <a:pt x="202550" y="104261"/>
                  </a:cubicBezTo>
                  <a:cubicBezTo>
                    <a:pt x="185936" y="106948"/>
                    <a:pt x="169957" y="111119"/>
                    <a:pt x="154120" y="117623"/>
                  </a:cubicBezTo>
                  <a:cubicBezTo>
                    <a:pt x="150868" y="110765"/>
                    <a:pt x="151646" y="107584"/>
                    <a:pt x="156736" y="104968"/>
                  </a:cubicBezTo>
                  <a:cubicBezTo>
                    <a:pt x="185299" y="90474"/>
                    <a:pt x="215701" y="85525"/>
                    <a:pt x="247446" y="87010"/>
                  </a:cubicBezTo>
                  <a:cubicBezTo>
                    <a:pt x="251476" y="87222"/>
                    <a:pt x="254869" y="88848"/>
                    <a:pt x="255223" y="93019"/>
                  </a:cubicBezTo>
                  <a:close/>
                  <a:moveTo>
                    <a:pt x="169462" y="45933"/>
                  </a:moveTo>
                  <a:cubicBezTo>
                    <a:pt x="188693" y="34479"/>
                    <a:pt x="209833" y="32429"/>
                    <a:pt x="230407" y="36600"/>
                  </a:cubicBezTo>
                  <a:cubicBezTo>
                    <a:pt x="249708" y="40559"/>
                    <a:pt x="249496" y="36388"/>
                    <a:pt x="251405" y="70395"/>
                  </a:cubicBezTo>
                  <a:cubicBezTo>
                    <a:pt x="216479" y="69617"/>
                    <a:pt x="182754" y="75980"/>
                    <a:pt x="150090" y="88919"/>
                  </a:cubicBezTo>
                  <a:cubicBezTo>
                    <a:pt x="145778" y="61345"/>
                    <a:pt x="147262" y="59083"/>
                    <a:pt x="169392" y="45933"/>
                  </a:cubicBezTo>
                  <a:close/>
                  <a:moveTo>
                    <a:pt x="127749" y="489157"/>
                  </a:moveTo>
                  <a:cubicBezTo>
                    <a:pt x="127890" y="496440"/>
                    <a:pt x="124779" y="499409"/>
                    <a:pt x="117356" y="499197"/>
                  </a:cubicBezTo>
                  <a:cubicBezTo>
                    <a:pt x="101377" y="498843"/>
                    <a:pt x="85399" y="499126"/>
                    <a:pt x="69421" y="499126"/>
                  </a:cubicBezTo>
                  <a:lnTo>
                    <a:pt x="69421" y="499621"/>
                  </a:lnTo>
                  <a:cubicBezTo>
                    <a:pt x="56341" y="499621"/>
                    <a:pt x="43261" y="499338"/>
                    <a:pt x="30252" y="499692"/>
                  </a:cubicBezTo>
                  <a:cubicBezTo>
                    <a:pt x="21627" y="499975"/>
                    <a:pt x="16819" y="497924"/>
                    <a:pt x="17243" y="487814"/>
                  </a:cubicBezTo>
                  <a:cubicBezTo>
                    <a:pt x="17950" y="471836"/>
                    <a:pt x="17667" y="455857"/>
                    <a:pt x="17384" y="439879"/>
                  </a:cubicBezTo>
                  <a:cubicBezTo>
                    <a:pt x="17243" y="432455"/>
                    <a:pt x="19930" y="429486"/>
                    <a:pt x="27495" y="429698"/>
                  </a:cubicBezTo>
                  <a:cubicBezTo>
                    <a:pt x="57260" y="430476"/>
                    <a:pt x="86954" y="430900"/>
                    <a:pt x="116720" y="431253"/>
                  </a:cubicBezTo>
                  <a:cubicBezTo>
                    <a:pt x="123790" y="431324"/>
                    <a:pt x="127466" y="433657"/>
                    <a:pt x="127395" y="441222"/>
                  </a:cubicBezTo>
                  <a:cubicBezTo>
                    <a:pt x="127254" y="457201"/>
                    <a:pt x="127395" y="473179"/>
                    <a:pt x="127678" y="489157"/>
                  </a:cubicBezTo>
                  <a:close/>
                  <a:moveTo>
                    <a:pt x="124992" y="249905"/>
                  </a:moveTo>
                  <a:lnTo>
                    <a:pt x="127112" y="249905"/>
                  </a:lnTo>
                  <a:cubicBezTo>
                    <a:pt x="127112" y="299396"/>
                    <a:pt x="127112" y="348816"/>
                    <a:pt x="127112" y="398306"/>
                  </a:cubicBezTo>
                  <a:cubicBezTo>
                    <a:pt x="127112" y="415204"/>
                    <a:pt x="126971" y="415558"/>
                    <a:pt x="110781" y="415416"/>
                  </a:cubicBezTo>
                  <a:cubicBezTo>
                    <a:pt x="85328" y="415133"/>
                    <a:pt x="59876" y="414568"/>
                    <a:pt x="34424" y="413719"/>
                  </a:cubicBezTo>
                  <a:cubicBezTo>
                    <a:pt x="17950" y="413154"/>
                    <a:pt x="17738" y="412800"/>
                    <a:pt x="17667" y="396468"/>
                  </a:cubicBezTo>
                  <a:cubicBezTo>
                    <a:pt x="17526" y="338281"/>
                    <a:pt x="17526" y="280094"/>
                    <a:pt x="17455" y="221837"/>
                  </a:cubicBezTo>
                  <a:cubicBezTo>
                    <a:pt x="17455" y="182527"/>
                    <a:pt x="17314" y="143288"/>
                    <a:pt x="17455" y="103978"/>
                  </a:cubicBezTo>
                  <a:cubicBezTo>
                    <a:pt x="17455" y="88919"/>
                    <a:pt x="17738" y="88777"/>
                    <a:pt x="33292" y="88495"/>
                  </a:cubicBezTo>
                  <a:cubicBezTo>
                    <a:pt x="58037" y="88070"/>
                    <a:pt x="82712" y="87717"/>
                    <a:pt x="107458" y="87576"/>
                  </a:cubicBezTo>
                  <a:cubicBezTo>
                    <a:pt x="124709" y="87434"/>
                    <a:pt x="124992" y="87576"/>
                    <a:pt x="125062" y="105887"/>
                  </a:cubicBezTo>
                  <a:cubicBezTo>
                    <a:pt x="125203" y="153893"/>
                    <a:pt x="125062" y="201899"/>
                    <a:pt x="125062" y="249905"/>
                  </a:cubicBezTo>
                  <a:close/>
                  <a:moveTo>
                    <a:pt x="17384" y="57316"/>
                  </a:moveTo>
                  <a:cubicBezTo>
                    <a:pt x="17597" y="55901"/>
                    <a:pt x="17384" y="54417"/>
                    <a:pt x="17384" y="52932"/>
                  </a:cubicBezTo>
                  <a:cubicBezTo>
                    <a:pt x="17102" y="24510"/>
                    <a:pt x="19576" y="21258"/>
                    <a:pt x="48351" y="18359"/>
                  </a:cubicBezTo>
                  <a:cubicBezTo>
                    <a:pt x="69491" y="16238"/>
                    <a:pt x="90207" y="18925"/>
                    <a:pt x="110781" y="24722"/>
                  </a:cubicBezTo>
                  <a:cubicBezTo>
                    <a:pt x="121315" y="27692"/>
                    <a:pt x="124214" y="32994"/>
                    <a:pt x="123931" y="43387"/>
                  </a:cubicBezTo>
                  <a:cubicBezTo>
                    <a:pt x="123153" y="73647"/>
                    <a:pt x="129163" y="69688"/>
                    <a:pt x="97842" y="70324"/>
                  </a:cubicBezTo>
                  <a:cubicBezTo>
                    <a:pt x="87661" y="70537"/>
                    <a:pt x="77480" y="70324"/>
                    <a:pt x="67299" y="70324"/>
                  </a:cubicBezTo>
                  <a:lnTo>
                    <a:pt x="67299" y="71032"/>
                  </a:lnTo>
                  <a:cubicBezTo>
                    <a:pt x="54927" y="71032"/>
                    <a:pt x="42554" y="70395"/>
                    <a:pt x="30252" y="71244"/>
                  </a:cubicBezTo>
                  <a:cubicBezTo>
                    <a:pt x="19152" y="72021"/>
                    <a:pt x="15971" y="67214"/>
                    <a:pt x="17314" y="57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1524884" y="3856501"/>
              <a:ext cx="547515" cy="740984"/>
            </a:xfrm>
            <a:custGeom>
              <a:avLst/>
              <a:gdLst/>
              <a:ahLst/>
              <a:cxnLst/>
              <a:rect l="l" t="t" r="r" b="b"/>
              <a:pathLst>
                <a:path w="443332" h="599987" extrusionOk="0">
                  <a:moveTo>
                    <a:pt x="410367" y="599987"/>
                  </a:moveTo>
                  <a:cubicBezTo>
                    <a:pt x="423870" y="599987"/>
                    <a:pt x="430375" y="594897"/>
                    <a:pt x="434476" y="583302"/>
                  </a:cubicBezTo>
                  <a:cubicBezTo>
                    <a:pt x="447202" y="547527"/>
                    <a:pt x="445505" y="511611"/>
                    <a:pt x="433910" y="476190"/>
                  </a:cubicBezTo>
                  <a:cubicBezTo>
                    <a:pt x="431365" y="468483"/>
                    <a:pt x="429385" y="461342"/>
                    <a:pt x="429456" y="453353"/>
                  </a:cubicBezTo>
                  <a:cubicBezTo>
                    <a:pt x="429668" y="422033"/>
                    <a:pt x="429314" y="390641"/>
                    <a:pt x="429739" y="359321"/>
                  </a:cubicBezTo>
                  <a:cubicBezTo>
                    <a:pt x="429880" y="348221"/>
                    <a:pt x="425426" y="342989"/>
                    <a:pt x="414397" y="343201"/>
                  </a:cubicBezTo>
                  <a:cubicBezTo>
                    <a:pt x="410013" y="343272"/>
                    <a:pt x="405630" y="343342"/>
                    <a:pt x="401246" y="343342"/>
                  </a:cubicBezTo>
                  <a:cubicBezTo>
                    <a:pt x="365542" y="343342"/>
                    <a:pt x="329838" y="343201"/>
                    <a:pt x="294134" y="343130"/>
                  </a:cubicBezTo>
                  <a:cubicBezTo>
                    <a:pt x="282115" y="343130"/>
                    <a:pt x="278651" y="345817"/>
                    <a:pt x="280277" y="328919"/>
                  </a:cubicBezTo>
                  <a:cubicBezTo>
                    <a:pt x="282610" y="303538"/>
                    <a:pt x="284872" y="278156"/>
                    <a:pt x="287276" y="252774"/>
                  </a:cubicBezTo>
                  <a:cubicBezTo>
                    <a:pt x="289751" y="226686"/>
                    <a:pt x="292296" y="200597"/>
                    <a:pt x="295194" y="174508"/>
                  </a:cubicBezTo>
                  <a:cubicBezTo>
                    <a:pt x="296114" y="166307"/>
                    <a:pt x="293710" y="161853"/>
                    <a:pt x="284943" y="162277"/>
                  </a:cubicBezTo>
                  <a:cubicBezTo>
                    <a:pt x="282044" y="162418"/>
                    <a:pt x="279146" y="163267"/>
                    <a:pt x="276247" y="163055"/>
                  </a:cubicBezTo>
                  <a:cubicBezTo>
                    <a:pt x="272570" y="162701"/>
                    <a:pt x="266349" y="165600"/>
                    <a:pt x="266914" y="158318"/>
                  </a:cubicBezTo>
                  <a:cubicBezTo>
                    <a:pt x="267339" y="153298"/>
                    <a:pt x="269035" y="147713"/>
                    <a:pt x="276600" y="151672"/>
                  </a:cubicBezTo>
                  <a:cubicBezTo>
                    <a:pt x="281761" y="154359"/>
                    <a:pt x="286640" y="154571"/>
                    <a:pt x="289185" y="148208"/>
                  </a:cubicBezTo>
                  <a:cubicBezTo>
                    <a:pt x="291589" y="142127"/>
                    <a:pt x="288195" y="138168"/>
                    <a:pt x="283034" y="136118"/>
                  </a:cubicBezTo>
                  <a:cubicBezTo>
                    <a:pt x="274903" y="132936"/>
                    <a:pt x="274762" y="126927"/>
                    <a:pt x="276176" y="120069"/>
                  </a:cubicBezTo>
                  <a:cubicBezTo>
                    <a:pt x="277449" y="113847"/>
                    <a:pt x="274055" y="106918"/>
                    <a:pt x="279075" y="101333"/>
                  </a:cubicBezTo>
                  <a:cubicBezTo>
                    <a:pt x="285721" y="101757"/>
                    <a:pt x="292154" y="102464"/>
                    <a:pt x="298659" y="102393"/>
                  </a:cubicBezTo>
                  <a:cubicBezTo>
                    <a:pt x="301346" y="102393"/>
                    <a:pt x="304457" y="101191"/>
                    <a:pt x="305234" y="97798"/>
                  </a:cubicBezTo>
                  <a:cubicBezTo>
                    <a:pt x="306365" y="93344"/>
                    <a:pt x="303325" y="90162"/>
                    <a:pt x="300073" y="89596"/>
                  </a:cubicBezTo>
                  <a:cubicBezTo>
                    <a:pt x="292437" y="88324"/>
                    <a:pt x="284519" y="88394"/>
                    <a:pt x="276600" y="87900"/>
                  </a:cubicBezTo>
                  <a:cubicBezTo>
                    <a:pt x="275398" y="74466"/>
                    <a:pt x="266561" y="60326"/>
                    <a:pt x="284519" y="51488"/>
                  </a:cubicBezTo>
                  <a:cubicBezTo>
                    <a:pt x="287771" y="49862"/>
                    <a:pt x="288054" y="45550"/>
                    <a:pt x="285862" y="41873"/>
                  </a:cubicBezTo>
                  <a:cubicBezTo>
                    <a:pt x="283812" y="38409"/>
                    <a:pt x="280913" y="36641"/>
                    <a:pt x="276883" y="37278"/>
                  </a:cubicBezTo>
                  <a:cubicBezTo>
                    <a:pt x="272853" y="37914"/>
                    <a:pt x="267763" y="43924"/>
                    <a:pt x="265288" y="39823"/>
                  </a:cubicBezTo>
                  <a:cubicBezTo>
                    <a:pt x="258854" y="29147"/>
                    <a:pt x="245421" y="22996"/>
                    <a:pt x="242664" y="11613"/>
                  </a:cubicBezTo>
                  <a:cubicBezTo>
                    <a:pt x="238917" y="-3870"/>
                    <a:pt x="234816" y="-1184"/>
                    <a:pt x="225978" y="6947"/>
                  </a:cubicBezTo>
                  <a:cubicBezTo>
                    <a:pt x="217989" y="14300"/>
                    <a:pt x="206677" y="11047"/>
                    <a:pt x="197062" y="13805"/>
                  </a:cubicBezTo>
                  <a:cubicBezTo>
                    <a:pt x="190557" y="15643"/>
                    <a:pt x="190698" y="7583"/>
                    <a:pt x="188153" y="3553"/>
                  </a:cubicBezTo>
                  <a:cubicBezTo>
                    <a:pt x="186032" y="160"/>
                    <a:pt x="182073" y="-901"/>
                    <a:pt x="178538" y="796"/>
                  </a:cubicBezTo>
                  <a:cubicBezTo>
                    <a:pt x="174013" y="2988"/>
                    <a:pt x="172104" y="8502"/>
                    <a:pt x="174862" y="11755"/>
                  </a:cubicBezTo>
                  <a:cubicBezTo>
                    <a:pt x="183275" y="21582"/>
                    <a:pt x="176982" y="28793"/>
                    <a:pt x="172104" y="36641"/>
                  </a:cubicBezTo>
                  <a:cubicBezTo>
                    <a:pt x="170619" y="39045"/>
                    <a:pt x="169630" y="41944"/>
                    <a:pt x="168852" y="44701"/>
                  </a:cubicBezTo>
                  <a:cubicBezTo>
                    <a:pt x="166801" y="52549"/>
                    <a:pt x="163691" y="58134"/>
                    <a:pt x="153863" y="54882"/>
                  </a:cubicBezTo>
                  <a:cubicBezTo>
                    <a:pt x="148631" y="53185"/>
                    <a:pt x="143187" y="54529"/>
                    <a:pt x="141561" y="60609"/>
                  </a:cubicBezTo>
                  <a:cubicBezTo>
                    <a:pt x="139864" y="66972"/>
                    <a:pt x="144460" y="69871"/>
                    <a:pt x="149763" y="71214"/>
                  </a:cubicBezTo>
                  <a:cubicBezTo>
                    <a:pt x="156126" y="72770"/>
                    <a:pt x="162771" y="72840"/>
                    <a:pt x="162065" y="82738"/>
                  </a:cubicBezTo>
                  <a:cubicBezTo>
                    <a:pt x="161570" y="89738"/>
                    <a:pt x="158883" y="93131"/>
                    <a:pt x="152449" y="95040"/>
                  </a:cubicBezTo>
                  <a:cubicBezTo>
                    <a:pt x="146864" y="96667"/>
                    <a:pt x="139794" y="99141"/>
                    <a:pt x="141420" y="106211"/>
                  </a:cubicBezTo>
                  <a:cubicBezTo>
                    <a:pt x="143753" y="116463"/>
                    <a:pt x="152237" y="108615"/>
                    <a:pt x="157752" y="110029"/>
                  </a:cubicBezTo>
                  <a:cubicBezTo>
                    <a:pt x="159095" y="110383"/>
                    <a:pt x="160368" y="111019"/>
                    <a:pt x="162065" y="111726"/>
                  </a:cubicBezTo>
                  <a:cubicBezTo>
                    <a:pt x="162489" y="121341"/>
                    <a:pt x="169700" y="131381"/>
                    <a:pt x="156055" y="139582"/>
                  </a:cubicBezTo>
                  <a:cubicBezTo>
                    <a:pt x="150045" y="143188"/>
                    <a:pt x="154570" y="150329"/>
                    <a:pt x="161428" y="152025"/>
                  </a:cubicBezTo>
                  <a:cubicBezTo>
                    <a:pt x="166731" y="153369"/>
                    <a:pt x="173730" y="151248"/>
                    <a:pt x="173872" y="160156"/>
                  </a:cubicBezTo>
                  <a:cubicBezTo>
                    <a:pt x="171751" y="162913"/>
                    <a:pt x="168781" y="162065"/>
                    <a:pt x="166095" y="162136"/>
                  </a:cubicBezTo>
                  <a:cubicBezTo>
                    <a:pt x="133572" y="163338"/>
                    <a:pt x="133855" y="163267"/>
                    <a:pt x="138804" y="195012"/>
                  </a:cubicBezTo>
                  <a:cubicBezTo>
                    <a:pt x="146298" y="243230"/>
                    <a:pt x="153298" y="291519"/>
                    <a:pt x="160580" y="340161"/>
                  </a:cubicBezTo>
                  <a:cubicBezTo>
                    <a:pt x="153651" y="343908"/>
                    <a:pt x="148419" y="342706"/>
                    <a:pt x="143470" y="342706"/>
                  </a:cubicBezTo>
                  <a:cubicBezTo>
                    <a:pt x="101898" y="342706"/>
                    <a:pt x="60397" y="342423"/>
                    <a:pt x="18824" y="342494"/>
                  </a:cubicBezTo>
                  <a:cubicBezTo>
                    <a:pt x="3977" y="342494"/>
                    <a:pt x="2634" y="344120"/>
                    <a:pt x="1927" y="358543"/>
                  </a:cubicBezTo>
                  <a:cubicBezTo>
                    <a:pt x="1785" y="362149"/>
                    <a:pt x="2280" y="365825"/>
                    <a:pt x="2210" y="369431"/>
                  </a:cubicBezTo>
                  <a:cubicBezTo>
                    <a:pt x="1927" y="417861"/>
                    <a:pt x="8361" y="466221"/>
                    <a:pt x="1644" y="514722"/>
                  </a:cubicBezTo>
                  <a:cubicBezTo>
                    <a:pt x="-972" y="533316"/>
                    <a:pt x="-689" y="552476"/>
                    <a:pt x="4118" y="571212"/>
                  </a:cubicBezTo>
                  <a:cubicBezTo>
                    <a:pt x="9845" y="593483"/>
                    <a:pt x="17339" y="599987"/>
                    <a:pt x="40671" y="599987"/>
                  </a:cubicBezTo>
                  <a:cubicBezTo>
                    <a:pt x="163832" y="599916"/>
                    <a:pt x="287064" y="599421"/>
                    <a:pt x="410225" y="599775"/>
                  </a:cubicBezTo>
                  <a:close/>
                  <a:moveTo>
                    <a:pt x="365542" y="561667"/>
                  </a:moveTo>
                  <a:cubicBezTo>
                    <a:pt x="363209" y="535649"/>
                    <a:pt x="362855" y="509631"/>
                    <a:pt x="355361" y="484391"/>
                  </a:cubicBezTo>
                  <a:cubicBezTo>
                    <a:pt x="354513" y="481563"/>
                    <a:pt x="354018" y="478381"/>
                    <a:pt x="357765" y="477604"/>
                  </a:cubicBezTo>
                  <a:cubicBezTo>
                    <a:pt x="360734" y="476967"/>
                    <a:pt x="363138" y="478664"/>
                    <a:pt x="364340" y="481846"/>
                  </a:cubicBezTo>
                  <a:cubicBezTo>
                    <a:pt x="374026" y="508217"/>
                    <a:pt x="375794" y="534801"/>
                    <a:pt x="365613" y="561667"/>
                  </a:cubicBezTo>
                  <a:close/>
                  <a:moveTo>
                    <a:pt x="423870" y="510409"/>
                  </a:moveTo>
                  <a:cubicBezTo>
                    <a:pt x="427123" y="529710"/>
                    <a:pt x="425991" y="549294"/>
                    <a:pt x="421254" y="568667"/>
                  </a:cubicBezTo>
                  <a:cubicBezTo>
                    <a:pt x="418709" y="579060"/>
                    <a:pt x="414114" y="583443"/>
                    <a:pt x="403297" y="582241"/>
                  </a:cubicBezTo>
                  <a:cubicBezTo>
                    <a:pt x="395449" y="581393"/>
                    <a:pt x="387460" y="582100"/>
                    <a:pt x="376996" y="582100"/>
                  </a:cubicBezTo>
                  <a:cubicBezTo>
                    <a:pt x="390005" y="547315"/>
                    <a:pt x="388873" y="513308"/>
                    <a:pt x="379682" y="478169"/>
                  </a:cubicBezTo>
                  <a:cubicBezTo>
                    <a:pt x="424436" y="474634"/>
                    <a:pt x="417649" y="473998"/>
                    <a:pt x="423800" y="510480"/>
                  </a:cubicBezTo>
                  <a:close/>
                  <a:moveTo>
                    <a:pt x="402236" y="360805"/>
                  </a:moveTo>
                  <a:cubicBezTo>
                    <a:pt x="409518" y="360805"/>
                    <a:pt x="412770" y="363492"/>
                    <a:pt x="412770" y="370916"/>
                  </a:cubicBezTo>
                  <a:cubicBezTo>
                    <a:pt x="412629" y="397782"/>
                    <a:pt x="412629" y="424578"/>
                    <a:pt x="412770" y="451444"/>
                  </a:cubicBezTo>
                  <a:cubicBezTo>
                    <a:pt x="412770" y="457666"/>
                    <a:pt x="410862" y="460636"/>
                    <a:pt x="404145" y="460636"/>
                  </a:cubicBezTo>
                  <a:cubicBezTo>
                    <a:pt x="374592" y="460423"/>
                    <a:pt x="344968" y="460565"/>
                    <a:pt x="314001" y="460565"/>
                  </a:cubicBezTo>
                  <a:cubicBezTo>
                    <a:pt x="317960" y="426982"/>
                    <a:pt x="316900" y="395378"/>
                    <a:pt x="310890" y="360947"/>
                  </a:cubicBezTo>
                  <a:cubicBezTo>
                    <a:pt x="342918" y="360947"/>
                    <a:pt x="372541" y="361088"/>
                    <a:pt x="402165" y="360876"/>
                  </a:cubicBezTo>
                  <a:close/>
                  <a:moveTo>
                    <a:pt x="246269" y="159166"/>
                  </a:moveTo>
                  <a:cubicBezTo>
                    <a:pt x="245633" y="119220"/>
                    <a:pt x="246482" y="80547"/>
                    <a:pt x="240472" y="38692"/>
                  </a:cubicBezTo>
                  <a:cubicBezTo>
                    <a:pt x="265005" y="68457"/>
                    <a:pt x="266844" y="124735"/>
                    <a:pt x="246269" y="159166"/>
                  </a:cubicBezTo>
                  <a:close/>
                  <a:moveTo>
                    <a:pt x="220958" y="54811"/>
                  </a:moveTo>
                  <a:cubicBezTo>
                    <a:pt x="229513" y="71568"/>
                    <a:pt x="232271" y="129684"/>
                    <a:pt x="226191" y="157540"/>
                  </a:cubicBezTo>
                  <a:cubicBezTo>
                    <a:pt x="214454" y="122684"/>
                    <a:pt x="220393" y="89879"/>
                    <a:pt x="220958" y="54811"/>
                  </a:cubicBezTo>
                  <a:close/>
                  <a:moveTo>
                    <a:pt x="184406" y="52125"/>
                  </a:moveTo>
                  <a:cubicBezTo>
                    <a:pt x="187305" y="41873"/>
                    <a:pt x="192890" y="34096"/>
                    <a:pt x="206394" y="30985"/>
                  </a:cubicBezTo>
                  <a:cubicBezTo>
                    <a:pt x="206960" y="74749"/>
                    <a:pt x="196991" y="117736"/>
                    <a:pt x="209293" y="160651"/>
                  </a:cubicBezTo>
                  <a:cubicBezTo>
                    <a:pt x="199112" y="164045"/>
                    <a:pt x="193244" y="163196"/>
                    <a:pt x="189779" y="154217"/>
                  </a:cubicBezTo>
                  <a:cubicBezTo>
                    <a:pt x="176841" y="120705"/>
                    <a:pt x="174508" y="86768"/>
                    <a:pt x="184406" y="52125"/>
                  </a:cubicBezTo>
                  <a:close/>
                  <a:moveTo>
                    <a:pt x="155843" y="203001"/>
                  </a:moveTo>
                  <a:cubicBezTo>
                    <a:pt x="155631" y="197981"/>
                    <a:pt x="154500" y="192961"/>
                    <a:pt x="153651" y="187942"/>
                  </a:cubicBezTo>
                  <a:cubicBezTo>
                    <a:pt x="152520" y="181084"/>
                    <a:pt x="154005" y="176700"/>
                    <a:pt x="162277" y="176912"/>
                  </a:cubicBezTo>
                  <a:cubicBezTo>
                    <a:pt x="200526" y="177831"/>
                    <a:pt x="238846" y="178609"/>
                    <a:pt x="278226" y="179457"/>
                  </a:cubicBezTo>
                  <a:cubicBezTo>
                    <a:pt x="277661" y="187164"/>
                    <a:pt x="277307" y="192749"/>
                    <a:pt x="276812" y="198405"/>
                  </a:cubicBezTo>
                  <a:cubicBezTo>
                    <a:pt x="275045" y="218979"/>
                    <a:pt x="274974" y="219686"/>
                    <a:pt x="255390" y="219828"/>
                  </a:cubicBezTo>
                  <a:cubicBezTo>
                    <a:pt x="227110" y="220040"/>
                    <a:pt x="198829" y="220959"/>
                    <a:pt x="170619" y="217000"/>
                  </a:cubicBezTo>
                  <a:cubicBezTo>
                    <a:pt x="160792" y="215656"/>
                    <a:pt x="156267" y="212757"/>
                    <a:pt x="155843" y="202930"/>
                  </a:cubicBezTo>
                  <a:close/>
                  <a:moveTo>
                    <a:pt x="270944" y="265571"/>
                  </a:moveTo>
                  <a:cubicBezTo>
                    <a:pt x="268187" y="293427"/>
                    <a:pt x="265854" y="317183"/>
                    <a:pt x="263379" y="342777"/>
                  </a:cubicBezTo>
                  <a:cubicBezTo>
                    <a:pt x="237361" y="342777"/>
                    <a:pt x="212050" y="342706"/>
                    <a:pt x="186668" y="342777"/>
                  </a:cubicBezTo>
                  <a:cubicBezTo>
                    <a:pt x="179740" y="342777"/>
                    <a:pt x="176346" y="340514"/>
                    <a:pt x="175427" y="333020"/>
                  </a:cubicBezTo>
                  <a:cubicBezTo>
                    <a:pt x="172882" y="312163"/>
                    <a:pt x="169417" y="291377"/>
                    <a:pt x="165953" y="268682"/>
                  </a:cubicBezTo>
                  <a:cubicBezTo>
                    <a:pt x="201162" y="270732"/>
                    <a:pt x="234957" y="273419"/>
                    <a:pt x="270944" y="265501"/>
                  </a:cubicBezTo>
                  <a:close/>
                  <a:moveTo>
                    <a:pt x="175286" y="251502"/>
                  </a:moveTo>
                  <a:cubicBezTo>
                    <a:pt x="174649" y="247613"/>
                    <a:pt x="177265" y="245139"/>
                    <a:pt x="180730" y="243583"/>
                  </a:cubicBezTo>
                  <a:cubicBezTo>
                    <a:pt x="185042" y="243583"/>
                    <a:pt x="186174" y="247472"/>
                    <a:pt x="187517" y="250158"/>
                  </a:cubicBezTo>
                  <a:cubicBezTo>
                    <a:pt x="189143" y="253411"/>
                    <a:pt x="186598" y="255108"/>
                    <a:pt x="183487" y="255037"/>
                  </a:cubicBezTo>
                  <a:cubicBezTo>
                    <a:pt x="180305" y="255037"/>
                    <a:pt x="176063" y="256168"/>
                    <a:pt x="175286" y="251431"/>
                  </a:cubicBezTo>
                  <a:close/>
                  <a:moveTo>
                    <a:pt x="198970" y="240331"/>
                  </a:moveTo>
                  <a:cubicBezTo>
                    <a:pt x="198264" y="237715"/>
                    <a:pt x="200738" y="237220"/>
                    <a:pt x="203566" y="236867"/>
                  </a:cubicBezTo>
                  <a:cubicBezTo>
                    <a:pt x="204697" y="237644"/>
                    <a:pt x="207596" y="238564"/>
                    <a:pt x="207667" y="239765"/>
                  </a:cubicBezTo>
                  <a:cubicBezTo>
                    <a:pt x="207950" y="242523"/>
                    <a:pt x="206465" y="245634"/>
                    <a:pt x="202930" y="244927"/>
                  </a:cubicBezTo>
                  <a:cubicBezTo>
                    <a:pt x="201304" y="244573"/>
                    <a:pt x="199465" y="242169"/>
                    <a:pt x="198970" y="240402"/>
                  </a:cubicBezTo>
                  <a:close/>
                  <a:moveTo>
                    <a:pt x="268399" y="250088"/>
                  </a:moveTo>
                  <a:cubicBezTo>
                    <a:pt x="265288" y="250583"/>
                    <a:pt x="263238" y="250088"/>
                    <a:pt x="263167" y="247542"/>
                  </a:cubicBezTo>
                  <a:cubicBezTo>
                    <a:pt x="263167" y="243654"/>
                    <a:pt x="265783" y="241250"/>
                    <a:pt x="269035" y="239695"/>
                  </a:cubicBezTo>
                  <a:cubicBezTo>
                    <a:pt x="271863" y="238351"/>
                    <a:pt x="272429" y="240967"/>
                    <a:pt x="272712" y="242735"/>
                  </a:cubicBezTo>
                  <a:cubicBezTo>
                    <a:pt x="273419" y="246765"/>
                    <a:pt x="271156" y="249169"/>
                    <a:pt x="268399" y="250088"/>
                  </a:cubicBezTo>
                  <a:close/>
                  <a:moveTo>
                    <a:pt x="132229" y="361795"/>
                  </a:moveTo>
                  <a:cubicBezTo>
                    <a:pt x="136895" y="358119"/>
                    <a:pt x="142905" y="360028"/>
                    <a:pt x="148419" y="360028"/>
                  </a:cubicBezTo>
                  <a:cubicBezTo>
                    <a:pt x="192749" y="360028"/>
                    <a:pt x="237008" y="360664"/>
                    <a:pt x="281337" y="360311"/>
                  </a:cubicBezTo>
                  <a:cubicBezTo>
                    <a:pt x="292437" y="360240"/>
                    <a:pt x="296962" y="364199"/>
                    <a:pt x="298164" y="374875"/>
                  </a:cubicBezTo>
                  <a:cubicBezTo>
                    <a:pt x="301275" y="402943"/>
                    <a:pt x="305375" y="431012"/>
                    <a:pt x="297103" y="460706"/>
                  </a:cubicBezTo>
                  <a:cubicBezTo>
                    <a:pt x="268116" y="460706"/>
                    <a:pt x="238422" y="460706"/>
                    <a:pt x="208727" y="460706"/>
                  </a:cubicBezTo>
                  <a:cubicBezTo>
                    <a:pt x="188365" y="460706"/>
                    <a:pt x="168074" y="460848"/>
                    <a:pt x="147712" y="460706"/>
                  </a:cubicBezTo>
                  <a:cubicBezTo>
                    <a:pt x="130249" y="460565"/>
                    <a:pt x="129825" y="460494"/>
                    <a:pt x="128552" y="442607"/>
                  </a:cubicBezTo>
                  <a:cubicBezTo>
                    <a:pt x="126643" y="415740"/>
                    <a:pt x="126714" y="388874"/>
                    <a:pt x="132299" y="361866"/>
                  </a:cubicBezTo>
                  <a:close/>
                  <a:moveTo>
                    <a:pt x="21935" y="360805"/>
                  </a:moveTo>
                  <a:lnTo>
                    <a:pt x="114553" y="360805"/>
                  </a:lnTo>
                  <a:cubicBezTo>
                    <a:pt x="109039" y="393682"/>
                    <a:pt x="108756" y="425497"/>
                    <a:pt x="113139" y="458444"/>
                  </a:cubicBezTo>
                  <a:cubicBezTo>
                    <a:pt x="106211" y="462544"/>
                    <a:pt x="98221" y="460494"/>
                    <a:pt x="90727" y="460636"/>
                  </a:cubicBezTo>
                  <a:cubicBezTo>
                    <a:pt x="71143" y="460918"/>
                    <a:pt x="51488" y="460494"/>
                    <a:pt x="31904" y="460848"/>
                  </a:cubicBezTo>
                  <a:cubicBezTo>
                    <a:pt x="24410" y="460989"/>
                    <a:pt x="21723" y="458373"/>
                    <a:pt x="21794" y="450808"/>
                  </a:cubicBezTo>
                  <a:cubicBezTo>
                    <a:pt x="22077" y="421184"/>
                    <a:pt x="21935" y="391560"/>
                    <a:pt x="21935" y="360805"/>
                  </a:cubicBezTo>
                  <a:close/>
                  <a:moveTo>
                    <a:pt x="52761" y="580474"/>
                  </a:moveTo>
                  <a:cubicBezTo>
                    <a:pt x="47034" y="584009"/>
                    <a:pt x="41802" y="582170"/>
                    <a:pt x="36924" y="582807"/>
                  </a:cubicBezTo>
                  <a:cubicBezTo>
                    <a:pt x="24622" y="584433"/>
                    <a:pt x="20097" y="577504"/>
                    <a:pt x="18471" y="566758"/>
                  </a:cubicBezTo>
                  <a:cubicBezTo>
                    <a:pt x="14512" y="540598"/>
                    <a:pt x="16491" y="514722"/>
                    <a:pt x="20168" y="488774"/>
                  </a:cubicBezTo>
                  <a:cubicBezTo>
                    <a:pt x="21369" y="480432"/>
                    <a:pt x="24693" y="475624"/>
                    <a:pt x="34096" y="476967"/>
                  </a:cubicBezTo>
                  <a:cubicBezTo>
                    <a:pt x="41166" y="477957"/>
                    <a:pt x="48590" y="475624"/>
                    <a:pt x="55518" y="478735"/>
                  </a:cubicBezTo>
                  <a:cubicBezTo>
                    <a:pt x="45620" y="530912"/>
                    <a:pt x="45125" y="546396"/>
                    <a:pt x="52831" y="580544"/>
                  </a:cubicBezTo>
                  <a:close/>
                  <a:moveTo>
                    <a:pt x="74607" y="479937"/>
                  </a:moveTo>
                  <a:cubicBezTo>
                    <a:pt x="70860" y="515287"/>
                    <a:pt x="68951" y="548658"/>
                    <a:pt x="77223" y="581817"/>
                  </a:cubicBezTo>
                  <a:cubicBezTo>
                    <a:pt x="57144" y="563293"/>
                    <a:pt x="56296" y="517550"/>
                    <a:pt x="74607" y="479937"/>
                  </a:cubicBezTo>
                  <a:close/>
                  <a:moveTo>
                    <a:pt x="220817" y="582665"/>
                  </a:moveTo>
                  <a:cubicBezTo>
                    <a:pt x="185820" y="582665"/>
                    <a:pt x="150823" y="582665"/>
                    <a:pt x="115826" y="582665"/>
                  </a:cubicBezTo>
                  <a:cubicBezTo>
                    <a:pt x="96171" y="582665"/>
                    <a:pt x="96100" y="582595"/>
                    <a:pt x="91788" y="562940"/>
                  </a:cubicBezTo>
                  <a:cubicBezTo>
                    <a:pt x="86839" y="540598"/>
                    <a:pt x="87899" y="517974"/>
                    <a:pt x="90374" y="495491"/>
                  </a:cubicBezTo>
                  <a:cubicBezTo>
                    <a:pt x="92354" y="477038"/>
                    <a:pt x="93202" y="477038"/>
                    <a:pt x="111442" y="476967"/>
                  </a:cubicBezTo>
                  <a:cubicBezTo>
                    <a:pt x="156621" y="476897"/>
                    <a:pt x="201799" y="476897"/>
                    <a:pt x="247047" y="476826"/>
                  </a:cubicBezTo>
                  <a:cubicBezTo>
                    <a:pt x="271863" y="476826"/>
                    <a:pt x="296679" y="477745"/>
                    <a:pt x="321354" y="476331"/>
                  </a:cubicBezTo>
                  <a:cubicBezTo>
                    <a:pt x="334787" y="475553"/>
                    <a:pt x="338605" y="480997"/>
                    <a:pt x="340867" y="492804"/>
                  </a:cubicBezTo>
                  <a:cubicBezTo>
                    <a:pt x="345534" y="517338"/>
                    <a:pt x="347867" y="541871"/>
                    <a:pt x="345463" y="566758"/>
                  </a:cubicBezTo>
                  <a:cubicBezTo>
                    <a:pt x="344049" y="581181"/>
                    <a:pt x="342706" y="582241"/>
                    <a:pt x="327929" y="582312"/>
                  </a:cubicBezTo>
                  <a:cubicBezTo>
                    <a:pt x="292225" y="582524"/>
                    <a:pt x="256521" y="582312"/>
                    <a:pt x="220746" y="582312"/>
                  </a:cubicBezTo>
                  <a:lnTo>
                    <a:pt x="220746" y="5827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9" name="Google Shape;1719;p59"/>
          <p:cNvGrpSpPr/>
          <p:nvPr/>
        </p:nvGrpSpPr>
        <p:grpSpPr>
          <a:xfrm flipH="1">
            <a:off x="7593127" y="-1"/>
            <a:ext cx="725404" cy="1506876"/>
            <a:chOff x="270716" y="5"/>
            <a:chExt cx="671235" cy="1394352"/>
          </a:xfrm>
        </p:grpSpPr>
        <p:sp>
          <p:nvSpPr>
            <p:cNvPr id="1720" name="Google Shape;1720;p59"/>
            <p:cNvSpPr/>
            <p:nvPr/>
          </p:nvSpPr>
          <p:spPr>
            <a:xfrm rot="10800000" flipH="1">
              <a:off x="496537" y="5"/>
              <a:ext cx="312153" cy="1338179"/>
            </a:xfrm>
            <a:custGeom>
              <a:avLst/>
              <a:gdLst/>
              <a:ahLst/>
              <a:cxnLst/>
              <a:rect l="l" t="t" r="r" b="b"/>
              <a:pathLst>
                <a:path w="70743" h="303270" extrusionOk="0">
                  <a:moveTo>
                    <a:pt x="19770" y="302065"/>
                  </a:moveTo>
                  <a:cubicBezTo>
                    <a:pt x="13266" y="281278"/>
                    <a:pt x="9165" y="259078"/>
                    <a:pt x="6549" y="237514"/>
                  </a:cubicBezTo>
                  <a:cubicBezTo>
                    <a:pt x="3933" y="215950"/>
                    <a:pt x="3226" y="194457"/>
                    <a:pt x="4640" y="172964"/>
                  </a:cubicBezTo>
                  <a:cubicBezTo>
                    <a:pt x="7186" y="133160"/>
                    <a:pt x="17437" y="93991"/>
                    <a:pt x="34900" y="58146"/>
                  </a:cubicBezTo>
                  <a:cubicBezTo>
                    <a:pt x="44657" y="38208"/>
                    <a:pt x="56818" y="19543"/>
                    <a:pt x="70463" y="2009"/>
                  </a:cubicBezTo>
                  <a:cubicBezTo>
                    <a:pt x="71382" y="878"/>
                    <a:pt x="69827" y="-748"/>
                    <a:pt x="68837" y="383"/>
                  </a:cubicBezTo>
                  <a:cubicBezTo>
                    <a:pt x="14043" y="61257"/>
                    <a:pt x="-6743" y="149138"/>
                    <a:pt x="1883" y="229313"/>
                  </a:cubicBezTo>
                  <a:cubicBezTo>
                    <a:pt x="3226" y="241615"/>
                    <a:pt x="5135" y="253776"/>
                    <a:pt x="7681" y="265865"/>
                  </a:cubicBezTo>
                  <a:cubicBezTo>
                    <a:pt x="10226" y="277955"/>
                    <a:pt x="14185" y="290399"/>
                    <a:pt x="18003" y="302630"/>
                  </a:cubicBezTo>
                  <a:cubicBezTo>
                    <a:pt x="18357" y="303761"/>
                    <a:pt x="20124" y="303266"/>
                    <a:pt x="19770" y="302135"/>
                  </a:cubicBezTo>
                  <a:lnTo>
                    <a:pt x="19770" y="302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1" name="Google Shape;1721;p59"/>
            <p:cNvGrpSpPr/>
            <p:nvPr/>
          </p:nvGrpSpPr>
          <p:grpSpPr>
            <a:xfrm rot="10800000" flipH="1">
              <a:off x="639820" y="1094942"/>
              <a:ext cx="218003" cy="299415"/>
              <a:chOff x="7134178" y="6147896"/>
              <a:chExt cx="49417" cy="67870"/>
            </a:xfrm>
          </p:grpSpPr>
          <p:sp>
            <p:nvSpPr>
              <p:cNvPr id="1722" name="Google Shape;1722;p59"/>
              <p:cNvSpPr/>
              <p:nvPr/>
            </p:nvSpPr>
            <p:spPr>
              <a:xfrm>
                <a:off x="7135517" y="6149717"/>
                <a:ext cx="46309" cy="64761"/>
              </a:xfrm>
              <a:custGeom>
                <a:avLst/>
                <a:gdLst/>
                <a:ahLst/>
                <a:cxnLst/>
                <a:rect l="l" t="t" r="r" b="b"/>
                <a:pathLst>
                  <a:path w="46309" h="64761" extrusionOk="0">
                    <a:moveTo>
                      <a:pt x="636" y="61156"/>
                    </a:moveTo>
                    <a:cubicBezTo>
                      <a:pt x="565" y="45743"/>
                      <a:pt x="7282" y="30472"/>
                      <a:pt x="18665" y="20079"/>
                    </a:cubicBezTo>
                    <a:cubicBezTo>
                      <a:pt x="22129" y="16898"/>
                      <a:pt x="25947" y="14211"/>
                      <a:pt x="29836" y="11524"/>
                    </a:cubicBezTo>
                    <a:lnTo>
                      <a:pt x="46309" y="0"/>
                    </a:lnTo>
                    <a:cubicBezTo>
                      <a:pt x="44612" y="27927"/>
                      <a:pt x="31815" y="55854"/>
                      <a:pt x="0" y="64762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59"/>
              <p:cNvSpPr/>
              <p:nvPr/>
            </p:nvSpPr>
            <p:spPr>
              <a:xfrm>
                <a:off x="7134178" y="6147896"/>
                <a:ext cx="49417" cy="67870"/>
              </a:xfrm>
              <a:custGeom>
                <a:avLst/>
                <a:gdLst/>
                <a:ahLst/>
                <a:cxnLst/>
                <a:rect l="l" t="t" r="r" b="b"/>
                <a:pathLst>
                  <a:path w="49417" h="67870" extrusionOk="0">
                    <a:moveTo>
                      <a:pt x="2612" y="63189"/>
                    </a:moveTo>
                    <a:cubicBezTo>
                      <a:pt x="3813" y="57391"/>
                      <a:pt x="4591" y="51453"/>
                      <a:pt x="6571" y="45867"/>
                    </a:cubicBezTo>
                    <a:cubicBezTo>
                      <a:pt x="8621" y="39858"/>
                      <a:pt x="11732" y="34131"/>
                      <a:pt x="15691" y="29252"/>
                    </a:cubicBezTo>
                    <a:cubicBezTo>
                      <a:pt x="19650" y="24374"/>
                      <a:pt x="24882" y="20132"/>
                      <a:pt x="30185" y="16385"/>
                    </a:cubicBezTo>
                    <a:cubicBezTo>
                      <a:pt x="36336" y="12072"/>
                      <a:pt x="42487" y="7759"/>
                      <a:pt x="48567" y="3446"/>
                    </a:cubicBezTo>
                    <a:lnTo>
                      <a:pt x="45881" y="1891"/>
                    </a:lnTo>
                    <a:cubicBezTo>
                      <a:pt x="45032" y="15395"/>
                      <a:pt x="41638" y="28969"/>
                      <a:pt x="34285" y="40494"/>
                    </a:cubicBezTo>
                    <a:cubicBezTo>
                      <a:pt x="30609" y="46291"/>
                      <a:pt x="25872" y="51453"/>
                      <a:pt x="20357" y="55553"/>
                    </a:cubicBezTo>
                    <a:cubicBezTo>
                      <a:pt x="14277" y="60078"/>
                      <a:pt x="7419" y="62270"/>
                      <a:pt x="632" y="65522"/>
                    </a:cubicBezTo>
                    <a:cubicBezTo>
                      <a:pt x="-499" y="66017"/>
                      <a:pt x="-4" y="68067"/>
                      <a:pt x="1268" y="67855"/>
                    </a:cubicBezTo>
                    <a:cubicBezTo>
                      <a:pt x="8692" y="67007"/>
                      <a:pt x="16115" y="62906"/>
                      <a:pt x="22054" y="58523"/>
                    </a:cubicBezTo>
                    <a:cubicBezTo>
                      <a:pt x="27993" y="54139"/>
                      <a:pt x="32801" y="48978"/>
                      <a:pt x="36831" y="42898"/>
                    </a:cubicBezTo>
                    <a:cubicBezTo>
                      <a:pt x="44820" y="30737"/>
                      <a:pt x="48496" y="16243"/>
                      <a:pt x="49416" y="1820"/>
                    </a:cubicBezTo>
                    <a:cubicBezTo>
                      <a:pt x="49486" y="548"/>
                      <a:pt x="47789" y="-513"/>
                      <a:pt x="46729" y="265"/>
                    </a:cubicBezTo>
                    <a:cubicBezTo>
                      <a:pt x="40083" y="4861"/>
                      <a:pt x="33437" y="9456"/>
                      <a:pt x="26862" y="14193"/>
                    </a:cubicBezTo>
                    <a:cubicBezTo>
                      <a:pt x="21347" y="18152"/>
                      <a:pt x="16257" y="22394"/>
                      <a:pt x="12156" y="27768"/>
                    </a:cubicBezTo>
                    <a:cubicBezTo>
                      <a:pt x="4803" y="37312"/>
                      <a:pt x="-1136" y="50958"/>
                      <a:pt x="1268" y="63189"/>
                    </a:cubicBezTo>
                    <a:cubicBezTo>
                      <a:pt x="1409" y="63825"/>
                      <a:pt x="2399" y="63825"/>
                      <a:pt x="2541" y="63189"/>
                    </a:cubicBezTo>
                    <a:lnTo>
                      <a:pt x="2541" y="63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4" name="Google Shape;1724;p59"/>
            <p:cNvSpPr/>
            <p:nvPr/>
          </p:nvSpPr>
          <p:spPr>
            <a:xfrm rot="10800000" flipH="1">
              <a:off x="459838" y="911234"/>
              <a:ext cx="130570" cy="344510"/>
            </a:xfrm>
            <a:custGeom>
              <a:avLst/>
              <a:gdLst/>
              <a:ahLst/>
              <a:cxnLst/>
              <a:rect l="l" t="t" r="r" b="b"/>
              <a:pathLst>
                <a:path w="29591" h="78076" extrusionOk="0">
                  <a:moveTo>
                    <a:pt x="26109" y="76505"/>
                  </a:moveTo>
                  <a:cubicBezTo>
                    <a:pt x="15575" y="69718"/>
                    <a:pt x="9070" y="58406"/>
                    <a:pt x="5959" y="46528"/>
                  </a:cubicBezTo>
                  <a:cubicBezTo>
                    <a:pt x="2142" y="31822"/>
                    <a:pt x="3626" y="16551"/>
                    <a:pt x="3626" y="1491"/>
                  </a:cubicBezTo>
                  <a:lnTo>
                    <a:pt x="657" y="2269"/>
                  </a:lnTo>
                  <a:cubicBezTo>
                    <a:pt x="4546" y="7713"/>
                    <a:pt x="9212" y="12450"/>
                    <a:pt x="13383" y="17611"/>
                  </a:cubicBezTo>
                  <a:cubicBezTo>
                    <a:pt x="17979" y="23338"/>
                    <a:pt x="21443" y="29631"/>
                    <a:pt x="23493" y="36701"/>
                  </a:cubicBezTo>
                  <a:cubicBezTo>
                    <a:pt x="25402" y="43347"/>
                    <a:pt x="26180" y="50275"/>
                    <a:pt x="26109" y="57133"/>
                  </a:cubicBezTo>
                  <a:cubicBezTo>
                    <a:pt x="26039" y="63991"/>
                    <a:pt x="24483" y="70496"/>
                    <a:pt x="24766" y="77142"/>
                  </a:cubicBezTo>
                  <a:cubicBezTo>
                    <a:pt x="24766" y="77990"/>
                    <a:pt x="26039" y="78485"/>
                    <a:pt x="26463" y="77637"/>
                  </a:cubicBezTo>
                  <a:cubicBezTo>
                    <a:pt x="29149" y="71627"/>
                    <a:pt x="29432" y="64274"/>
                    <a:pt x="29574" y="57770"/>
                  </a:cubicBezTo>
                  <a:cubicBezTo>
                    <a:pt x="29715" y="50770"/>
                    <a:pt x="29008" y="43700"/>
                    <a:pt x="27099" y="36983"/>
                  </a:cubicBezTo>
                  <a:cubicBezTo>
                    <a:pt x="25190" y="30267"/>
                    <a:pt x="22291" y="24257"/>
                    <a:pt x="18191" y="18813"/>
                  </a:cubicBezTo>
                  <a:cubicBezTo>
                    <a:pt x="13524" y="12521"/>
                    <a:pt x="7868" y="7077"/>
                    <a:pt x="3343" y="714"/>
                  </a:cubicBezTo>
                  <a:cubicBezTo>
                    <a:pt x="2495" y="-488"/>
                    <a:pt x="374" y="-135"/>
                    <a:pt x="374" y="1491"/>
                  </a:cubicBezTo>
                  <a:cubicBezTo>
                    <a:pt x="374" y="17541"/>
                    <a:pt x="-1535" y="34014"/>
                    <a:pt x="3273" y="49568"/>
                  </a:cubicBezTo>
                  <a:cubicBezTo>
                    <a:pt x="6949" y="61658"/>
                    <a:pt x="13807" y="72051"/>
                    <a:pt x="25261" y="77849"/>
                  </a:cubicBezTo>
                  <a:cubicBezTo>
                    <a:pt x="26180" y="78344"/>
                    <a:pt x="26958" y="77000"/>
                    <a:pt x="26039" y="76435"/>
                  </a:cubicBezTo>
                  <a:lnTo>
                    <a:pt x="26039" y="76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9"/>
            <p:cNvSpPr/>
            <p:nvPr/>
          </p:nvSpPr>
          <p:spPr>
            <a:xfrm rot="10800000" flipH="1">
              <a:off x="562224" y="881273"/>
              <a:ext cx="379727" cy="185462"/>
            </a:xfrm>
            <a:custGeom>
              <a:avLst/>
              <a:gdLst/>
              <a:ahLst/>
              <a:cxnLst/>
              <a:rect l="l" t="t" r="r" b="b"/>
              <a:pathLst>
                <a:path w="86057" h="42031" extrusionOk="0">
                  <a:moveTo>
                    <a:pt x="2548" y="38611"/>
                  </a:moveTo>
                  <a:cubicBezTo>
                    <a:pt x="10749" y="26945"/>
                    <a:pt x="19869" y="15633"/>
                    <a:pt x="33939" y="10966"/>
                  </a:cubicBezTo>
                  <a:cubicBezTo>
                    <a:pt x="41858" y="8350"/>
                    <a:pt x="50200" y="7431"/>
                    <a:pt x="58472" y="6512"/>
                  </a:cubicBezTo>
                  <a:cubicBezTo>
                    <a:pt x="66744" y="5593"/>
                    <a:pt x="75652" y="4674"/>
                    <a:pt x="84207" y="3755"/>
                  </a:cubicBezTo>
                  <a:lnTo>
                    <a:pt x="82581" y="927"/>
                  </a:lnTo>
                  <a:cubicBezTo>
                    <a:pt x="74380" y="15562"/>
                    <a:pt x="61300" y="28076"/>
                    <a:pt x="44827" y="32813"/>
                  </a:cubicBezTo>
                  <a:cubicBezTo>
                    <a:pt x="31393" y="36631"/>
                    <a:pt x="16122" y="39035"/>
                    <a:pt x="2194" y="36489"/>
                  </a:cubicBezTo>
                  <a:cubicBezTo>
                    <a:pt x="-68" y="36065"/>
                    <a:pt x="-917" y="39105"/>
                    <a:pt x="1275" y="39883"/>
                  </a:cubicBezTo>
                  <a:cubicBezTo>
                    <a:pt x="8770" y="42570"/>
                    <a:pt x="16829" y="42287"/>
                    <a:pt x="24677" y="41438"/>
                  </a:cubicBezTo>
                  <a:cubicBezTo>
                    <a:pt x="32525" y="40590"/>
                    <a:pt x="39666" y="39317"/>
                    <a:pt x="46877" y="37126"/>
                  </a:cubicBezTo>
                  <a:cubicBezTo>
                    <a:pt x="64552" y="31823"/>
                    <a:pt x="77067" y="18461"/>
                    <a:pt x="85833" y="2835"/>
                  </a:cubicBezTo>
                  <a:cubicBezTo>
                    <a:pt x="86470" y="1704"/>
                    <a:pt x="85692" y="-134"/>
                    <a:pt x="84207" y="8"/>
                  </a:cubicBezTo>
                  <a:cubicBezTo>
                    <a:pt x="74875" y="998"/>
                    <a:pt x="65471" y="1917"/>
                    <a:pt x="56139" y="3048"/>
                  </a:cubicBezTo>
                  <a:cubicBezTo>
                    <a:pt x="47443" y="4108"/>
                    <a:pt x="38464" y="5098"/>
                    <a:pt x="30333" y="8421"/>
                  </a:cubicBezTo>
                  <a:cubicBezTo>
                    <a:pt x="16546" y="14077"/>
                    <a:pt x="8345" y="25319"/>
                    <a:pt x="992" y="37691"/>
                  </a:cubicBezTo>
                  <a:cubicBezTo>
                    <a:pt x="356" y="38752"/>
                    <a:pt x="1911" y="39529"/>
                    <a:pt x="2548" y="38611"/>
                  </a:cubicBezTo>
                  <a:lnTo>
                    <a:pt x="2548" y="386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9"/>
            <p:cNvSpPr/>
            <p:nvPr/>
          </p:nvSpPr>
          <p:spPr>
            <a:xfrm rot="10800000" flipH="1">
              <a:off x="348504" y="663846"/>
              <a:ext cx="172613" cy="323604"/>
            </a:xfrm>
            <a:custGeom>
              <a:avLst/>
              <a:gdLst/>
              <a:ahLst/>
              <a:cxnLst/>
              <a:rect l="l" t="t" r="r" b="b"/>
              <a:pathLst>
                <a:path w="39119" h="73338" extrusionOk="0">
                  <a:moveTo>
                    <a:pt x="37702" y="71685"/>
                  </a:moveTo>
                  <a:cubicBezTo>
                    <a:pt x="25965" y="66665"/>
                    <a:pt x="17623" y="56414"/>
                    <a:pt x="12603" y="44960"/>
                  </a:cubicBezTo>
                  <a:cubicBezTo>
                    <a:pt x="6523" y="31103"/>
                    <a:pt x="5533" y="15902"/>
                    <a:pt x="3058" y="1197"/>
                  </a:cubicBezTo>
                  <a:lnTo>
                    <a:pt x="372" y="2752"/>
                  </a:lnTo>
                  <a:cubicBezTo>
                    <a:pt x="5533" y="7842"/>
                    <a:pt x="11472" y="12084"/>
                    <a:pt x="16774" y="17034"/>
                  </a:cubicBezTo>
                  <a:cubicBezTo>
                    <a:pt x="22077" y="21982"/>
                    <a:pt x="25965" y="27356"/>
                    <a:pt x="28864" y="33648"/>
                  </a:cubicBezTo>
                  <a:cubicBezTo>
                    <a:pt x="31621" y="39587"/>
                    <a:pt x="33389" y="46021"/>
                    <a:pt x="34450" y="52525"/>
                  </a:cubicBezTo>
                  <a:cubicBezTo>
                    <a:pt x="35510" y="59030"/>
                    <a:pt x="35086" y="66100"/>
                    <a:pt x="36429" y="72675"/>
                  </a:cubicBezTo>
                  <a:cubicBezTo>
                    <a:pt x="36641" y="73594"/>
                    <a:pt x="37985" y="73524"/>
                    <a:pt x="38197" y="72675"/>
                  </a:cubicBezTo>
                  <a:cubicBezTo>
                    <a:pt x="39894" y="66383"/>
                    <a:pt x="38904" y="59100"/>
                    <a:pt x="37985" y="52737"/>
                  </a:cubicBezTo>
                  <a:cubicBezTo>
                    <a:pt x="36995" y="45879"/>
                    <a:pt x="35227" y="39233"/>
                    <a:pt x="32329" y="32941"/>
                  </a:cubicBezTo>
                  <a:cubicBezTo>
                    <a:pt x="29430" y="26649"/>
                    <a:pt x="25683" y="21205"/>
                    <a:pt x="20875" y="16468"/>
                  </a:cubicBezTo>
                  <a:cubicBezTo>
                    <a:pt x="15077" y="10812"/>
                    <a:pt x="8432" y="6216"/>
                    <a:pt x="2705" y="489"/>
                  </a:cubicBezTo>
                  <a:cubicBezTo>
                    <a:pt x="1503" y="-713"/>
                    <a:pt x="-194" y="489"/>
                    <a:pt x="18" y="2045"/>
                  </a:cubicBezTo>
                  <a:cubicBezTo>
                    <a:pt x="2563" y="17528"/>
                    <a:pt x="3482" y="33719"/>
                    <a:pt x="10411" y="48142"/>
                  </a:cubicBezTo>
                  <a:cubicBezTo>
                    <a:pt x="15997" y="59808"/>
                    <a:pt x="24622" y="69211"/>
                    <a:pt x="37136" y="73170"/>
                  </a:cubicBezTo>
                  <a:cubicBezTo>
                    <a:pt x="37985" y="73453"/>
                    <a:pt x="38621" y="72039"/>
                    <a:pt x="37773" y="71685"/>
                  </a:cubicBezTo>
                  <a:lnTo>
                    <a:pt x="37773" y="716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9"/>
            <p:cNvSpPr/>
            <p:nvPr/>
          </p:nvSpPr>
          <p:spPr>
            <a:xfrm rot="10800000" flipH="1">
              <a:off x="270716" y="214512"/>
              <a:ext cx="258511" cy="260086"/>
            </a:xfrm>
            <a:custGeom>
              <a:avLst/>
              <a:gdLst/>
              <a:ahLst/>
              <a:cxnLst/>
              <a:rect l="l" t="t" r="r" b="b"/>
              <a:pathLst>
                <a:path w="58586" h="58943" extrusionOk="0">
                  <a:moveTo>
                    <a:pt x="57667" y="57314"/>
                  </a:moveTo>
                  <a:cubicBezTo>
                    <a:pt x="44164" y="56465"/>
                    <a:pt x="32498" y="48971"/>
                    <a:pt x="23943" y="38932"/>
                  </a:cubicBezTo>
                  <a:cubicBezTo>
                    <a:pt x="14469" y="27832"/>
                    <a:pt x="9379" y="13833"/>
                    <a:pt x="3016" y="895"/>
                  </a:cubicBezTo>
                  <a:lnTo>
                    <a:pt x="824" y="3086"/>
                  </a:lnTo>
                  <a:cubicBezTo>
                    <a:pt x="7752" y="6409"/>
                    <a:pt x="15176" y="8460"/>
                    <a:pt x="22105" y="11641"/>
                  </a:cubicBezTo>
                  <a:cubicBezTo>
                    <a:pt x="28397" y="14540"/>
                    <a:pt x="33983" y="18499"/>
                    <a:pt x="38719" y="23661"/>
                  </a:cubicBezTo>
                  <a:cubicBezTo>
                    <a:pt x="43457" y="28822"/>
                    <a:pt x="46779" y="34336"/>
                    <a:pt x="49608" y="40275"/>
                  </a:cubicBezTo>
                  <a:cubicBezTo>
                    <a:pt x="52435" y="46214"/>
                    <a:pt x="53920" y="52719"/>
                    <a:pt x="56890" y="58516"/>
                  </a:cubicBezTo>
                  <a:cubicBezTo>
                    <a:pt x="57314" y="59294"/>
                    <a:pt x="58586" y="58940"/>
                    <a:pt x="58586" y="58021"/>
                  </a:cubicBezTo>
                  <a:cubicBezTo>
                    <a:pt x="58445" y="51446"/>
                    <a:pt x="55546" y="44729"/>
                    <a:pt x="52789" y="38861"/>
                  </a:cubicBezTo>
                  <a:cubicBezTo>
                    <a:pt x="49890" y="32639"/>
                    <a:pt x="46285" y="26842"/>
                    <a:pt x="41689" y="21751"/>
                  </a:cubicBezTo>
                  <a:cubicBezTo>
                    <a:pt x="37093" y="16661"/>
                    <a:pt x="31649" y="12560"/>
                    <a:pt x="25498" y="9591"/>
                  </a:cubicBezTo>
                  <a:cubicBezTo>
                    <a:pt x="18004" y="5985"/>
                    <a:pt x="9874" y="3864"/>
                    <a:pt x="2379" y="188"/>
                  </a:cubicBezTo>
                  <a:cubicBezTo>
                    <a:pt x="895" y="-520"/>
                    <a:pt x="-520" y="895"/>
                    <a:pt x="188" y="2379"/>
                  </a:cubicBezTo>
                  <a:cubicBezTo>
                    <a:pt x="6904" y="16095"/>
                    <a:pt x="12207" y="30943"/>
                    <a:pt x="22600" y="42467"/>
                  </a:cubicBezTo>
                  <a:cubicBezTo>
                    <a:pt x="26983" y="47345"/>
                    <a:pt x="32215" y="51587"/>
                    <a:pt x="38013" y="54557"/>
                  </a:cubicBezTo>
                  <a:cubicBezTo>
                    <a:pt x="44305" y="57809"/>
                    <a:pt x="50668" y="59011"/>
                    <a:pt x="57667" y="58799"/>
                  </a:cubicBezTo>
                  <a:cubicBezTo>
                    <a:pt x="58728" y="58799"/>
                    <a:pt x="58657" y="57244"/>
                    <a:pt x="57667" y="57173"/>
                  </a:cubicBezTo>
                  <a:lnTo>
                    <a:pt x="57667" y="571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9"/>
            <p:cNvSpPr/>
            <p:nvPr/>
          </p:nvSpPr>
          <p:spPr>
            <a:xfrm rot="10800000" flipH="1">
              <a:off x="291512" y="437493"/>
              <a:ext cx="214302" cy="296295"/>
            </a:xfrm>
            <a:custGeom>
              <a:avLst/>
              <a:gdLst/>
              <a:ahLst/>
              <a:cxnLst/>
              <a:rect l="l" t="t" r="r" b="b"/>
              <a:pathLst>
                <a:path w="48567" h="67149" extrusionOk="0">
                  <a:moveTo>
                    <a:pt x="47721" y="65444"/>
                  </a:moveTo>
                  <a:cubicBezTo>
                    <a:pt x="35208" y="62262"/>
                    <a:pt x="25380" y="53071"/>
                    <a:pt x="18805" y="42395"/>
                  </a:cubicBezTo>
                  <a:cubicBezTo>
                    <a:pt x="10957" y="29740"/>
                    <a:pt x="7776" y="15175"/>
                    <a:pt x="3180" y="1176"/>
                  </a:cubicBezTo>
                  <a:lnTo>
                    <a:pt x="847" y="3015"/>
                  </a:lnTo>
                  <a:cubicBezTo>
                    <a:pt x="6644" y="7328"/>
                    <a:pt x="13149" y="10509"/>
                    <a:pt x="19088" y="14610"/>
                  </a:cubicBezTo>
                  <a:cubicBezTo>
                    <a:pt x="25027" y="18711"/>
                    <a:pt x="29905" y="23660"/>
                    <a:pt x="33723" y="29669"/>
                  </a:cubicBezTo>
                  <a:cubicBezTo>
                    <a:pt x="37258" y="35184"/>
                    <a:pt x="39874" y="41193"/>
                    <a:pt x="41854" y="47415"/>
                  </a:cubicBezTo>
                  <a:cubicBezTo>
                    <a:pt x="43833" y="53637"/>
                    <a:pt x="44399" y="60354"/>
                    <a:pt x="46661" y="66504"/>
                  </a:cubicBezTo>
                  <a:cubicBezTo>
                    <a:pt x="47015" y="67494"/>
                    <a:pt x="48358" y="67282"/>
                    <a:pt x="48429" y="66292"/>
                  </a:cubicBezTo>
                  <a:cubicBezTo>
                    <a:pt x="49135" y="59646"/>
                    <a:pt x="47015" y="52364"/>
                    <a:pt x="45035" y="46072"/>
                  </a:cubicBezTo>
                  <a:cubicBezTo>
                    <a:pt x="43055" y="39779"/>
                    <a:pt x="40227" y="33275"/>
                    <a:pt x="36409" y="27548"/>
                  </a:cubicBezTo>
                  <a:cubicBezTo>
                    <a:pt x="32592" y="21821"/>
                    <a:pt x="28279" y="17367"/>
                    <a:pt x="22976" y="13479"/>
                  </a:cubicBezTo>
                  <a:cubicBezTo>
                    <a:pt x="16401" y="8671"/>
                    <a:pt x="8977" y="5136"/>
                    <a:pt x="2402" y="258"/>
                  </a:cubicBezTo>
                  <a:cubicBezTo>
                    <a:pt x="1271" y="-591"/>
                    <a:pt x="-355" y="823"/>
                    <a:pt x="69" y="2096"/>
                  </a:cubicBezTo>
                  <a:cubicBezTo>
                    <a:pt x="4877" y="16872"/>
                    <a:pt x="8129" y="32709"/>
                    <a:pt x="16896" y="45789"/>
                  </a:cubicBezTo>
                  <a:cubicBezTo>
                    <a:pt x="24178" y="56677"/>
                    <a:pt x="34147" y="65020"/>
                    <a:pt x="47368" y="67070"/>
                  </a:cubicBezTo>
                  <a:cubicBezTo>
                    <a:pt x="48358" y="67211"/>
                    <a:pt x="48782" y="65797"/>
                    <a:pt x="47792" y="65515"/>
                  </a:cubicBezTo>
                  <a:lnTo>
                    <a:pt x="47792" y="655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59"/>
            <p:cNvSpPr/>
            <p:nvPr/>
          </p:nvSpPr>
          <p:spPr>
            <a:xfrm rot="10800000" flipH="1">
              <a:off x="510923" y="654851"/>
              <a:ext cx="316919" cy="214977"/>
            </a:xfrm>
            <a:custGeom>
              <a:avLst/>
              <a:gdLst/>
              <a:ahLst/>
              <a:cxnLst/>
              <a:rect l="l" t="t" r="r" b="b"/>
              <a:pathLst>
                <a:path w="71823" h="48720" extrusionOk="0">
                  <a:moveTo>
                    <a:pt x="2581" y="47003"/>
                  </a:moveTo>
                  <a:cubicBezTo>
                    <a:pt x="8237" y="35408"/>
                    <a:pt x="14600" y="23954"/>
                    <a:pt x="26478" y="17733"/>
                  </a:cubicBezTo>
                  <a:cubicBezTo>
                    <a:pt x="33195" y="14198"/>
                    <a:pt x="40689" y="12077"/>
                    <a:pt x="47971" y="10026"/>
                  </a:cubicBezTo>
                  <a:cubicBezTo>
                    <a:pt x="55253" y="7976"/>
                    <a:pt x="62959" y="5855"/>
                    <a:pt x="70525" y="3733"/>
                  </a:cubicBezTo>
                  <a:lnTo>
                    <a:pt x="68191" y="1401"/>
                  </a:lnTo>
                  <a:cubicBezTo>
                    <a:pt x="63101" y="15682"/>
                    <a:pt x="53062" y="28691"/>
                    <a:pt x="39062" y="35266"/>
                  </a:cubicBezTo>
                  <a:cubicBezTo>
                    <a:pt x="27680" y="40640"/>
                    <a:pt x="14459" y="44882"/>
                    <a:pt x="1733" y="44740"/>
                  </a:cubicBezTo>
                  <a:cubicBezTo>
                    <a:pt x="-176" y="44740"/>
                    <a:pt x="-742" y="47851"/>
                    <a:pt x="1238" y="48205"/>
                  </a:cubicBezTo>
                  <a:cubicBezTo>
                    <a:pt x="8237" y="49477"/>
                    <a:pt x="15166" y="48205"/>
                    <a:pt x="21953" y="46437"/>
                  </a:cubicBezTo>
                  <a:cubicBezTo>
                    <a:pt x="28740" y="44670"/>
                    <a:pt x="35457" y="42195"/>
                    <a:pt x="41749" y="39155"/>
                  </a:cubicBezTo>
                  <a:cubicBezTo>
                    <a:pt x="48042" y="36115"/>
                    <a:pt x="53910" y="31378"/>
                    <a:pt x="58718" y="26004"/>
                  </a:cubicBezTo>
                  <a:cubicBezTo>
                    <a:pt x="64939" y="19076"/>
                    <a:pt x="68615" y="11016"/>
                    <a:pt x="71726" y="2390"/>
                  </a:cubicBezTo>
                  <a:cubicBezTo>
                    <a:pt x="72221" y="1047"/>
                    <a:pt x="70737" y="-296"/>
                    <a:pt x="69394" y="57"/>
                  </a:cubicBezTo>
                  <a:cubicBezTo>
                    <a:pt x="61263" y="2320"/>
                    <a:pt x="53062" y="4511"/>
                    <a:pt x="44931" y="6915"/>
                  </a:cubicBezTo>
                  <a:cubicBezTo>
                    <a:pt x="37437" y="9107"/>
                    <a:pt x="29589" y="11299"/>
                    <a:pt x="22872" y="15399"/>
                  </a:cubicBezTo>
                  <a:cubicBezTo>
                    <a:pt x="17004" y="19005"/>
                    <a:pt x="12196" y="24025"/>
                    <a:pt x="8378" y="29681"/>
                  </a:cubicBezTo>
                  <a:cubicBezTo>
                    <a:pt x="4914" y="34842"/>
                    <a:pt x="2934" y="40498"/>
                    <a:pt x="743" y="46225"/>
                  </a:cubicBezTo>
                  <a:cubicBezTo>
                    <a:pt x="389" y="47215"/>
                    <a:pt x="1944" y="47851"/>
                    <a:pt x="2439" y="46932"/>
                  </a:cubicBezTo>
                  <a:lnTo>
                    <a:pt x="2439" y="469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59"/>
            <p:cNvSpPr/>
            <p:nvPr/>
          </p:nvSpPr>
          <p:spPr>
            <a:xfrm rot="10800000" flipH="1">
              <a:off x="532328" y="155080"/>
              <a:ext cx="189336" cy="300244"/>
            </a:xfrm>
            <a:custGeom>
              <a:avLst/>
              <a:gdLst/>
              <a:ahLst/>
              <a:cxnLst/>
              <a:rect l="l" t="t" r="r" b="b"/>
              <a:pathLst>
                <a:path w="42909" h="68044" extrusionOk="0">
                  <a:moveTo>
                    <a:pt x="3244" y="66308"/>
                  </a:moveTo>
                  <a:cubicBezTo>
                    <a:pt x="2749" y="54289"/>
                    <a:pt x="2466" y="41562"/>
                    <a:pt x="9678" y="31311"/>
                  </a:cubicBezTo>
                  <a:cubicBezTo>
                    <a:pt x="13495" y="25867"/>
                    <a:pt x="18869" y="21554"/>
                    <a:pt x="23889" y="17312"/>
                  </a:cubicBezTo>
                  <a:cubicBezTo>
                    <a:pt x="29545" y="12504"/>
                    <a:pt x="35413" y="7838"/>
                    <a:pt x="41140" y="3172"/>
                  </a:cubicBezTo>
                  <a:lnTo>
                    <a:pt x="38029" y="2324"/>
                  </a:lnTo>
                  <a:cubicBezTo>
                    <a:pt x="40079" y="15969"/>
                    <a:pt x="38453" y="31876"/>
                    <a:pt x="29474" y="42977"/>
                  </a:cubicBezTo>
                  <a:cubicBezTo>
                    <a:pt x="22262" y="51885"/>
                    <a:pt x="12718" y="60581"/>
                    <a:pt x="1830" y="64611"/>
                  </a:cubicBezTo>
                  <a:cubicBezTo>
                    <a:pt x="-291" y="65389"/>
                    <a:pt x="557" y="68429"/>
                    <a:pt x="2749" y="68005"/>
                  </a:cubicBezTo>
                  <a:cubicBezTo>
                    <a:pt x="9395" y="66874"/>
                    <a:pt x="14980" y="63056"/>
                    <a:pt x="20141" y="58884"/>
                  </a:cubicBezTo>
                  <a:cubicBezTo>
                    <a:pt x="25302" y="54713"/>
                    <a:pt x="29686" y="50329"/>
                    <a:pt x="33645" y="45310"/>
                  </a:cubicBezTo>
                  <a:cubicBezTo>
                    <a:pt x="37605" y="40290"/>
                    <a:pt x="40079" y="34139"/>
                    <a:pt x="41564" y="27846"/>
                  </a:cubicBezTo>
                  <a:cubicBezTo>
                    <a:pt x="43685" y="18938"/>
                    <a:pt x="42978" y="10242"/>
                    <a:pt x="41635" y="1334"/>
                  </a:cubicBezTo>
                  <a:cubicBezTo>
                    <a:pt x="41422" y="-222"/>
                    <a:pt x="39443" y="-292"/>
                    <a:pt x="38524" y="485"/>
                  </a:cubicBezTo>
                  <a:cubicBezTo>
                    <a:pt x="32443" y="5434"/>
                    <a:pt x="26292" y="10313"/>
                    <a:pt x="20354" y="15403"/>
                  </a:cubicBezTo>
                  <a:cubicBezTo>
                    <a:pt x="14980" y="19999"/>
                    <a:pt x="9324" y="24736"/>
                    <a:pt x="5577" y="30816"/>
                  </a:cubicBezTo>
                  <a:cubicBezTo>
                    <a:pt x="2183" y="36331"/>
                    <a:pt x="699" y="42764"/>
                    <a:pt x="133" y="49198"/>
                  </a:cubicBezTo>
                  <a:cubicBezTo>
                    <a:pt x="-362" y="55137"/>
                    <a:pt x="628" y="60723"/>
                    <a:pt x="1406" y="66520"/>
                  </a:cubicBezTo>
                  <a:cubicBezTo>
                    <a:pt x="1547" y="67510"/>
                    <a:pt x="3244" y="67298"/>
                    <a:pt x="3173" y="66308"/>
                  </a:cubicBezTo>
                  <a:lnTo>
                    <a:pt x="3173" y="663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9"/>
            <p:cNvSpPr/>
            <p:nvPr/>
          </p:nvSpPr>
          <p:spPr>
            <a:xfrm rot="10800000" flipH="1">
              <a:off x="504839" y="436699"/>
              <a:ext cx="288785" cy="249986"/>
            </a:xfrm>
            <a:custGeom>
              <a:avLst/>
              <a:gdLst/>
              <a:ahLst/>
              <a:cxnLst/>
              <a:rect l="l" t="t" r="r" b="b"/>
              <a:pathLst>
                <a:path w="65447" h="56654" extrusionOk="0">
                  <a:moveTo>
                    <a:pt x="2616" y="55050"/>
                  </a:moveTo>
                  <a:cubicBezTo>
                    <a:pt x="6788" y="42537"/>
                    <a:pt x="11807" y="30235"/>
                    <a:pt x="23190" y="22528"/>
                  </a:cubicBezTo>
                  <a:cubicBezTo>
                    <a:pt x="29200" y="18427"/>
                    <a:pt x="35987" y="15529"/>
                    <a:pt x="42563" y="12630"/>
                  </a:cubicBezTo>
                  <a:cubicBezTo>
                    <a:pt x="49845" y="9449"/>
                    <a:pt x="57197" y="6408"/>
                    <a:pt x="64551" y="3297"/>
                  </a:cubicBezTo>
                  <a:lnTo>
                    <a:pt x="61793" y="1176"/>
                  </a:lnTo>
                  <a:cubicBezTo>
                    <a:pt x="60803" y="5560"/>
                    <a:pt x="59884" y="9943"/>
                    <a:pt x="57905" y="14044"/>
                  </a:cubicBezTo>
                  <a:cubicBezTo>
                    <a:pt x="56137" y="17791"/>
                    <a:pt x="53945" y="21326"/>
                    <a:pt x="51612" y="24649"/>
                  </a:cubicBezTo>
                  <a:cubicBezTo>
                    <a:pt x="47865" y="30093"/>
                    <a:pt x="43270" y="34901"/>
                    <a:pt x="37755" y="38507"/>
                  </a:cubicBezTo>
                  <a:cubicBezTo>
                    <a:pt x="27079" y="45364"/>
                    <a:pt x="14494" y="51515"/>
                    <a:pt x="1697" y="53071"/>
                  </a:cubicBezTo>
                  <a:cubicBezTo>
                    <a:pt x="-494" y="53354"/>
                    <a:pt x="-636" y="56464"/>
                    <a:pt x="1697" y="56606"/>
                  </a:cubicBezTo>
                  <a:cubicBezTo>
                    <a:pt x="8909" y="57030"/>
                    <a:pt x="15696" y="54626"/>
                    <a:pt x="22271" y="51940"/>
                  </a:cubicBezTo>
                  <a:cubicBezTo>
                    <a:pt x="28847" y="49253"/>
                    <a:pt x="34856" y="46142"/>
                    <a:pt x="40654" y="42324"/>
                  </a:cubicBezTo>
                  <a:cubicBezTo>
                    <a:pt x="46451" y="38507"/>
                    <a:pt x="51330" y="33275"/>
                    <a:pt x="55360" y="27548"/>
                  </a:cubicBezTo>
                  <a:cubicBezTo>
                    <a:pt x="60732" y="19841"/>
                    <a:pt x="63419" y="11357"/>
                    <a:pt x="65399" y="2308"/>
                  </a:cubicBezTo>
                  <a:cubicBezTo>
                    <a:pt x="65752" y="611"/>
                    <a:pt x="64126" y="-450"/>
                    <a:pt x="62642" y="187"/>
                  </a:cubicBezTo>
                  <a:cubicBezTo>
                    <a:pt x="54935" y="3439"/>
                    <a:pt x="47229" y="6620"/>
                    <a:pt x="39593" y="10014"/>
                  </a:cubicBezTo>
                  <a:cubicBezTo>
                    <a:pt x="32594" y="13125"/>
                    <a:pt x="25312" y="16236"/>
                    <a:pt x="19160" y="20972"/>
                  </a:cubicBezTo>
                  <a:cubicBezTo>
                    <a:pt x="13575" y="25356"/>
                    <a:pt x="9262" y="31153"/>
                    <a:pt x="6151" y="37517"/>
                  </a:cubicBezTo>
                  <a:cubicBezTo>
                    <a:pt x="3394" y="43032"/>
                    <a:pt x="2263" y="48758"/>
                    <a:pt x="849" y="54697"/>
                  </a:cubicBezTo>
                  <a:cubicBezTo>
                    <a:pt x="566" y="55828"/>
                    <a:pt x="2263" y="56323"/>
                    <a:pt x="2616" y="55192"/>
                  </a:cubicBezTo>
                  <a:lnTo>
                    <a:pt x="2616" y="55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9"/>
            <p:cNvSpPr/>
            <p:nvPr/>
          </p:nvSpPr>
          <p:spPr>
            <a:xfrm rot="10800000" flipH="1">
              <a:off x="343824" y="300922"/>
              <a:ext cx="74765" cy="87226"/>
            </a:xfrm>
            <a:custGeom>
              <a:avLst/>
              <a:gdLst/>
              <a:ahLst/>
              <a:cxnLst/>
              <a:rect l="l" t="t" r="r" b="b"/>
              <a:pathLst>
                <a:path w="16944" h="19768" extrusionOk="0">
                  <a:moveTo>
                    <a:pt x="89" y="1307"/>
                  </a:moveTo>
                  <a:cubicBezTo>
                    <a:pt x="796" y="3146"/>
                    <a:pt x="1574" y="4984"/>
                    <a:pt x="2564" y="6751"/>
                  </a:cubicBezTo>
                  <a:cubicBezTo>
                    <a:pt x="3553" y="8519"/>
                    <a:pt x="4826" y="10074"/>
                    <a:pt x="6099" y="11629"/>
                  </a:cubicBezTo>
                  <a:cubicBezTo>
                    <a:pt x="8573" y="14670"/>
                    <a:pt x="11402" y="17922"/>
                    <a:pt x="14937" y="19619"/>
                  </a:cubicBezTo>
                  <a:cubicBezTo>
                    <a:pt x="16138" y="20184"/>
                    <a:pt x="17411" y="19053"/>
                    <a:pt x="16775" y="17781"/>
                  </a:cubicBezTo>
                  <a:cubicBezTo>
                    <a:pt x="15007" y="14387"/>
                    <a:pt x="11826" y="11842"/>
                    <a:pt x="9210" y="9084"/>
                  </a:cubicBezTo>
                  <a:cubicBezTo>
                    <a:pt x="7937" y="7741"/>
                    <a:pt x="6806" y="6327"/>
                    <a:pt x="5533" y="4913"/>
                  </a:cubicBezTo>
                  <a:cubicBezTo>
                    <a:pt x="4261" y="3499"/>
                    <a:pt x="2988" y="2085"/>
                    <a:pt x="1928" y="459"/>
                  </a:cubicBezTo>
                  <a:cubicBezTo>
                    <a:pt x="1291" y="-460"/>
                    <a:pt x="-406" y="105"/>
                    <a:pt x="89" y="1236"/>
                  </a:cubicBezTo>
                  <a:lnTo>
                    <a:pt x="89" y="12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9"/>
            <p:cNvSpPr/>
            <p:nvPr/>
          </p:nvSpPr>
          <p:spPr>
            <a:xfrm rot="10800000" flipH="1">
              <a:off x="345266" y="566168"/>
              <a:ext cx="72934" cy="90633"/>
            </a:xfrm>
            <a:custGeom>
              <a:avLst/>
              <a:gdLst/>
              <a:ahLst/>
              <a:cxnLst/>
              <a:rect l="l" t="t" r="r" b="b"/>
              <a:pathLst>
                <a:path w="16529" h="20540" extrusionOk="0">
                  <a:moveTo>
                    <a:pt x="186" y="1471"/>
                  </a:moveTo>
                  <a:cubicBezTo>
                    <a:pt x="752" y="2250"/>
                    <a:pt x="1388" y="3027"/>
                    <a:pt x="1883" y="3805"/>
                  </a:cubicBezTo>
                  <a:cubicBezTo>
                    <a:pt x="2378" y="4582"/>
                    <a:pt x="2802" y="5360"/>
                    <a:pt x="3297" y="6138"/>
                  </a:cubicBezTo>
                  <a:cubicBezTo>
                    <a:pt x="4428" y="7693"/>
                    <a:pt x="5489" y="9320"/>
                    <a:pt x="6549" y="10875"/>
                  </a:cubicBezTo>
                  <a:cubicBezTo>
                    <a:pt x="7610" y="12430"/>
                    <a:pt x="8670" y="13915"/>
                    <a:pt x="9802" y="15471"/>
                  </a:cubicBezTo>
                  <a:cubicBezTo>
                    <a:pt x="11004" y="17097"/>
                    <a:pt x="12276" y="18511"/>
                    <a:pt x="13690" y="19995"/>
                  </a:cubicBezTo>
                  <a:cubicBezTo>
                    <a:pt x="15104" y="21480"/>
                    <a:pt x="17225" y="19642"/>
                    <a:pt x="16306" y="17945"/>
                  </a:cubicBezTo>
                  <a:cubicBezTo>
                    <a:pt x="15387" y="16248"/>
                    <a:pt x="14397" y="14551"/>
                    <a:pt x="13195" y="12996"/>
                  </a:cubicBezTo>
                  <a:cubicBezTo>
                    <a:pt x="11993" y="11441"/>
                    <a:pt x="10791" y="10026"/>
                    <a:pt x="9519" y="8542"/>
                  </a:cubicBezTo>
                  <a:cubicBezTo>
                    <a:pt x="8246" y="7057"/>
                    <a:pt x="7044" y="5785"/>
                    <a:pt x="5772" y="4370"/>
                  </a:cubicBezTo>
                  <a:cubicBezTo>
                    <a:pt x="4499" y="2956"/>
                    <a:pt x="3014" y="1684"/>
                    <a:pt x="1671" y="270"/>
                  </a:cubicBezTo>
                  <a:cubicBezTo>
                    <a:pt x="964" y="-508"/>
                    <a:pt x="-521" y="552"/>
                    <a:pt x="186" y="1471"/>
                  </a:cubicBezTo>
                  <a:lnTo>
                    <a:pt x="186" y="14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9"/>
            <p:cNvSpPr/>
            <p:nvPr/>
          </p:nvSpPr>
          <p:spPr>
            <a:xfrm rot="10800000" flipH="1">
              <a:off x="404486" y="778925"/>
              <a:ext cx="38693" cy="71963"/>
            </a:xfrm>
            <a:custGeom>
              <a:avLst/>
              <a:gdLst/>
              <a:ahLst/>
              <a:cxnLst/>
              <a:rect l="l" t="t" r="r" b="b"/>
              <a:pathLst>
                <a:path w="8769" h="16309" extrusionOk="0">
                  <a:moveTo>
                    <a:pt x="196" y="1420"/>
                  </a:moveTo>
                  <a:cubicBezTo>
                    <a:pt x="973" y="3895"/>
                    <a:pt x="1892" y="6299"/>
                    <a:pt x="2812" y="8702"/>
                  </a:cubicBezTo>
                  <a:cubicBezTo>
                    <a:pt x="3731" y="11106"/>
                    <a:pt x="4791" y="13581"/>
                    <a:pt x="6417" y="15702"/>
                  </a:cubicBezTo>
                  <a:cubicBezTo>
                    <a:pt x="6771" y="16197"/>
                    <a:pt x="7407" y="16480"/>
                    <a:pt x="7973" y="16197"/>
                  </a:cubicBezTo>
                  <a:cubicBezTo>
                    <a:pt x="8538" y="15985"/>
                    <a:pt x="8963" y="15278"/>
                    <a:pt x="8680" y="14712"/>
                  </a:cubicBezTo>
                  <a:cubicBezTo>
                    <a:pt x="7761" y="12308"/>
                    <a:pt x="6488" y="10046"/>
                    <a:pt x="5357" y="7713"/>
                  </a:cubicBezTo>
                  <a:cubicBezTo>
                    <a:pt x="4226" y="5380"/>
                    <a:pt x="3236" y="3117"/>
                    <a:pt x="2317" y="784"/>
                  </a:cubicBezTo>
                  <a:cubicBezTo>
                    <a:pt x="1822" y="-559"/>
                    <a:pt x="-370" y="-64"/>
                    <a:pt x="54" y="1420"/>
                  </a:cubicBezTo>
                  <a:lnTo>
                    <a:pt x="54" y="14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9"/>
            <p:cNvSpPr/>
            <p:nvPr/>
          </p:nvSpPr>
          <p:spPr>
            <a:xfrm rot="10800000" flipH="1">
              <a:off x="495081" y="1015120"/>
              <a:ext cx="44147" cy="125580"/>
            </a:xfrm>
            <a:custGeom>
              <a:avLst/>
              <a:gdLst/>
              <a:ahLst/>
              <a:cxnLst/>
              <a:rect l="l" t="t" r="r" b="b"/>
              <a:pathLst>
                <a:path w="10005" h="28460" extrusionOk="0">
                  <a:moveTo>
                    <a:pt x="21" y="1361"/>
                  </a:moveTo>
                  <a:cubicBezTo>
                    <a:pt x="92" y="6451"/>
                    <a:pt x="-332" y="11613"/>
                    <a:pt x="799" y="16632"/>
                  </a:cubicBezTo>
                  <a:cubicBezTo>
                    <a:pt x="1718" y="20804"/>
                    <a:pt x="3627" y="26036"/>
                    <a:pt x="7587" y="28227"/>
                  </a:cubicBezTo>
                  <a:cubicBezTo>
                    <a:pt x="9071" y="29076"/>
                    <a:pt x="10485" y="27450"/>
                    <a:pt x="9849" y="25965"/>
                  </a:cubicBezTo>
                  <a:cubicBezTo>
                    <a:pt x="8930" y="24056"/>
                    <a:pt x="7657" y="22359"/>
                    <a:pt x="6738" y="20450"/>
                  </a:cubicBezTo>
                  <a:cubicBezTo>
                    <a:pt x="5890" y="18683"/>
                    <a:pt x="5183" y="16915"/>
                    <a:pt x="4688" y="15006"/>
                  </a:cubicBezTo>
                  <a:cubicBezTo>
                    <a:pt x="3486" y="10552"/>
                    <a:pt x="2779" y="5886"/>
                    <a:pt x="2567" y="1219"/>
                  </a:cubicBezTo>
                  <a:cubicBezTo>
                    <a:pt x="2567" y="-406"/>
                    <a:pt x="21" y="-406"/>
                    <a:pt x="21" y="1219"/>
                  </a:cubicBezTo>
                  <a:lnTo>
                    <a:pt x="21" y="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9"/>
            <p:cNvSpPr/>
            <p:nvPr/>
          </p:nvSpPr>
          <p:spPr>
            <a:xfrm rot="10800000" flipH="1">
              <a:off x="693462" y="1173605"/>
              <a:ext cx="55236" cy="87332"/>
            </a:xfrm>
            <a:custGeom>
              <a:avLst/>
              <a:gdLst/>
              <a:ahLst/>
              <a:cxnLst/>
              <a:rect l="l" t="t" r="r" b="b"/>
              <a:pathLst>
                <a:path w="12518" h="19792" extrusionOk="0">
                  <a:moveTo>
                    <a:pt x="10764" y="266"/>
                  </a:moveTo>
                  <a:cubicBezTo>
                    <a:pt x="8148" y="2811"/>
                    <a:pt x="5532" y="5356"/>
                    <a:pt x="3341" y="8396"/>
                  </a:cubicBezTo>
                  <a:cubicBezTo>
                    <a:pt x="2280" y="9881"/>
                    <a:pt x="1290" y="11507"/>
                    <a:pt x="654" y="13204"/>
                  </a:cubicBezTo>
                  <a:cubicBezTo>
                    <a:pt x="-194" y="15183"/>
                    <a:pt x="-265" y="17093"/>
                    <a:pt x="724" y="19072"/>
                  </a:cubicBezTo>
                  <a:cubicBezTo>
                    <a:pt x="1432" y="20415"/>
                    <a:pt x="3411" y="19708"/>
                    <a:pt x="3482" y="18365"/>
                  </a:cubicBezTo>
                  <a:cubicBezTo>
                    <a:pt x="3765" y="11861"/>
                    <a:pt x="8289" y="6487"/>
                    <a:pt x="12249" y="1751"/>
                  </a:cubicBezTo>
                  <a:cubicBezTo>
                    <a:pt x="13097" y="761"/>
                    <a:pt x="11754" y="-653"/>
                    <a:pt x="10835" y="336"/>
                  </a:cubicBezTo>
                  <a:lnTo>
                    <a:pt x="10835" y="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9"/>
            <p:cNvSpPr/>
            <p:nvPr/>
          </p:nvSpPr>
          <p:spPr>
            <a:xfrm rot="10800000" flipH="1">
              <a:off x="770368" y="980515"/>
              <a:ext cx="106257" cy="41270"/>
            </a:xfrm>
            <a:custGeom>
              <a:avLst/>
              <a:gdLst/>
              <a:ahLst/>
              <a:cxnLst/>
              <a:rect l="l" t="t" r="r" b="b"/>
              <a:pathLst>
                <a:path w="24081" h="9353" extrusionOk="0">
                  <a:moveTo>
                    <a:pt x="22955" y="71"/>
                  </a:moveTo>
                  <a:cubicBezTo>
                    <a:pt x="20834" y="-71"/>
                    <a:pt x="18854" y="0"/>
                    <a:pt x="16734" y="283"/>
                  </a:cubicBezTo>
                  <a:cubicBezTo>
                    <a:pt x="14824" y="566"/>
                    <a:pt x="12915" y="990"/>
                    <a:pt x="11078" y="1555"/>
                  </a:cubicBezTo>
                  <a:cubicBezTo>
                    <a:pt x="7330" y="2687"/>
                    <a:pt x="3088" y="4171"/>
                    <a:pt x="402" y="7070"/>
                  </a:cubicBezTo>
                  <a:cubicBezTo>
                    <a:pt x="-588" y="8130"/>
                    <a:pt x="402" y="9544"/>
                    <a:pt x="1745" y="9333"/>
                  </a:cubicBezTo>
                  <a:cubicBezTo>
                    <a:pt x="3654" y="8979"/>
                    <a:pt x="5351" y="8201"/>
                    <a:pt x="7189" y="7494"/>
                  </a:cubicBezTo>
                  <a:cubicBezTo>
                    <a:pt x="9027" y="6787"/>
                    <a:pt x="10653" y="6151"/>
                    <a:pt x="12421" y="5514"/>
                  </a:cubicBezTo>
                  <a:cubicBezTo>
                    <a:pt x="14188" y="4878"/>
                    <a:pt x="15956" y="4383"/>
                    <a:pt x="17794" y="3818"/>
                  </a:cubicBezTo>
                  <a:cubicBezTo>
                    <a:pt x="19632" y="3252"/>
                    <a:pt x="21470" y="2687"/>
                    <a:pt x="23309" y="2121"/>
                  </a:cubicBezTo>
                  <a:cubicBezTo>
                    <a:pt x="24510" y="1768"/>
                    <a:pt x="24228" y="71"/>
                    <a:pt x="23026" y="0"/>
                  </a:cubicBezTo>
                  <a:lnTo>
                    <a:pt x="23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9"/>
            <p:cNvSpPr/>
            <p:nvPr/>
          </p:nvSpPr>
          <p:spPr>
            <a:xfrm rot="10800000" flipH="1">
              <a:off x="665957" y="757618"/>
              <a:ext cx="86503" cy="49923"/>
            </a:xfrm>
            <a:custGeom>
              <a:avLst/>
              <a:gdLst/>
              <a:ahLst/>
              <a:cxnLst/>
              <a:rect l="l" t="t" r="r" b="b"/>
              <a:pathLst>
                <a:path w="19604" h="11314" extrusionOk="0">
                  <a:moveTo>
                    <a:pt x="18484" y="7"/>
                  </a:moveTo>
                  <a:cubicBezTo>
                    <a:pt x="11626" y="856"/>
                    <a:pt x="4909" y="3613"/>
                    <a:pt x="384" y="8987"/>
                  </a:cubicBezTo>
                  <a:cubicBezTo>
                    <a:pt x="-40" y="9481"/>
                    <a:pt x="-181" y="10188"/>
                    <a:pt x="314" y="10754"/>
                  </a:cubicBezTo>
                  <a:cubicBezTo>
                    <a:pt x="667" y="11249"/>
                    <a:pt x="1516" y="11532"/>
                    <a:pt x="2081" y="11108"/>
                  </a:cubicBezTo>
                  <a:cubicBezTo>
                    <a:pt x="7172" y="7289"/>
                    <a:pt x="12686" y="3825"/>
                    <a:pt x="18838" y="2128"/>
                  </a:cubicBezTo>
                  <a:cubicBezTo>
                    <a:pt x="19969" y="1775"/>
                    <a:pt x="19827" y="-134"/>
                    <a:pt x="18555" y="7"/>
                  </a:cubicBezTo>
                  <a:lnTo>
                    <a:pt x="18555" y="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9"/>
            <p:cNvSpPr/>
            <p:nvPr/>
          </p:nvSpPr>
          <p:spPr>
            <a:xfrm rot="10800000" flipH="1">
              <a:off x="617659" y="548709"/>
              <a:ext cx="107475" cy="84199"/>
            </a:xfrm>
            <a:custGeom>
              <a:avLst/>
              <a:gdLst/>
              <a:ahLst/>
              <a:cxnLst/>
              <a:rect l="l" t="t" r="r" b="b"/>
              <a:pathLst>
                <a:path w="24357" h="19082" extrusionOk="0">
                  <a:moveTo>
                    <a:pt x="22716" y="85"/>
                  </a:moveTo>
                  <a:cubicBezTo>
                    <a:pt x="18262" y="1782"/>
                    <a:pt x="14019" y="3974"/>
                    <a:pt x="10060" y="6731"/>
                  </a:cubicBezTo>
                  <a:cubicBezTo>
                    <a:pt x="8081" y="8075"/>
                    <a:pt x="6242" y="9630"/>
                    <a:pt x="4475" y="11186"/>
                  </a:cubicBezTo>
                  <a:cubicBezTo>
                    <a:pt x="2566" y="12953"/>
                    <a:pt x="1011" y="14791"/>
                    <a:pt x="91" y="17195"/>
                  </a:cubicBezTo>
                  <a:cubicBezTo>
                    <a:pt x="-404" y="18468"/>
                    <a:pt x="1222" y="19528"/>
                    <a:pt x="2283" y="18892"/>
                  </a:cubicBezTo>
                  <a:cubicBezTo>
                    <a:pt x="4263" y="17690"/>
                    <a:pt x="5818" y="16064"/>
                    <a:pt x="7444" y="14438"/>
                  </a:cubicBezTo>
                  <a:cubicBezTo>
                    <a:pt x="9070" y="12812"/>
                    <a:pt x="10697" y="11327"/>
                    <a:pt x="12464" y="9842"/>
                  </a:cubicBezTo>
                  <a:cubicBezTo>
                    <a:pt x="15928" y="6944"/>
                    <a:pt x="19675" y="4540"/>
                    <a:pt x="23705" y="2560"/>
                  </a:cubicBezTo>
                  <a:cubicBezTo>
                    <a:pt x="25049" y="1924"/>
                    <a:pt x="24130" y="-480"/>
                    <a:pt x="22645" y="85"/>
                  </a:cubicBezTo>
                  <a:lnTo>
                    <a:pt x="22645" y="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9"/>
            <p:cNvSpPr/>
            <p:nvPr/>
          </p:nvSpPr>
          <p:spPr>
            <a:xfrm rot="10800000" flipH="1">
              <a:off x="618180" y="273262"/>
              <a:ext cx="57932" cy="104885"/>
            </a:xfrm>
            <a:custGeom>
              <a:avLst/>
              <a:gdLst/>
              <a:ahLst/>
              <a:cxnLst/>
              <a:rect l="l" t="t" r="r" b="b"/>
              <a:pathLst>
                <a:path w="13129" h="23770" extrusionOk="0">
                  <a:moveTo>
                    <a:pt x="11003" y="738"/>
                  </a:moveTo>
                  <a:cubicBezTo>
                    <a:pt x="10295" y="2647"/>
                    <a:pt x="9306" y="4343"/>
                    <a:pt x="8387" y="6111"/>
                  </a:cubicBezTo>
                  <a:cubicBezTo>
                    <a:pt x="7468" y="7808"/>
                    <a:pt x="6690" y="9575"/>
                    <a:pt x="5771" y="11272"/>
                  </a:cubicBezTo>
                  <a:cubicBezTo>
                    <a:pt x="4003" y="14736"/>
                    <a:pt x="1953" y="18059"/>
                    <a:pt x="185" y="21524"/>
                  </a:cubicBezTo>
                  <a:cubicBezTo>
                    <a:pt x="-592" y="23079"/>
                    <a:pt x="1246" y="24493"/>
                    <a:pt x="2589" y="23362"/>
                  </a:cubicBezTo>
                  <a:cubicBezTo>
                    <a:pt x="5700" y="20675"/>
                    <a:pt x="7821" y="16787"/>
                    <a:pt x="9376" y="12969"/>
                  </a:cubicBezTo>
                  <a:cubicBezTo>
                    <a:pt x="10154" y="11130"/>
                    <a:pt x="10861" y="9292"/>
                    <a:pt x="11356" y="7383"/>
                  </a:cubicBezTo>
                  <a:cubicBezTo>
                    <a:pt x="11922" y="5333"/>
                    <a:pt x="12346" y="3283"/>
                    <a:pt x="13053" y="1303"/>
                  </a:cubicBezTo>
                  <a:cubicBezTo>
                    <a:pt x="13548" y="-40"/>
                    <a:pt x="11498" y="-535"/>
                    <a:pt x="11003" y="738"/>
                  </a:cubicBezTo>
                  <a:lnTo>
                    <a:pt x="11003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1" name="Google Shape;1741;p59"/>
          <p:cNvSpPr/>
          <p:nvPr/>
        </p:nvSpPr>
        <p:spPr>
          <a:xfrm rot="9547620" flipH="1">
            <a:off x="-721982" y="-298892"/>
            <a:ext cx="3133974" cy="1676787"/>
          </a:xfrm>
          <a:custGeom>
            <a:avLst/>
            <a:gdLst/>
            <a:ahLst/>
            <a:cxnLst/>
            <a:rect l="l" t="t" r="r" b="b"/>
            <a:pathLst>
              <a:path w="4557664" h="2438511" extrusionOk="0">
                <a:moveTo>
                  <a:pt x="11122" y="2438512"/>
                </a:moveTo>
                <a:lnTo>
                  <a:pt x="4473871" y="2438512"/>
                </a:lnTo>
                <a:cubicBezTo>
                  <a:pt x="4481681" y="2427463"/>
                  <a:pt x="4489873" y="2416509"/>
                  <a:pt x="4498255" y="2405650"/>
                </a:cubicBezTo>
                <a:cubicBezTo>
                  <a:pt x="4514924" y="2384219"/>
                  <a:pt x="4548928" y="2356883"/>
                  <a:pt x="4516257" y="2320211"/>
                </a:cubicBezTo>
                <a:cubicBezTo>
                  <a:pt x="4512923" y="2316401"/>
                  <a:pt x="4514066" y="2307924"/>
                  <a:pt x="4514447" y="2301638"/>
                </a:cubicBezTo>
                <a:cubicBezTo>
                  <a:pt x="4519115" y="2217151"/>
                  <a:pt x="4516067" y="2131426"/>
                  <a:pt x="4553405" y="2052178"/>
                </a:cubicBezTo>
                <a:cubicBezTo>
                  <a:pt x="4559691" y="2038843"/>
                  <a:pt x="4559596" y="2026841"/>
                  <a:pt x="4549214" y="2017411"/>
                </a:cubicBezTo>
                <a:cubicBezTo>
                  <a:pt x="4507589" y="1979502"/>
                  <a:pt x="4502732" y="1931401"/>
                  <a:pt x="4504732" y="1878823"/>
                </a:cubicBezTo>
                <a:cubicBezTo>
                  <a:pt x="4506065" y="1842723"/>
                  <a:pt x="4502827" y="1805385"/>
                  <a:pt x="4494921" y="1770142"/>
                </a:cubicBezTo>
                <a:cubicBezTo>
                  <a:pt x="4477395" y="1691942"/>
                  <a:pt x="4472251" y="1608027"/>
                  <a:pt x="4411101" y="1546400"/>
                </a:cubicBezTo>
                <a:cubicBezTo>
                  <a:pt x="4347569" y="1482392"/>
                  <a:pt x="4305850" y="1404192"/>
                  <a:pt x="4264702" y="1325611"/>
                </a:cubicBezTo>
                <a:cubicBezTo>
                  <a:pt x="4242509" y="1283224"/>
                  <a:pt x="4232412" y="1237981"/>
                  <a:pt x="4225649" y="1189784"/>
                </a:cubicBezTo>
                <a:cubicBezTo>
                  <a:pt x="4217172" y="1129015"/>
                  <a:pt x="4222887" y="1060054"/>
                  <a:pt x="4168214" y="1013857"/>
                </a:cubicBezTo>
                <a:cubicBezTo>
                  <a:pt x="4116588" y="970233"/>
                  <a:pt x="4079726" y="915940"/>
                  <a:pt x="4043341" y="859552"/>
                </a:cubicBezTo>
                <a:cubicBezTo>
                  <a:pt x="3996954" y="787639"/>
                  <a:pt x="3943805" y="717249"/>
                  <a:pt x="3860747" y="686102"/>
                </a:cubicBezTo>
                <a:cubicBezTo>
                  <a:pt x="3817884" y="670005"/>
                  <a:pt x="3783404" y="628952"/>
                  <a:pt x="3730635" y="638191"/>
                </a:cubicBezTo>
                <a:cubicBezTo>
                  <a:pt x="3724920" y="639239"/>
                  <a:pt x="3714919" y="627904"/>
                  <a:pt x="3710156" y="620284"/>
                </a:cubicBezTo>
                <a:cubicBezTo>
                  <a:pt x="3685010" y="580375"/>
                  <a:pt x="3652435" y="543513"/>
                  <a:pt x="3653768" y="491887"/>
                </a:cubicBezTo>
                <a:cubicBezTo>
                  <a:pt x="3654054" y="481886"/>
                  <a:pt x="3651197" y="471028"/>
                  <a:pt x="3641957" y="467408"/>
                </a:cubicBezTo>
                <a:cubicBezTo>
                  <a:pt x="3576901" y="441691"/>
                  <a:pt x="3524895" y="391780"/>
                  <a:pt x="3457363" y="370253"/>
                </a:cubicBezTo>
                <a:cubicBezTo>
                  <a:pt x="3368780" y="342059"/>
                  <a:pt x="3286008" y="302816"/>
                  <a:pt x="3222667" y="231379"/>
                </a:cubicBezTo>
                <a:cubicBezTo>
                  <a:pt x="3203426" y="209662"/>
                  <a:pt x="3181042" y="192612"/>
                  <a:pt x="3152658" y="184325"/>
                </a:cubicBezTo>
                <a:cubicBezTo>
                  <a:pt x="3068838" y="159846"/>
                  <a:pt x="2993209" y="119269"/>
                  <a:pt x="2921486" y="69835"/>
                </a:cubicBezTo>
                <a:cubicBezTo>
                  <a:pt x="2871289" y="35259"/>
                  <a:pt x="2820807" y="-11604"/>
                  <a:pt x="2753370" y="13732"/>
                </a:cubicBezTo>
                <a:cubicBezTo>
                  <a:pt x="2688505" y="38116"/>
                  <a:pt x="2624401" y="60500"/>
                  <a:pt x="2555726" y="72883"/>
                </a:cubicBezTo>
                <a:cubicBezTo>
                  <a:pt x="2504577" y="82122"/>
                  <a:pt x="2456190" y="108697"/>
                  <a:pt x="2406755" y="68977"/>
                </a:cubicBezTo>
                <a:cubicBezTo>
                  <a:pt x="2400945" y="64310"/>
                  <a:pt x="2388181" y="66215"/>
                  <a:pt x="2379133" y="68025"/>
                </a:cubicBezTo>
                <a:cubicBezTo>
                  <a:pt x="2346557" y="74597"/>
                  <a:pt x="2322268" y="61738"/>
                  <a:pt x="2296456" y="42498"/>
                </a:cubicBezTo>
                <a:cubicBezTo>
                  <a:pt x="2247878" y="6112"/>
                  <a:pt x="2190061" y="-7985"/>
                  <a:pt x="2131102" y="4398"/>
                </a:cubicBezTo>
                <a:cubicBezTo>
                  <a:pt x="2068046" y="17638"/>
                  <a:pt x="2004991" y="34973"/>
                  <a:pt x="1944983" y="58405"/>
                </a:cubicBezTo>
                <a:cubicBezTo>
                  <a:pt x="1873165" y="86408"/>
                  <a:pt x="1789154" y="72025"/>
                  <a:pt x="1724860" y="117460"/>
                </a:cubicBezTo>
                <a:cubicBezTo>
                  <a:pt x="1612275" y="196993"/>
                  <a:pt x="1471591" y="218710"/>
                  <a:pt x="1360815" y="297863"/>
                </a:cubicBezTo>
                <a:cubicBezTo>
                  <a:pt x="1318810" y="327867"/>
                  <a:pt x="1273852" y="337392"/>
                  <a:pt x="1229465" y="355108"/>
                </a:cubicBezTo>
                <a:cubicBezTo>
                  <a:pt x="1188793" y="371396"/>
                  <a:pt x="1144978" y="382921"/>
                  <a:pt x="1107545" y="401971"/>
                </a:cubicBezTo>
                <a:cubicBezTo>
                  <a:pt x="1040394" y="435976"/>
                  <a:pt x="972004" y="461312"/>
                  <a:pt x="899614" y="478838"/>
                </a:cubicBezTo>
                <a:cubicBezTo>
                  <a:pt x="859133" y="488649"/>
                  <a:pt x="820176" y="500365"/>
                  <a:pt x="806746" y="548942"/>
                </a:cubicBezTo>
                <a:cubicBezTo>
                  <a:pt x="801316" y="568468"/>
                  <a:pt x="784933" y="584661"/>
                  <a:pt x="764455" y="591805"/>
                </a:cubicBezTo>
                <a:cubicBezTo>
                  <a:pt x="738070" y="601044"/>
                  <a:pt x="724259" y="620761"/>
                  <a:pt x="712639" y="644287"/>
                </a:cubicBezTo>
                <a:cubicBezTo>
                  <a:pt x="706447" y="656860"/>
                  <a:pt x="699685" y="674196"/>
                  <a:pt x="688731" y="678673"/>
                </a:cubicBezTo>
                <a:cubicBezTo>
                  <a:pt x="644059" y="696961"/>
                  <a:pt x="637105" y="734489"/>
                  <a:pt x="632248" y="774875"/>
                </a:cubicBezTo>
                <a:cubicBezTo>
                  <a:pt x="628914" y="802974"/>
                  <a:pt x="619008" y="823453"/>
                  <a:pt x="583575" y="815928"/>
                </a:cubicBezTo>
                <a:cubicBezTo>
                  <a:pt x="563001" y="811546"/>
                  <a:pt x="546332" y="821738"/>
                  <a:pt x="535283" y="839359"/>
                </a:cubicBezTo>
                <a:cubicBezTo>
                  <a:pt x="525472" y="854885"/>
                  <a:pt x="513947" y="865553"/>
                  <a:pt x="494040" y="867268"/>
                </a:cubicBezTo>
                <a:cubicBezTo>
                  <a:pt x="463465" y="869935"/>
                  <a:pt x="448796" y="892604"/>
                  <a:pt x="435652" y="917369"/>
                </a:cubicBezTo>
                <a:cubicBezTo>
                  <a:pt x="375358" y="1030336"/>
                  <a:pt x="344593" y="1152351"/>
                  <a:pt x="318970" y="1276843"/>
                </a:cubicBezTo>
                <a:cubicBezTo>
                  <a:pt x="298301" y="1377332"/>
                  <a:pt x="288109" y="1488488"/>
                  <a:pt x="213529" y="1562878"/>
                </a:cubicBezTo>
                <a:cubicBezTo>
                  <a:pt x="152092" y="1624124"/>
                  <a:pt x="128756" y="1697467"/>
                  <a:pt x="96943" y="1770333"/>
                </a:cubicBezTo>
                <a:cubicBezTo>
                  <a:pt x="90561" y="1784906"/>
                  <a:pt x="87608" y="1803766"/>
                  <a:pt x="76559" y="1812815"/>
                </a:cubicBezTo>
                <a:cubicBezTo>
                  <a:pt x="32173" y="1849581"/>
                  <a:pt x="46079" y="1892253"/>
                  <a:pt x="54556" y="1938449"/>
                </a:cubicBezTo>
                <a:cubicBezTo>
                  <a:pt x="71511" y="2030937"/>
                  <a:pt x="75797" y="2122949"/>
                  <a:pt x="42269" y="2214960"/>
                </a:cubicBezTo>
                <a:cubicBezTo>
                  <a:pt x="28267" y="2253346"/>
                  <a:pt x="-3737" y="2287731"/>
                  <a:pt x="359" y="2329736"/>
                </a:cubicBezTo>
                <a:cubicBezTo>
                  <a:pt x="3883" y="2365836"/>
                  <a:pt x="6169" y="2402412"/>
                  <a:pt x="11122" y="24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blurry image of a computer screen&#10;&#10;Description automatically generated">
            <a:extLst>
              <a:ext uri="{FF2B5EF4-FFF2-40B4-BE49-F238E27FC236}">
                <a16:creationId xmlns:a16="http://schemas.microsoft.com/office/drawing/2014/main" id="{BE4608D7-5282-2205-E533-8951A73D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79" y="872703"/>
            <a:ext cx="1664618" cy="304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/>
          <p:nvPr/>
        </p:nvSpPr>
        <p:spPr>
          <a:xfrm rot="-1139440">
            <a:off x="6788261" y="1149510"/>
            <a:ext cx="735734" cy="671740"/>
          </a:xfrm>
          <a:custGeom>
            <a:avLst/>
            <a:gdLst/>
            <a:ahLst/>
            <a:cxnLst/>
            <a:rect l="l" t="t" r="r" b="b"/>
            <a:pathLst>
              <a:path w="37453" h="26869" extrusionOk="0">
                <a:moveTo>
                  <a:pt x="20665" y="1179"/>
                </a:moveTo>
                <a:cubicBezTo>
                  <a:pt x="15537" y="-1383"/>
                  <a:pt x="8145" y="568"/>
                  <a:pt x="3741" y="4238"/>
                </a:cubicBezTo>
                <a:cubicBezTo>
                  <a:pt x="639" y="6823"/>
                  <a:pt x="-33" y="12982"/>
                  <a:pt x="2314" y="16268"/>
                </a:cubicBezTo>
                <a:cubicBezTo>
                  <a:pt x="9029" y="25671"/>
                  <a:pt x="32831" y="27257"/>
                  <a:pt x="36977" y="16472"/>
                </a:cubicBezTo>
                <a:cubicBezTo>
                  <a:pt x="40604" y="7037"/>
                  <a:pt x="21358" y="-476"/>
                  <a:pt x="11285" y="364"/>
                </a:cubicBezTo>
                <a:cubicBezTo>
                  <a:pt x="6064" y="799"/>
                  <a:pt x="545" y="6158"/>
                  <a:pt x="71" y="11375"/>
                </a:cubicBezTo>
                <a:cubicBezTo>
                  <a:pt x="-1068" y="23902"/>
                  <a:pt x="36570" y="33537"/>
                  <a:pt x="36570" y="2095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55" name="Google Shape;655;p39"/>
          <p:cNvSpPr/>
          <p:nvPr/>
        </p:nvSpPr>
        <p:spPr>
          <a:xfrm rot="5400000">
            <a:off x="6886202" y="2807669"/>
            <a:ext cx="539852" cy="695600"/>
          </a:xfrm>
          <a:custGeom>
            <a:avLst/>
            <a:gdLst/>
            <a:ahLst/>
            <a:cxnLst/>
            <a:rect l="l" t="t" r="r" b="b"/>
            <a:pathLst>
              <a:path w="27997" h="27824" extrusionOk="0">
                <a:moveTo>
                  <a:pt x="21400" y="1892"/>
                </a:moveTo>
                <a:cubicBezTo>
                  <a:pt x="14797" y="2993"/>
                  <a:pt x="5934" y="1094"/>
                  <a:pt x="1825" y="6378"/>
                </a:cubicBezTo>
                <a:cubicBezTo>
                  <a:pt x="-1923" y="11197"/>
                  <a:pt x="611" y="20658"/>
                  <a:pt x="5495" y="24321"/>
                </a:cubicBezTo>
                <a:cubicBezTo>
                  <a:pt x="11044" y="28482"/>
                  <a:pt x="22725" y="29657"/>
                  <a:pt x="26293" y="23709"/>
                </a:cubicBezTo>
                <a:cubicBezTo>
                  <a:pt x="30151" y="17277"/>
                  <a:pt x="26933" y="6193"/>
                  <a:pt x="20788" y="1892"/>
                </a:cubicBezTo>
                <a:cubicBezTo>
                  <a:pt x="16482" y="-1121"/>
                  <a:pt x="8802" y="-398"/>
                  <a:pt x="5087" y="3319"/>
                </a:cubicBezTo>
                <a:cubicBezTo>
                  <a:pt x="378" y="8031"/>
                  <a:pt x="-1074" y="20320"/>
                  <a:pt x="4883" y="2330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56" name="Google Shape;656;p39"/>
          <p:cNvSpPr/>
          <p:nvPr/>
        </p:nvSpPr>
        <p:spPr>
          <a:xfrm rot="7450082">
            <a:off x="1721232" y="1137582"/>
            <a:ext cx="539878" cy="695595"/>
          </a:xfrm>
          <a:custGeom>
            <a:avLst/>
            <a:gdLst/>
            <a:ahLst/>
            <a:cxnLst/>
            <a:rect l="l" t="t" r="r" b="b"/>
            <a:pathLst>
              <a:path w="27997" h="27824" extrusionOk="0">
                <a:moveTo>
                  <a:pt x="21400" y="1892"/>
                </a:moveTo>
                <a:cubicBezTo>
                  <a:pt x="14797" y="2993"/>
                  <a:pt x="5934" y="1094"/>
                  <a:pt x="1825" y="6378"/>
                </a:cubicBezTo>
                <a:cubicBezTo>
                  <a:pt x="-1923" y="11197"/>
                  <a:pt x="611" y="20658"/>
                  <a:pt x="5495" y="24321"/>
                </a:cubicBezTo>
                <a:cubicBezTo>
                  <a:pt x="11044" y="28482"/>
                  <a:pt x="22725" y="29657"/>
                  <a:pt x="26293" y="23709"/>
                </a:cubicBezTo>
                <a:cubicBezTo>
                  <a:pt x="30151" y="17277"/>
                  <a:pt x="26933" y="6193"/>
                  <a:pt x="20788" y="1892"/>
                </a:cubicBezTo>
                <a:cubicBezTo>
                  <a:pt x="16482" y="-1121"/>
                  <a:pt x="8802" y="-398"/>
                  <a:pt x="5087" y="3319"/>
                </a:cubicBezTo>
                <a:cubicBezTo>
                  <a:pt x="378" y="8031"/>
                  <a:pt x="-1074" y="20320"/>
                  <a:pt x="4883" y="2330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57" name="Google Shape;657;p39"/>
          <p:cNvSpPr/>
          <p:nvPr/>
        </p:nvSpPr>
        <p:spPr>
          <a:xfrm>
            <a:off x="1641209" y="2807669"/>
            <a:ext cx="699925" cy="695600"/>
          </a:xfrm>
          <a:custGeom>
            <a:avLst/>
            <a:gdLst/>
            <a:ahLst/>
            <a:cxnLst/>
            <a:rect l="l" t="t" r="r" b="b"/>
            <a:pathLst>
              <a:path w="27997" h="27824" extrusionOk="0">
                <a:moveTo>
                  <a:pt x="21400" y="1892"/>
                </a:moveTo>
                <a:cubicBezTo>
                  <a:pt x="14797" y="2993"/>
                  <a:pt x="5934" y="1094"/>
                  <a:pt x="1825" y="6378"/>
                </a:cubicBezTo>
                <a:cubicBezTo>
                  <a:pt x="-1923" y="11197"/>
                  <a:pt x="611" y="20658"/>
                  <a:pt x="5495" y="24321"/>
                </a:cubicBezTo>
                <a:cubicBezTo>
                  <a:pt x="11044" y="28482"/>
                  <a:pt x="22725" y="29657"/>
                  <a:pt x="26293" y="23709"/>
                </a:cubicBezTo>
                <a:cubicBezTo>
                  <a:pt x="30151" y="17277"/>
                  <a:pt x="26933" y="6193"/>
                  <a:pt x="20788" y="1892"/>
                </a:cubicBezTo>
                <a:cubicBezTo>
                  <a:pt x="16482" y="-1121"/>
                  <a:pt x="8802" y="-398"/>
                  <a:pt x="5087" y="3319"/>
                </a:cubicBezTo>
                <a:cubicBezTo>
                  <a:pt x="378" y="8031"/>
                  <a:pt x="-1074" y="20320"/>
                  <a:pt x="4883" y="2330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58" name="Google Shape;658;p39"/>
          <p:cNvSpPr/>
          <p:nvPr/>
        </p:nvSpPr>
        <p:spPr>
          <a:xfrm rot="546042" flipH="1">
            <a:off x="7920252" y="191449"/>
            <a:ext cx="1122990" cy="742147"/>
          </a:xfrm>
          <a:custGeom>
            <a:avLst/>
            <a:gdLst/>
            <a:ahLst/>
            <a:cxnLst/>
            <a:rect l="l" t="t" r="r" b="b"/>
            <a:pathLst>
              <a:path w="689800" h="455866" extrusionOk="0">
                <a:moveTo>
                  <a:pt x="611695" y="41720"/>
                </a:moveTo>
                <a:lnTo>
                  <a:pt x="623126" y="24956"/>
                </a:lnTo>
                <a:lnTo>
                  <a:pt x="604742" y="14192"/>
                </a:lnTo>
                <a:lnTo>
                  <a:pt x="598170" y="0"/>
                </a:lnTo>
                <a:lnTo>
                  <a:pt x="416147" y="84106"/>
                </a:lnTo>
                <a:lnTo>
                  <a:pt x="181927" y="192405"/>
                </a:lnTo>
                <a:lnTo>
                  <a:pt x="0" y="276606"/>
                </a:lnTo>
                <a:lnTo>
                  <a:pt x="6572" y="290798"/>
                </a:lnTo>
                <a:lnTo>
                  <a:pt x="2762" y="311753"/>
                </a:lnTo>
                <a:lnTo>
                  <a:pt x="23050" y="313944"/>
                </a:lnTo>
                <a:lnTo>
                  <a:pt x="14478" y="337090"/>
                </a:lnTo>
                <a:lnTo>
                  <a:pt x="35338" y="344805"/>
                </a:lnTo>
                <a:lnTo>
                  <a:pt x="33528" y="378238"/>
                </a:lnTo>
                <a:lnTo>
                  <a:pt x="50959" y="395192"/>
                </a:lnTo>
                <a:lnTo>
                  <a:pt x="51054" y="416243"/>
                </a:lnTo>
                <a:lnTo>
                  <a:pt x="67913" y="427673"/>
                </a:lnTo>
                <a:lnTo>
                  <a:pt x="69437" y="455867"/>
                </a:lnTo>
                <a:lnTo>
                  <a:pt x="262509" y="366617"/>
                </a:lnTo>
                <a:lnTo>
                  <a:pt x="496729" y="258318"/>
                </a:lnTo>
                <a:lnTo>
                  <a:pt x="689801" y="169069"/>
                </a:lnTo>
                <a:lnTo>
                  <a:pt x="669322" y="149638"/>
                </a:lnTo>
                <a:lnTo>
                  <a:pt x="671417" y="129350"/>
                </a:lnTo>
                <a:lnTo>
                  <a:pt x="655510" y="115634"/>
                </a:lnTo>
                <a:lnTo>
                  <a:pt x="653891" y="91440"/>
                </a:lnTo>
                <a:lnTo>
                  <a:pt x="627221" y="71057"/>
                </a:lnTo>
                <a:lnTo>
                  <a:pt x="634841" y="50292"/>
                </a:lnTo>
                <a:lnTo>
                  <a:pt x="611695" y="4172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title" idx="7"/>
          </p:nvPr>
        </p:nvSpPr>
        <p:spPr>
          <a:xfrm>
            <a:off x="1588122" y="1261580"/>
            <a:ext cx="8061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8"/>
          </p:nvPr>
        </p:nvSpPr>
        <p:spPr>
          <a:xfrm>
            <a:off x="1588122" y="2931669"/>
            <a:ext cx="8061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68" name="Google Shape;668;p39"/>
          <p:cNvSpPr txBox="1">
            <a:spLocks noGrp="1"/>
          </p:cNvSpPr>
          <p:nvPr>
            <p:ph type="title" idx="9"/>
          </p:nvPr>
        </p:nvSpPr>
        <p:spPr>
          <a:xfrm>
            <a:off x="4168950" y="1261580"/>
            <a:ext cx="8061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9" name="Google Shape;669;p39"/>
          <p:cNvSpPr txBox="1">
            <a:spLocks noGrp="1"/>
          </p:cNvSpPr>
          <p:nvPr>
            <p:ph type="title" idx="13"/>
          </p:nvPr>
        </p:nvSpPr>
        <p:spPr>
          <a:xfrm>
            <a:off x="4168950" y="2931669"/>
            <a:ext cx="8061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0" name="Google Shape;670;p39"/>
          <p:cNvSpPr txBox="1">
            <a:spLocks noGrp="1"/>
          </p:cNvSpPr>
          <p:nvPr>
            <p:ph type="title" idx="14"/>
          </p:nvPr>
        </p:nvSpPr>
        <p:spPr>
          <a:xfrm>
            <a:off x="6753078" y="1261580"/>
            <a:ext cx="8061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1" name="Google Shape;671;p39"/>
          <p:cNvSpPr txBox="1">
            <a:spLocks noGrp="1"/>
          </p:cNvSpPr>
          <p:nvPr>
            <p:ph type="title" idx="15"/>
          </p:nvPr>
        </p:nvSpPr>
        <p:spPr>
          <a:xfrm>
            <a:off x="6753078" y="2931669"/>
            <a:ext cx="8061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72" name="Google Shape;672;p39"/>
          <p:cNvSpPr txBox="1">
            <a:spLocks noGrp="1"/>
          </p:cNvSpPr>
          <p:nvPr>
            <p:ph type="subTitle" idx="16"/>
          </p:nvPr>
        </p:nvSpPr>
        <p:spPr>
          <a:xfrm>
            <a:off x="796872" y="1904175"/>
            <a:ext cx="2388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673" name="Google Shape;673;p39"/>
          <p:cNvSpPr txBox="1">
            <a:spLocks noGrp="1"/>
          </p:cNvSpPr>
          <p:nvPr>
            <p:ph type="subTitle" idx="17"/>
          </p:nvPr>
        </p:nvSpPr>
        <p:spPr>
          <a:xfrm>
            <a:off x="3379350" y="1904175"/>
            <a:ext cx="2385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I’m Doing</a:t>
            </a:r>
            <a:endParaRPr dirty="0"/>
          </a:p>
        </p:txBody>
      </p:sp>
      <p:sp>
        <p:nvSpPr>
          <p:cNvPr id="674" name="Google Shape;674;p39"/>
          <p:cNvSpPr txBox="1">
            <a:spLocks noGrp="1"/>
          </p:cNvSpPr>
          <p:nvPr>
            <p:ph type="subTitle" idx="18"/>
          </p:nvPr>
        </p:nvSpPr>
        <p:spPr>
          <a:xfrm>
            <a:off x="5965128" y="1904175"/>
            <a:ext cx="2382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</a:t>
            </a:r>
            <a:endParaRPr dirty="0"/>
          </a:p>
        </p:txBody>
      </p:sp>
      <p:sp>
        <p:nvSpPr>
          <p:cNvPr id="675" name="Google Shape;675;p39"/>
          <p:cNvSpPr txBox="1">
            <a:spLocks noGrp="1"/>
          </p:cNvSpPr>
          <p:nvPr>
            <p:ph type="subTitle" idx="19"/>
          </p:nvPr>
        </p:nvSpPr>
        <p:spPr>
          <a:xfrm>
            <a:off x="796872" y="3587426"/>
            <a:ext cx="2388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Hobbies</a:t>
            </a:r>
            <a:endParaRPr dirty="0"/>
          </a:p>
        </p:txBody>
      </p:sp>
      <p:sp>
        <p:nvSpPr>
          <p:cNvPr id="676" name="Google Shape;676;p39"/>
          <p:cNvSpPr txBox="1">
            <a:spLocks noGrp="1"/>
          </p:cNvSpPr>
          <p:nvPr>
            <p:ph type="subTitle" idx="20"/>
          </p:nvPr>
        </p:nvSpPr>
        <p:spPr>
          <a:xfrm>
            <a:off x="3379350" y="3587426"/>
            <a:ext cx="2385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Projects</a:t>
            </a:r>
            <a:endParaRPr dirty="0"/>
          </a:p>
        </p:txBody>
      </p:sp>
      <p:sp>
        <p:nvSpPr>
          <p:cNvPr id="677" name="Google Shape;677;p39"/>
          <p:cNvSpPr txBox="1">
            <a:spLocks noGrp="1"/>
          </p:cNvSpPr>
          <p:nvPr>
            <p:ph type="subTitle" idx="21"/>
          </p:nvPr>
        </p:nvSpPr>
        <p:spPr>
          <a:xfrm>
            <a:off x="5965128" y="3587426"/>
            <a:ext cx="2382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grpSp>
        <p:nvGrpSpPr>
          <p:cNvPr id="678" name="Google Shape;678;p39"/>
          <p:cNvGrpSpPr/>
          <p:nvPr/>
        </p:nvGrpSpPr>
        <p:grpSpPr>
          <a:xfrm>
            <a:off x="7975037" y="929814"/>
            <a:ext cx="448970" cy="542629"/>
            <a:chOff x="2594860" y="4963366"/>
            <a:chExt cx="112094" cy="135488"/>
          </a:xfrm>
        </p:grpSpPr>
        <p:sp>
          <p:nvSpPr>
            <p:cNvPr id="679" name="Google Shape;679;p39"/>
            <p:cNvSpPr/>
            <p:nvPr/>
          </p:nvSpPr>
          <p:spPr>
            <a:xfrm>
              <a:off x="2594860" y="4963366"/>
              <a:ext cx="112094" cy="135488"/>
            </a:xfrm>
            <a:custGeom>
              <a:avLst/>
              <a:gdLst/>
              <a:ahLst/>
              <a:cxnLst/>
              <a:rect l="l" t="t" r="r" b="b"/>
              <a:pathLst>
                <a:path w="112094" h="135488" extrusionOk="0">
                  <a:moveTo>
                    <a:pt x="110742" y="72880"/>
                  </a:moveTo>
                  <a:cubicBezTo>
                    <a:pt x="110389" y="72102"/>
                    <a:pt x="109894" y="71324"/>
                    <a:pt x="109328" y="70617"/>
                  </a:cubicBezTo>
                  <a:cubicBezTo>
                    <a:pt x="105298" y="65456"/>
                    <a:pt x="94552" y="65244"/>
                    <a:pt x="88542" y="64678"/>
                  </a:cubicBezTo>
                  <a:cubicBezTo>
                    <a:pt x="85078" y="64395"/>
                    <a:pt x="81613" y="64254"/>
                    <a:pt x="78220" y="64395"/>
                  </a:cubicBezTo>
                  <a:cubicBezTo>
                    <a:pt x="75250" y="64537"/>
                    <a:pt x="71291" y="65527"/>
                    <a:pt x="68463" y="64183"/>
                  </a:cubicBezTo>
                  <a:cubicBezTo>
                    <a:pt x="68180" y="64042"/>
                    <a:pt x="67897" y="63830"/>
                    <a:pt x="67756" y="63547"/>
                  </a:cubicBezTo>
                  <a:cubicBezTo>
                    <a:pt x="67685" y="63194"/>
                    <a:pt x="67756" y="62840"/>
                    <a:pt x="67968" y="62557"/>
                  </a:cubicBezTo>
                  <a:cubicBezTo>
                    <a:pt x="74826" y="49760"/>
                    <a:pt x="80623" y="35337"/>
                    <a:pt x="82532" y="20914"/>
                  </a:cubicBezTo>
                  <a:cubicBezTo>
                    <a:pt x="83169" y="16177"/>
                    <a:pt x="83239" y="11087"/>
                    <a:pt x="81189" y="6774"/>
                  </a:cubicBezTo>
                  <a:cubicBezTo>
                    <a:pt x="79139" y="2461"/>
                    <a:pt x="74260" y="-861"/>
                    <a:pt x="69594" y="199"/>
                  </a:cubicBezTo>
                  <a:cubicBezTo>
                    <a:pt x="67332" y="694"/>
                    <a:pt x="65423" y="2108"/>
                    <a:pt x="63726" y="3663"/>
                  </a:cubicBezTo>
                  <a:cubicBezTo>
                    <a:pt x="55383" y="11087"/>
                    <a:pt x="50576" y="21763"/>
                    <a:pt x="48384" y="32651"/>
                  </a:cubicBezTo>
                  <a:cubicBezTo>
                    <a:pt x="46192" y="43539"/>
                    <a:pt x="46334" y="54780"/>
                    <a:pt x="46475" y="65880"/>
                  </a:cubicBezTo>
                  <a:cubicBezTo>
                    <a:pt x="41455" y="57537"/>
                    <a:pt x="36082" y="48841"/>
                    <a:pt x="27598" y="44104"/>
                  </a:cubicBezTo>
                  <a:cubicBezTo>
                    <a:pt x="19114" y="39367"/>
                    <a:pt x="6529" y="40428"/>
                    <a:pt x="1792" y="48841"/>
                  </a:cubicBezTo>
                  <a:cubicBezTo>
                    <a:pt x="-3157" y="57608"/>
                    <a:pt x="2852" y="69132"/>
                    <a:pt x="11195" y="74718"/>
                  </a:cubicBezTo>
                  <a:cubicBezTo>
                    <a:pt x="18831" y="79879"/>
                    <a:pt x="28517" y="82000"/>
                    <a:pt x="37637" y="80586"/>
                  </a:cubicBezTo>
                  <a:cubicBezTo>
                    <a:pt x="27386" y="86030"/>
                    <a:pt x="18689" y="94302"/>
                    <a:pt x="12751" y="104271"/>
                  </a:cubicBezTo>
                  <a:cubicBezTo>
                    <a:pt x="9852" y="109079"/>
                    <a:pt x="7801" y="115866"/>
                    <a:pt x="11690" y="119896"/>
                  </a:cubicBezTo>
                  <a:cubicBezTo>
                    <a:pt x="15366" y="123714"/>
                    <a:pt x="21729" y="122512"/>
                    <a:pt x="26466" y="120249"/>
                  </a:cubicBezTo>
                  <a:cubicBezTo>
                    <a:pt x="37001" y="115300"/>
                    <a:pt x="45697" y="106675"/>
                    <a:pt x="50788" y="96282"/>
                  </a:cubicBezTo>
                  <a:cubicBezTo>
                    <a:pt x="48525" y="104554"/>
                    <a:pt x="46263" y="113320"/>
                    <a:pt x="48454" y="121663"/>
                  </a:cubicBezTo>
                  <a:cubicBezTo>
                    <a:pt x="50646" y="129935"/>
                    <a:pt x="59060" y="137288"/>
                    <a:pt x="67332" y="135097"/>
                  </a:cubicBezTo>
                  <a:cubicBezTo>
                    <a:pt x="75604" y="132905"/>
                    <a:pt x="79280" y="122724"/>
                    <a:pt x="78290" y="114240"/>
                  </a:cubicBezTo>
                  <a:cubicBezTo>
                    <a:pt x="77795" y="110069"/>
                    <a:pt x="76523" y="106109"/>
                    <a:pt x="75179" y="102150"/>
                  </a:cubicBezTo>
                  <a:cubicBezTo>
                    <a:pt x="73978" y="98756"/>
                    <a:pt x="70867" y="94302"/>
                    <a:pt x="71857" y="90626"/>
                  </a:cubicBezTo>
                  <a:cubicBezTo>
                    <a:pt x="78432" y="91898"/>
                    <a:pt x="84088" y="95504"/>
                    <a:pt x="91158" y="95787"/>
                  </a:cubicBezTo>
                  <a:cubicBezTo>
                    <a:pt x="97804" y="95999"/>
                    <a:pt x="104874" y="93737"/>
                    <a:pt x="109045" y="88504"/>
                  </a:cubicBezTo>
                  <a:cubicBezTo>
                    <a:pt x="112368" y="84262"/>
                    <a:pt x="113075" y="77829"/>
                    <a:pt x="110671" y="728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644927" y="5037589"/>
              <a:ext cx="7701" cy="8928"/>
            </a:xfrm>
            <a:custGeom>
              <a:avLst/>
              <a:gdLst/>
              <a:ahLst/>
              <a:cxnLst/>
              <a:rect l="l" t="t" r="r" b="b"/>
              <a:pathLst>
                <a:path w="7701" h="8928" extrusionOk="0">
                  <a:moveTo>
                    <a:pt x="6518" y="3606"/>
                  </a:moveTo>
                  <a:lnTo>
                    <a:pt x="6518" y="3606"/>
                  </a:lnTo>
                  <a:cubicBezTo>
                    <a:pt x="6518" y="3606"/>
                    <a:pt x="6660" y="3818"/>
                    <a:pt x="6660" y="3959"/>
                  </a:cubicBezTo>
                  <a:cubicBezTo>
                    <a:pt x="6660" y="3959"/>
                    <a:pt x="6660" y="3888"/>
                    <a:pt x="6660" y="3818"/>
                  </a:cubicBezTo>
                  <a:lnTo>
                    <a:pt x="6660" y="4737"/>
                  </a:lnTo>
                  <a:lnTo>
                    <a:pt x="6660" y="4737"/>
                  </a:lnTo>
                  <a:cubicBezTo>
                    <a:pt x="6730" y="4313"/>
                    <a:pt x="6730" y="3959"/>
                    <a:pt x="6589" y="3535"/>
                  </a:cubicBezTo>
                  <a:cubicBezTo>
                    <a:pt x="6447" y="3181"/>
                    <a:pt x="6165" y="2828"/>
                    <a:pt x="5811" y="2687"/>
                  </a:cubicBezTo>
                  <a:cubicBezTo>
                    <a:pt x="5104" y="2333"/>
                    <a:pt x="4326" y="2192"/>
                    <a:pt x="3549" y="2404"/>
                  </a:cubicBezTo>
                  <a:cubicBezTo>
                    <a:pt x="2630" y="2687"/>
                    <a:pt x="1993" y="3394"/>
                    <a:pt x="1710" y="4242"/>
                  </a:cubicBezTo>
                  <a:cubicBezTo>
                    <a:pt x="1428" y="5090"/>
                    <a:pt x="1710" y="6151"/>
                    <a:pt x="2347" y="6858"/>
                  </a:cubicBezTo>
                  <a:cubicBezTo>
                    <a:pt x="2842" y="7424"/>
                    <a:pt x="3619" y="7706"/>
                    <a:pt x="4397" y="7706"/>
                  </a:cubicBezTo>
                  <a:cubicBezTo>
                    <a:pt x="5175" y="7706"/>
                    <a:pt x="5953" y="7424"/>
                    <a:pt x="6518" y="6858"/>
                  </a:cubicBezTo>
                  <a:cubicBezTo>
                    <a:pt x="6730" y="6646"/>
                    <a:pt x="6942" y="6363"/>
                    <a:pt x="7084" y="6080"/>
                  </a:cubicBezTo>
                  <a:cubicBezTo>
                    <a:pt x="7367" y="5585"/>
                    <a:pt x="7437" y="5161"/>
                    <a:pt x="7508" y="4595"/>
                  </a:cubicBezTo>
                  <a:cubicBezTo>
                    <a:pt x="7508" y="4242"/>
                    <a:pt x="7508" y="3888"/>
                    <a:pt x="7367" y="3535"/>
                  </a:cubicBezTo>
                  <a:cubicBezTo>
                    <a:pt x="7225" y="3181"/>
                    <a:pt x="7154" y="2828"/>
                    <a:pt x="6942" y="2545"/>
                  </a:cubicBezTo>
                  <a:cubicBezTo>
                    <a:pt x="6447" y="1626"/>
                    <a:pt x="5528" y="989"/>
                    <a:pt x="4468" y="989"/>
                  </a:cubicBezTo>
                  <a:cubicBezTo>
                    <a:pt x="3761" y="989"/>
                    <a:pt x="3054" y="1273"/>
                    <a:pt x="2488" y="1697"/>
                  </a:cubicBezTo>
                  <a:cubicBezTo>
                    <a:pt x="1923" y="2121"/>
                    <a:pt x="1428" y="2545"/>
                    <a:pt x="1145" y="3181"/>
                  </a:cubicBezTo>
                  <a:cubicBezTo>
                    <a:pt x="1004" y="3464"/>
                    <a:pt x="862" y="3818"/>
                    <a:pt x="791" y="4100"/>
                  </a:cubicBezTo>
                  <a:cubicBezTo>
                    <a:pt x="650" y="4666"/>
                    <a:pt x="650" y="5090"/>
                    <a:pt x="791" y="5727"/>
                  </a:cubicBezTo>
                  <a:cubicBezTo>
                    <a:pt x="933" y="6363"/>
                    <a:pt x="1286" y="6999"/>
                    <a:pt x="1710" y="7424"/>
                  </a:cubicBezTo>
                  <a:cubicBezTo>
                    <a:pt x="2347" y="7989"/>
                    <a:pt x="3125" y="8343"/>
                    <a:pt x="3973" y="8413"/>
                  </a:cubicBezTo>
                  <a:cubicBezTo>
                    <a:pt x="4821" y="8484"/>
                    <a:pt x="5670" y="8060"/>
                    <a:pt x="6235" y="7494"/>
                  </a:cubicBezTo>
                  <a:cubicBezTo>
                    <a:pt x="7296" y="6504"/>
                    <a:pt x="7508" y="4878"/>
                    <a:pt x="7154" y="3535"/>
                  </a:cubicBezTo>
                  <a:cubicBezTo>
                    <a:pt x="7013" y="2899"/>
                    <a:pt x="6589" y="2192"/>
                    <a:pt x="6094" y="1768"/>
                  </a:cubicBezTo>
                  <a:cubicBezTo>
                    <a:pt x="5458" y="1202"/>
                    <a:pt x="4680" y="848"/>
                    <a:pt x="3761" y="848"/>
                  </a:cubicBezTo>
                  <a:cubicBezTo>
                    <a:pt x="3407" y="848"/>
                    <a:pt x="3054" y="848"/>
                    <a:pt x="2771" y="989"/>
                  </a:cubicBezTo>
                  <a:cubicBezTo>
                    <a:pt x="2488" y="1131"/>
                    <a:pt x="2135" y="1202"/>
                    <a:pt x="1781" y="1343"/>
                  </a:cubicBezTo>
                  <a:cubicBezTo>
                    <a:pt x="1216" y="1697"/>
                    <a:pt x="650" y="2192"/>
                    <a:pt x="438" y="2828"/>
                  </a:cubicBezTo>
                  <a:cubicBezTo>
                    <a:pt x="155" y="3464"/>
                    <a:pt x="-57" y="4171"/>
                    <a:pt x="14" y="4878"/>
                  </a:cubicBezTo>
                  <a:cubicBezTo>
                    <a:pt x="14" y="5232"/>
                    <a:pt x="14" y="5585"/>
                    <a:pt x="226" y="5868"/>
                  </a:cubicBezTo>
                  <a:cubicBezTo>
                    <a:pt x="438" y="6434"/>
                    <a:pt x="650" y="6716"/>
                    <a:pt x="1004" y="7211"/>
                  </a:cubicBezTo>
                  <a:cubicBezTo>
                    <a:pt x="1145" y="7424"/>
                    <a:pt x="1357" y="7565"/>
                    <a:pt x="1569" y="7706"/>
                  </a:cubicBezTo>
                  <a:cubicBezTo>
                    <a:pt x="1781" y="7848"/>
                    <a:pt x="1993" y="8060"/>
                    <a:pt x="2276" y="8130"/>
                  </a:cubicBezTo>
                  <a:cubicBezTo>
                    <a:pt x="2559" y="8272"/>
                    <a:pt x="2912" y="8413"/>
                    <a:pt x="3266" y="8484"/>
                  </a:cubicBezTo>
                  <a:cubicBezTo>
                    <a:pt x="3619" y="8555"/>
                    <a:pt x="3973" y="8625"/>
                    <a:pt x="4326" y="8625"/>
                  </a:cubicBezTo>
                  <a:cubicBezTo>
                    <a:pt x="5175" y="8625"/>
                    <a:pt x="6094" y="8272"/>
                    <a:pt x="6730" y="7635"/>
                  </a:cubicBezTo>
                  <a:cubicBezTo>
                    <a:pt x="7225" y="7070"/>
                    <a:pt x="7579" y="6363"/>
                    <a:pt x="7649" y="5585"/>
                  </a:cubicBezTo>
                  <a:cubicBezTo>
                    <a:pt x="7791" y="4383"/>
                    <a:pt x="7649" y="3181"/>
                    <a:pt x="7154" y="2050"/>
                  </a:cubicBezTo>
                  <a:cubicBezTo>
                    <a:pt x="6872" y="1414"/>
                    <a:pt x="6306" y="919"/>
                    <a:pt x="5740" y="565"/>
                  </a:cubicBezTo>
                  <a:cubicBezTo>
                    <a:pt x="5175" y="212"/>
                    <a:pt x="4468" y="0"/>
                    <a:pt x="3761" y="0"/>
                  </a:cubicBezTo>
                  <a:cubicBezTo>
                    <a:pt x="2912" y="0"/>
                    <a:pt x="2135" y="424"/>
                    <a:pt x="1498" y="989"/>
                  </a:cubicBezTo>
                  <a:cubicBezTo>
                    <a:pt x="1074" y="1414"/>
                    <a:pt x="791" y="1909"/>
                    <a:pt x="509" y="2474"/>
                  </a:cubicBezTo>
                  <a:cubicBezTo>
                    <a:pt x="84" y="3535"/>
                    <a:pt x="-57" y="4737"/>
                    <a:pt x="296" y="5868"/>
                  </a:cubicBezTo>
                  <a:cubicBezTo>
                    <a:pt x="509" y="6575"/>
                    <a:pt x="791" y="7070"/>
                    <a:pt x="1286" y="7635"/>
                  </a:cubicBezTo>
                  <a:cubicBezTo>
                    <a:pt x="1781" y="8201"/>
                    <a:pt x="2276" y="8484"/>
                    <a:pt x="2912" y="8696"/>
                  </a:cubicBezTo>
                  <a:cubicBezTo>
                    <a:pt x="3054" y="8696"/>
                    <a:pt x="3195" y="8838"/>
                    <a:pt x="3407" y="8838"/>
                  </a:cubicBezTo>
                  <a:cubicBezTo>
                    <a:pt x="3761" y="8838"/>
                    <a:pt x="4044" y="8979"/>
                    <a:pt x="4397" y="8908"/>
                  </a:cubicBezTo>
                  <a:cubicBezTo>
                    <a:pt x="5033" y="8908"/>
                    <a:pt x="5670" y="8767"/>
                    <a:pt x="6165" y="8413"/>
                  </a:cubicBezTo>
                  <a:cubicBezTo>
                    <a:pt x="7225" y="7777"/>
                    <a:pt x="7791" y="6363"/>
                    <a:pt x="7437" y="5161"/>
                  </a:cubicBezTo>
                  <a:cubicBezTo>
                    <a:pt x="7225" y="4525"/>
                    <a:pt x="6730" y="3959"/>
                    <a:pt x="6023" y="3818"/>
                  </a:cubicBezTo>
                  <a:cubicBezTo>
                    <a:pt x="5599" y="3747"/>
                    <a:pt x="5175" y="3818"/>
                    <a:pt x="4821" y="4171"/>
                  </a:cubicBezTo>
                  <a:cubicBezTo>
                    <a:pt x="4468" y="4525"/>
                    <a:pt x="4397" y="4949"/>
                    <a:pt x="4468" y="5373"/>
                  </a:cubicBezTo>
                  <a:cubicBezTo>
                    <a:pt x="4468" y="5373"/>
                    <a:pt x="4468" y="5373"/>
                    <a:pt x="4468" y="5444"/>
                  </a:cubicBezTo>
                  <a:lnTo>
                    <a:pt x="4468" y="5090"/>
                  </a:lnTo>
                  <a:cubicBezTo>
                    <a:pt x="4468" y="5090"/>
                    <a:pt x="4468" y="5373"/>
                    <a:pt x="4468" y="5514"/>
                  </a:cubicBezTo>
                  <a:lnTo>
                    <a:pt x="4468" y="5090"/>
                  </a:lnTo>
                  <a:cubicBezTo>
                    <a:pt x="4468" y="5090"/>
                    <a:pt x="4468" y="5232"/>
                    <a:pt x="4468" y="5303"/>
                  </a:cubicBezTo>
                  <a:lnTo>
                    <a:pt x="4609" y="4949"/>
                  </a:lnTo>
                  <a:cubicBezTo>
                    <a:pt x="4609" y="4949"/>
                    <a:pt x="4539" y="5161"/>
                    <a:pt x="4468" y="5232"/>
                  </a:cubicBezTo>
                  <a:lnTo>
                    <a:pt x="4751" y="4878"/>
                  </a:lnTo>
                  <a:cubicBezTo>
                    <a:pt x="4751" y="4878"/>
                    <a:pt x="4609" y="5090"/>
                    <a:pt x="4468" y="5161"/>
                  </a:cubicBezTo>
                  <a:lnTo>
                    <a:pt x="4821" y="4878"/>
                  </a:lnTo>
                  <a:cubicBezTo>
                    <a:pt x="4821" y="4878"/>
                    <a:pt x="4680" y="4949"/>
                    <a:pt x="4609" y="5019"/>
                  </a:cubicBezTo>
                  <a:lnTo>
                    <a:pt x="5033" y="4808"/>
                  </a:lnTo>
                  <a:cubicBezTo>
                    <a:pt x="5033" y="4808"/>
                    <a:pt x="4539" y="4949"/>
                    <a:pt x="4326" y="5019"/>
                  </a:cubicBezTo>
                  <a:lnTo>
                    <a:pt x="4821" y="5019"/>
                  </a:lnTo>
                  <a:cubicBezTo>
                    <a:pt x="4821" y="5019"/>
                    <a:pt x="4468" y="5019"/>
                    <a:pt x="4326" y="4949"/>
                  </a:cubicBezTo>
                  <a:lnTo>
                    <a:pt x="4821" y="4949"/>
                  </a:lnTo>
                  <a:cubicBezTo>
                    <a:pt x="4821" y="4949"/>
                    <a:pt x="4468" y="4949"/>
                    <a:pt x="4256" y="4878"/>
                  </a:cubicBezTo>
                  <a:lnTo>
                    <a:pt x="4751" y="5090"/>
                  </a:lnTo>
                  <a:cubicBezTo>
                    <a:pt x="4751" y="5090"/>
                    <a:pt x="4397" y="4949"/>
                    <a:pt x="4256" y="4808"/>
                  </a:cubicBezTo>
                  <a:lnTo>
                    <a:pt x="4680" y="5161"/>
                  </a:lnTo>
                  <a:cubicBezTo>
                    <a:pt x="4680" y="5161"/>
                    <a:pt x="4397" y="4878"/>
                    <a:pt x="4256" y="4666"/>
                  </a:cubicBezTo>
                  <a:lnTo>
                    <a:pt x="4609" y="5090"/>
                  </a:lnTo>
                  <a:cubicBezTo>
                    <a:pt x="4609" y="5090"/>
                    <a:pt x="4397" y="4737"/>
                    <a:pt x="4256" y="4525"/>
                  </a:cubicBezTo>
                  <a:lnTo>
                    <a:pt x="4468" y="5019"/>
                  </a:lnTo>
                  <a:cubicBezTo>
                    <a:pt x="4468" y="5019"/>
                    <a:pt x="4326" y="4595"/>
                    <a:pt x="4326" y="4383"/>
                  </a:cubicBezTo>
                  <a:lnTo>
                    <a:pt x="4326" y="4949"/>
                  </a:lnTo>
                  <a:cubicBezTo>
                    <a:pt x="4326" y="4949"/>
                    <a:pt x="4326" y="4383"/>
                    <a:pt x="4397" y="4100"/>
                  </a:cubicBezTo>
                  <a:lnTo>
                    <a:pt x="4397" y="4666"/>
                  </a:lnTo>
                  <a:cubicBezTo>
                    <a:pt x="4397" y="4666"/>
                    <a:pt x="4397" y="4171"/>
                    <a:pt x="4539" y="3959"/>
                  </a:cubicBezTo>
                  <a:lnTo>
                    <a:pt x="4326" y="4454"/>
                  </a:lnTo>
                  <a:cubicBezTo>
                    <a:pt x="4326" y="4454"/>
                    <a:pt x="4539" y="4100"/>
                    <a:pt x="4680" y="3888"/>
                  </a:cubicBezTo>
                  <a:lnTo>
                    <a:pt x="4326" y="4313"/>
                  </a:lnTo>
                  <a:cubicBezTo>
                    <a:pt x="4326" y="4313"/>
                    <a:pt x="4539" y="4100"/>
                    <a:pt x="4609" y="4030"/>
                  </a:cubicBezTo>
                  <a:lnTo>
                    <a:pt x="4185" y="4383"/>
                  </a:lnTo>
                  <a:cubicBezTo>
                    <a:pt x="4185" y="4383"/>
                    <a:pt x="4397" y="4242"/>
                    <a:pt x="4468" y="4171"/>
                  </a:cubicBezTo>
                  <a:lnTo>
                    <a:pt x="3973" y="4383"/>
                  </a:lnTo>
                  <a:cubicBezTo>
                    <a:pt x="3973" y="4383"/>
                    <a:pt x="4185" y="4383"/>
                    <a:pt x="4256" y="4313"/>
                  </a:cubicBezTo>
                  <a:lnTo>
                    <a:pt x="3690" y="4313"/>
                  </a:lnTo>
                  <a:cubicBezTo>
                    <a:pt x="3690" y="4313"/>
                    <a:pt x="3902" y="4313"/>
                    <a:pt x="4044" y="4383"/>
                  </a:cubicBezTo>
                  <a:lnTo>
                    <a:pt x="3478" y="4383"/>
                  </a:lnTo>
                  <a:cubicBezTo>
                    <a:pt x="3478" y="4383"/>
                    <a:pt x="3690" y="4383"/>
                    <a:pt x="3761" y="4383"/>
                  </a:cubicBezTo>
                  <a:lnTo>
                    <a:pt x="3266" y="4171"/>
                  </a:lnTo>
                  <a:cubicBezTo>
                    <a:pt x="3266" y="4171"/>
                    <a:pt x="3478" y="4313"/>
                    <a:pt x="3619" y="4383"/>
                  </a:cubicBezTo>
                  <a:lnTo>
                    <a:pt x="3195" y="4030"/>
                  </a:lnTo>
                  <a:cubicBezTo>
                    <a:pt x="3195" y="4030"/>
                    <a:pt x="3407" y="4242"/>
                    <a:pt x="3549" y="4383"/>
                  </a:cubicBezTo>
                  <a:lnTo>
                    <a:pt x="3195" y="3959"/>
                  </a:lnTo>
                  <a:cubicBezTo>
                    <a:pt x="3195" y="3959"/>
                    <a:pt x="3337" y="4242"/>
                    <a:pt x="3407" y="4383"/>
                  </a:cubicBezTo>
                  <a:lnTo>
                    <a:pt x="3195" y="3888"/>
                  </a:lnTo>
                  <a:cubicBezTo>
                    <a:pt x="3195" y="3888"/>
                    <a:pt x="3337" y="4383"/>
                    <a:pt x="3407" y="4595"/>
                  </a:cubicBezTo>
                  <a:lnTo>
                    <a:pt x="3407" y="4030"/>
                  </a:lnTo>
                  <a:cubicBezTo>
                    <a:pt x="3407" y="4454"/>
                    <a:pt x="3407" y="4878"/>
                    <a:pt x="3407" y="5303"/>
                  </a:cubicBezTo>
                  <a:lnTo>
                    <a:pt x="3407" y="4737"/>
                  </a:lnTo>
                  <a:cubicBezTo>
                    <a:pt x="3407" y="4737"/>
                    <a:pt x="3407" y="5090"/>
                    <a:pt x="3407" y="5232"/>
                  </a:cubicBezTo>
                  <a:lnTo>
                    <a:pt x="3619" y="4737"/>
                  </a:lnTo>
                  <a:cubicBezTo>
                    <a:pt x="3619" y="4737"/>
                    <a:pt x="3549" y="4949"/>
                    <a:pt x="3478" y="5019"/>
                  </a:cubicBezTo>
                  <a:lnTo>
                    <a:pt x="3832" y="4595"/>
                  </a:lnTo>
                  <a:cubicBezTo>
                    <a:pt x="3832" y="4595"/>
                    <a:pt x="3690" y="4737"/>
                    <a:pt x="3690" y="4737"/>
                  </a:cubicBezTo>
                  <a:lnTo>
                    <a:pt x="4114" y="4383"/>
                  </a:lnTo>
                  <a:cubicBezTo>
                    <a:pt x="4114" y="4383"/>
                    <a:pt x="3973" y="4454"/>
                    <a:pt x="3902" y="4525"/>
                  </a:cubicBezTo>
                  <a:lnTo>
                    <a:pt x="4397" y="4313"/>
                  </a:lnTo>
                  <a:cubicBezTo>
                    <a:pt x="4397" y="4313"/>
                    <a:pt x="4185" y="4313"/>
                    <a:pt x="4044" y="4383"/>
                  </a:cubicBezTo>
                  <a:lnTo>
                    <a:pt x="4609" y="4383"/>
                  </a:lnTo>
                  <a:cubicBezTo>
                    <a:pt x="4609" y="4383"/>
                    <a:pt x="4256" y="4383"/>
                    <a:pt x="4114" y="4313"/>
                  </a:cubicBezTo>
                  <a:lnTo>
                    <a:pt x="4680" y="4313"/>
                  </a:lnTo>
                  <a:cubicBezTo>
                    <a:pt x="4680" y="4313"/>
                    <a:pt x="4326" y="4313"/>
                    <a:pt x="4185" y="4313"/>
                  </a:cubicBezTo>
                  <a:lnTo>
                    <a:pt x="4751" y="4525"/>
                  </a:lnTo>
                  <a:cubicBezTo>
                    <a:pt x="4751" y="4525"/>
                    <a:pt x="4468" y="4383"/>
                    <a:pt x="4326" y="4242"/>
                  </a:cubicBezTo>
                  <a:lnTo>
                    <a:pt x="4751" y="4595"/>
                  </a:lnTo>
                  <a:cubicBezTo>
                    <a:pt x="4751" y="4595"/>
                    <a:pt x="4539" y="4383"/>
                    <a:pt x="4397" y="4242"/>
                  </a:cubicBezTo>
                  <a:lnTo>
                    <a:pt x="4751" y="4666"/>
                  </a:lnTo>
                  <a:cubicBezTo>
                    <a:pt x="4751" y="4666"/>
                    <a:pt x="4609" y="4383"/>
                    <a:pt x="4539" y="4242"/>
                  </a:cubicBezTo>
                  <a:lnTo>
                    <a:pt x="4751" y="4808"/>
                  </a:lnTo>
                  <a:cubicBezTo>
                    <a:pt x="4751" y="4808"/>
                    <a:pt x="4680" y="4525"/>
                    <a:pt x="4609" y="4383"/>
                  </a:cubicBezTo>
                  <a:lnTo>
                    <a:pt x="4609" y="4949"/>
                  </a:lnTo>
                  <a:cubicBezTo>
                    <a:pt x="4609" y="4949"/>
                    <a:pt x="4609" y="4666"/>
                    <a:pt x="4680" y="4525"/>
                  </a:cubicBezTo>
                  <a:lnTo>
                    <a:pt x="4680" y="5090"/>
                  </a:lnTo>
                  <a:cubicBezTo>
                    <a:pt x="4680" y="5090"/>
                    <a:pt x="4680" y="4808"/>
                    <a:pt x="4680" y="4666"/>
                  </a:cubicBezTo>
                  <a:lnTo>
                    <a:pt x="4468" y="5232"/>
                  </a:lnTo>
                  <a:cubicBezTo>
                    <a:pt x="4468" y="5232"/>
                    <a:pt x="4609" y="5019"/>
                    <a:pt x="4680" y="4878"/>
                  </a:cubicBezTo>
                  <a:lnTo>
                    <a:pt x="4326" y="5303"/>
                  </a:lnTo>
                  <a:cubicBezTo>
                    <a:pt x="4326" y="5303"/>
                    <a:pt x="4468" y="5161"/>
                    <a:pt x="4539" y="5090"/>
                  </a:cubicBezTo>
                  <a:lnTo>
                    <a:pt x="4114" y="5444"/>
                  </a:lnTo>
                  <a:cubicBezTo>
                    <a:pt x="4114" y="5444"/>
                    <a:pt x="4326" y="5303"/>
                    <a:pt x="4397" y="5232"/>
                  </a:cubicBezTo>
                  <a:lnTo>
                    <a:pt x="3832" y="5444"/>
                  </a:lnTo>
                  <a:cubicBezTo>
                    <a:pt x="3832" y="5444"/>
                    <a:pt x="4044" y="5373"/>
                    <a:pt x="4185" y="5373"/>
                  </a:cubicBezTo>
                  <a:lnTo>
                    <a:pt x="3549" y="5373"/>
                  </a:lnTo>
                  <a:cubicBezTo>
                    <a:pt x="3549" y="5373"/>
                    <a:pt x="3832" y="5373"/>
                    <a:pt x="3973" y="5444"/>
                  </a:cubicBezTo>
                  <a:lnTo>
                    <a:pt x="3337" y="5444"/>
                  </a:lnTo>
                  <a:cubicBezTo>
                    <a:pt x="3337" y="5444"/>
                    <a:pt x="3549" y="5444"/>
                    <a:pt x="3690" y="5444"/>
                  </a:cubicBezTo>
                  <a:lnTo>
                    <a:pt x="3125" y="5232"/>
                  </a:lnTo>
                  <a:cubicBezTo>
                    <a:pt x="3125" y="5232"/>
                    <a:pt x="3266" y="5303"/>
                    <a:pt x="3407" y="5373"/>
                  </a:cubicBezTo>
                  <a:lnTo>
                    <a:pt x="2912" y="5019"/>
                  </a:lnTo>
                  <a:cubicBezTo>
                    <a:pt x="2912" y="5019"/>
                    <a:pt x="3054" y="5161"/>
                    <a:pt x="3125" y="5232"/>
                  </a:cubicBezTo>
                  <a:lnTo>
                    <a:pt x="2771" y="4737"/>
                  </a:lnTo>
                  <a:cubicBezTo>
                    <a:pt x="2771" y="4737"/>
                    <a:pt x="2912" y="4949"/>
                    <a:pt x="2912" y="5019"/>
                  </a:cubicBezTo>
                  <a:lnTo>
                    <a:pt x="2700" y="4454"/>
                  </a:lnTo>
                  <a:cubicBezTo>
                    <a:pt x="2700" y="4454"/>
                    <a:pt x="2842" y="4808"/>
                    <a:pt x="2842" y="4949"/>
                  </a:cubicBezTo>
                  <a:lnTo>
                    <a:pt x="2842" y="4313"/>
                  </a:lnTo>
                  <a:cubicBezTo>
                    <a:pt x="2842" y="4313"/>
                    <a:pt x="2842" y="4808"/>
                    <a:pt x="2771" y="5019"/>
                  </a:cubicBezTo>
                  <a:lnTo>
                    <a:pt x="2771" y="4383"/>
                  </a:lnTo>
                  <a:cubicBezTo>
                    <a:pt x="2771" y="4383"/>
                    <a:pt x="2771" y="4666"/>
                    <a:pt x="2771" y="4808"/>
                  </a:cubicBezTo>
                  <a:lnTo>
                    <a:pt x="2983" y="4242"/>
                  </a:lnTo>
                  <a:cubicBezTo>
                    <a:pt x="2983" y="4242"/>
                    <a:pt x="2842" y="4454"/>
                    <a:pt x="2771" y="4525"/>
                  </a:cubicBezTo>
                  <a:lnTo>
                    <a:pt x="3125" y="4030"/>
                  </a:lnTo>
                  <a:cubicBezTo>
                    <a:pt x="3125" y="4030"/>
                    <a:pt x="2983" y="4171"/>
                    <a:pt x="2983" y="4171"/>
                  </a:cubicBezTo>
                  <a:lnTo>
                    <a:pt x="3478" y="3818"/>
                  </a:lnTo>
                  <a:cubicBezTo>
                    <a:pt x="3478" y="3818"/>
                    <a:pt x="3407" y="3818"/>
                    <a:pt x="3337" y="3888"/>
                  </a:cubicBezTo>
                  <a:lnTo>
                    <a:pt x="3902" y="3676"/>
                  </a:lnTo>
                  <a:cubicBezTo>
                    <a:pt x="3902" y="3676"/>
                    <a:pt x="3761" y="3676"/>
                    <a:pt x="3690" y="3676"/>
                  </a:cubicBezTo>
                  <a:lnTo>
                    <a:pt x="4326" y="3676"/>
                  </a:lnTo>
                  <a:cubicBezTo>
                    <a:pt x="4326" y="3676"/>
                    <a:pt x="4185" y="3606"/>
                    <a:pt x="4044" y="3606"/>
                  </a:cubicBezTo>
                  <a:lnTo>
                    <a:pt x="4680" y="3606"/>
                  </a:lnTo>
                  <a:cubicBezTo>
                    <a:pt x="4680" y="3606"/>
                    <a:pt x="4539" y="3606"/>
                    <a:pt x="4397" y="3606"/>
                  </a:cubicBezTo>
                  <a:lnTo>
                    <a:pt x="4963" y="3818"/>
                  </a:lnTo>
                  <a:cubicBezTo>
                    <a:pt x="4963" y="3818"/>
                    <a:pt x="4821" y="3747"/>
                    <a:pt x="4751" y="3676"/>
                  </a:cubicBezTo>
                  <a:lnTo>
                    <a:pt x="5175" y="4030"/>
                  </a:lnTo>
                  <a:cubicBezTo>
                    <a:pt x="5175" y="4030"/>
                    <a:pt x="5033" y="3888"/>
                    <a:pt x="4963" y="3818"/>
                  </a:cubicBezTo>
                  <a:lnTo>
                    <a:pt x="5316" y="4242"/>
                  </a:lnTo>
                  <a:cubicBezTo>
                    <a:pt x="5316" y="4242"/>
                    <a:pt x="5175" y="4030"/>
                    <a:pt x="5175" y="3959"/>
                  </a:cubicBezTo>
                  <a:lnTo>
                    <a:pt x="5387" y="4525"/>
                  </a:lnTo>
                  <a:cubicBezTo>
                    <a:pt x="5387" y="4525"/>
                    <a:pt x="5387" y="4313"/>
                    <a:pt x="5316" y="4242"/>
                  </a:cubicBezTo>
                  <a:lnTo>
                    <a:pt x="5316" y="4808"/>
                  </a:lnTo>
                  <a:cubicBezTo>
                    <a:pt x="5316" y="4808"/>
                    <a:pt x="5387" y="4595"/>
                    <a:pt x="5387" y="4525"/>
                  </a:cubicBezTo>
                  <a:lnTo>
                    <a:pt x="5387" y="5090"/>
                  </a:lnTo>
                  <a:cubicBezTo>
                    <a:pt x="5387" y="5090"/>
                    <a:pt x="5387" y="4808"/>
                    <a:pt x="5387" y="4666"/>
                  </a:cubicBezTo>
                  <a:lnTo>
                    <a:pt x="5175" y="5232"/>
                  </a:lnTo>
                  <a:cubicBezTo>
                    <a:pt x="5175" y="5232"/>
                    <a:pt x="5316" y="4949"/>
                    <a:pt x="5387" y="4878"/>
                  </a:cubicBezTo>
                  <a:lnTo>
                    <a:pt x="5033" y="5303"/>
                  </a:lnTo>
                  <a:cubicBezTo>
                    <a:pt x="5033" y="5303"/>
                    <a:pt x="5316" y="5019"/>
                    <a:pt x="5458" y="4878"/>
                  </a:cubicBezTo>
                  <a:lnTo>
                    <a:pt x="5033" y="5232"/>
                  </a:lnTo>
                  <a:cubicBezTo>
                    <a:pt x="5033" y="5232"/>
                    <a:pt x="5387" y="5019"/>
                    <a:pt x="5528" y="4949"/>
                  </a:cubicBezTo>
                  <a:lnTo>
                    <a:pt x="5033" y="5161"/>
                  </a:lnTo>
                  <a:cubicBezTo>
                    <a:pt x="5033" y="5161"/>
                    <a:pt x="5104" y="5161"/>
                    <a:pt x="5175" y="5161"/>
                  </a:cubicBezTo>
                  <a:lnTo>
                    <a:pt x="4609" y="5161"/>
                  </a:lnTo>
                  <a:cubicBezTo>
                    <a:pt x="4609" y="5161"/>
                    <a:pt x="4680" y="5161"/>
                    <a:pt x="4751" y="5232"/>
                  </a:cubicBezTo>
                  <a:lnTo>
                    <a:pt x="4185" y="5232"/>
                  </a:lnTo>
                  <a:cubicBezTo>
                    <a:pt x="4185" y="5232"/>
                    <a:pt x="4256" y="5232"/>
                    <a:pt x="4326" y="5232"/>
                  </a:cubicBezTo>
                  <a:lnTo>
                    <a:pt x="3832" y="5019"/>
                  </a:lnTo>
                  <a:cubicBezTo>
                    <a:pt x="3832" y="5019"/>
                    <a:pt x="3902" y="5019"/>
                    <a:pt x="3973" y="5019"/>
                  </a:cubicBezTo>
                  <a:lnTo>
                    <a:pt x="3549" y="4666"/>
                  </a:lnTo>
                  <a:cubicBezTo>
                    <a:pt x="3549" y="4666"/>
                    <a:pt x="3690" y="4808"/>
                    <a:pt x="3761" y="4878"/>
                  </a:cubicBezTo>
                  <a:lnTo>
                    <a:pt x="3407" y="4454"/>
                  </a:lnTo>
                  <a:cubicBezTo>
                    <a:pt x="3407" y="4454"/>
                    <a:pt x="3549" y="4737"/>
                    <a:pt x="3619" y="4878"/>
                  </a:cubicBezTo>
                  <a:lnTo>
                    <a:pt x="3407" y="4383"/>
                  </a:lnTo>
                  <a:cubicBezTo>
                    <a:pt x="3407" y="4383"/>
                    <a:pt x="3478" y="4666"/>
                    <a:pt x="3549" y="4878"/>
                  </a:cubicBezTo>
                  <a:lnTo>
                    <a:pt x="3549" y="4313"/>
                  </a:lnTo>
                  <a:cubicBezTo>
                    <a:pt x="3549" y="4313"/>
                    <a:pt x="3549" y="4595"/>
                    <a:pt x="3478" y="4808"/>
                  </a:cubicBezTo>
                  <a:lnTo>
                    <a:pt x="3478" y="4242"/>
                  </a:lnTo>
                  <a:cubicBezTo>
                    <a:pt x="3478" y="4242"/>
                    <a:pt x="3478" y="4454"/>
                    <a:pt x="3478" y="4595"/>
                  </a:cubicBezTo>
                  <a:lnTo>
                    <a:pt x="3690" y="4100"/>
                  </a:lnTo>
                  <a:cubicBezTo>
                    <a:pt x="3690" y="4100"/>
                    <a:pt x="3690" y="4242"/>
                    <a:pt x="3549" y="4313"/>
                  </a:cubicBezTo>
                  <a:lnTo>
                    <a:pt x="3902" y="3888"/>
                  </a:lnTo>
                  <a:cubicBezTo>
                    <a:pt x="3902" y="3888"/>
                    <a:pt x="3832" y="3959"/>
                    <a:pt x="3761" y="4030"/>
                  </a:cubicBezTo>
                  <a:lnTo>
                    <a:pt x="4185" y="3676"/>
                  </a:lnTo>
                  <a:cubicBezTo>
                    <a:pt x="4185" y="3676"/>
                    <a:pt x="4044" y="3747"/>
                    <a:pt x="3973" y="3818"/>
                  </a:cubicBezTo>
                  <a:lnTo>
                    <a:pt x="4468" y="3606"/>
                  </a:lnTo>
                  <a:cubicBezTo>
                    <a:pt x="4468" y="3606"/>
                    <a:pt x="4326" y="3606"/>
                    <a:pt x="4185" y="3676"/>
                  </a:cubicBezTo>
                  <a:lnTo>
                    <a:pt x="4751" y="3676"/>
                  </a:lnTo>
                  <a:cubicBezTo>
                    <a:pt x="4751" y="3676"/>
                    <a:pt x="4609" y="3676"/>
                    <a:pt x="4468" y="3606"/>
                  </a:cubicBezTo>
                  <a:lnTo>
                    <a:pt x="5033" y="3606"/>
                  </a:lnTo>
                  <a:cubicBezTo>
                    <a:pt x="5033" y="3606"/>
                    <a:pt x="4892" y="3606"/>
                    <a:pt x="4821" y="3606"/>
                  </a:cubicBezTo>
                  <a:lnTo>
                    <a:pt x="5316" y="3818"/>
                  </a:lnTo>
                  <a:cubicBezTo>
                    <a:pt x="5316" y="3818"/>
                    <a:pt x="5246" y="3818"/>
                    <a:pt x="5175" y="3747"/>
                  </a:cubicBezTo>
                  <a:lnTo>
                    <a:pt x="5599" y="4030"/>
                  </a:lnTo>
                  <a:cubicBezTo>
                    <a:pt x="5599" y="4030"/>
                    <a:pt x="5528" y="4030"/>
                    <a:pt x="5458" y="3888"/>
                  </a:cubicBezTo>
                  <a:lnTo>
                    <a:pt x="5740" y="4313"/>
                  </a:lnTo>
                  <a:cubicBezTo>
                    <a:pt x="5740" y="4313"/>
                    <a:pt x="5740" y="4242"/>
                    <a:pt x="5670" y="4171"/>
                  </a:cubicBezTo>
                  <a:lnTo>
                    <a:pt x="5882" y="4666"/>
                  </a:lnTo>
                  <a:cubicBezTo>
                    <a:pt x="5882" y="4666"/>
                    <a:pt x="5882" y="4525"/>
                    <a:pt x="5882" y="4525"/>
                  </a:cubicBezTo>
                  <a:lnTo>
                    <a:pt x="5882" y="5019"/>
                  </a:lnTo>
                  <a:cubicBezTo>
                    <a:pt x="5882" y="5019"/>
                    <a:pt x="5882" y="4878"/>
                    <a:pt x="5882" y="4808"/>
                  </a:cubicBezTo>
                  <a:lnTo>
                    <a:pt x="5882" y="5303"/>
                  </a:lnTo>
                  <a:cubicBezTo>
                    <a:pt x="5882" y="5303"/>
                    <a:pt x="5882" y="5161"/>
                    <a:pt x="5882" y="5090"/>
                  </a:cubicBezTo>
                  <a:lnTo>
                    <a:pt x="5670" y="5585"/>
                  </a:lnTo>
                  <a:cubicBezTo>
                    <a:pt x="5670" y="5585"/>
                    <a:pt x="5670" y="5514"/>
                    <a:pt x="5740" y="5444"/>
                  </a:cubicBezTo>
                  <a:lnTo>
                    <a:pt x="5458" y="5798"/>
                  </a:lnTo>
                  <a:cubicBezTo>
                    <a:pt x="5458" y="5798"/>
                    <a:pt x="5528" y="5727"/>
                    <a:pt x="5599" y="5656"/>
                  </a:cubicBezTo>
                  <a:lnTo>
                    <a:pt x="5246" y="5939"/>
                  </a:lnTo>
                  <a:cubicBezTo>
                    <a:pt x="5246" y="5939"/>
                    <a:pt x="5387" y="5868"/>
                    <a:pt x="5458" y="5798"/>
                  </a:cubicBezTo>
                  <a:lnTo>
                    <a:pt x="5033" y="6009"/>
                  </a:lnTo>
                  <a:cubicBezTo>
                    <a:pt x="5033" y="6009"/>
                    <a:pt x="5175" y="6009"/>
                    <a:pt x="5246" y="6009"/>
                  </a:cubicBezTo>
                  <a:lnTo>
                    <a:pt x="4751" y="6009"/>
                  </a:lnTo>
                  <a:cubicBezTo>
                    <a:pt x="4751" y="6009"/>
                    <a:pt x="4892" y="6009"/>
                    <a:pt x="5033" y="6009"/>
                  </a:cubicBezTo>
                  <a:lnTo>
                    <a:pt x="4539" y="6009"/>
                  </a:lnTo>
                  <a:cubicBezTo>
                    <a:pt x="4539" y="6009"/>
                    <a:pt x="4680" y="6009"/>
                    <a:pt x="4821" y="6009"/>
                  </a:cubicBezTo>
                  <a:cubicBezTo>
                    <a:pt x="5387" y="6222"/>
                    <a:pt x="6165" y="6009"/>
                    <a:pt x="6589" y="5514"/>
                  </a:cubicBezTo>
                  <a:lnTo>
                    <a:pt x="6589" y="5514"/>
                  </a:lnTo>
                  <a:cubicBezTo>
                    <a:pt x="6589" y="5514"/>
                    <a:pt x="6094" y="5798"/>
                    <a:pt x="5811" y="5939"/>
                  </a:cubicBezTo>
                  <a:cubicBezTo>
                    <a:pt x="6023" y="5939"/>
                    <a:pt x="6235" y="5798"/>
                    <a:pt x="6377" y="5656"/>
                  </a:cubicBezTo>
                  <a:cubicBezTo>
                    <a:pt x="6730" y="5444"/>
                    <a:pt x="7013" y="5161"/>
                    <a:pt x="7084" y="4737"/>
                  </a:cubicBezTo>
                  <a:cubicBezTo>
                    <a:pt x="7154" y="4313"/>
                    <a:pt x="7084" y="3888"/>
                    <a:pt x="6942" y="3535"/>
                  </a:cubicBezTo>
                  <a:lnTo>
                    <a:pt x="6942" y="3535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39"/>
          <p:cNvSpPr/>
          <p:nvPr/>
        </p:nvSpPr>
        <p:spPr>
          <a:xfrm>
            <a:off x="4209388" y="1199034"/>
            <a:ext cx="725225" cy="572690"/>
          </a:xfrm>
          <a:custGeom>
            <a:avLst/>
            <a:gdLst/>
            <a:ahLst/>
            <a:cxnLst/>
            <a:rect l="l" t="t" r="r" b="b"/>
            <a:pathLst>
              <a:path w="29009" h="17820" extrusionOk="0">
                <a:moveTo>
                  <a:pt x="27726" y="3969"/>
                </a:moveTo>
                <a:cubicBezTo>
                  <a:pt x="19755" y="-14"/>
                  <a:pt x="2203" y="-1421"/>
                  <a:pt x="1218" y="7436"/>
                </a:cubicBezTo>
                <a:cubicBezTo>
                  <a:pt x="177" y="16803"/>
                  <a:pt x="28012" y="22319"/>
                  <a:pt x="28950" y="12941"/>
                </a:cubicBezTo>
                <a:cubicBezTo>
                  <a:pt x="29897" y="3472"/>
                  <a:pt x="9604" y="-3929"/>
                  <a:pt x="2442" y="2338"/>
                </a:cubicBezTo>
                <a:cubicBezTo>
                  <a:pt x="12" y="4465"/>
                  <a:pt x="-776" y="9234"/>
                  <a:pt x="1015" y="11921"/>
                </a:cubicBezTo>
                <a:cubicBezTo>
                  <a:pt x="3549" y="15723"/>
                  <a:pt x="9087" y="17223"/>
                  <a:pt x="13657" y="1722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2" name="Google Shape;682;p39"/>
          <p:cNvSpPr/>
          <p:nvPr/>
        </p:nvSpPr>
        <p:spPr>
          <a:xfrm>
            <a:off x="4118713" y="2861519"/>
            <a:ext cx="906575" cy="587900"/>
          </a:xfrm>
          <a:custGeom>
            <a:avLst/>
            <a:gdLst/>
            <a:ahLst/>
            <a:cxnLst/>
            <a:rect l="l" t="t" r="r" b="b"/>
            <a:pathLst>
              <a:path w="36263" h="23516" extrusionOk="0">
                <a:moveTo>
                  <a:pt x="23936" y="0"/>
                </a:moveTo>
                <a:cubicBezTo>
                  <a:pt x="15916" y="0"/>
                  <a:pt x="949" y="4784"/>
                  <a:pt x="3342" y="12438"/>
                </a:cubicBezTo>
                <a:cubicBezTo>
                  <a:pt x="6630" y="22954"/>
                  <a:pt x="33017" y="28354"/>
                  <a:pt x="35967" y="17739"/>
                </a:cubicBezTo>
                <a:cubicBezTo>
                  <a:pt x="37593" y="11887"/>
                  <a:pt x="32110" y="4264"/>
                  <a:pt x="26383" y="2243"/>
                </a:cubicBezTo>
                <a:cubicBezTo>
                  <a:pt x="18873" y="-407"/>
                  <a:pt x="8973" y="2933"/>
                  <a:pt x="3342" y="8564"/>
                </a:cubicBezTo>
                <a:cubicBezTo>
                  <a:pt x="1150" y="10756"/>
                  <a:pt x="-1297" y="15344"/>
                  <a:pt x="895" y="17536"/>
                </a:cubicBezTo>
                <a:cubicBezTo>
                  <a:pt x="5420" y="22061"/>
                  <a:pt x="13255" y="21614"/>
                  <a:pt x="19654" y="216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0"/>
      <p:bldP spid="667" grpId="0"/>
      <p:bldP spid="668" grpId="0"/>
      <p:bldP spid="669" grpId="0"/>
      <p:bldP spid="670" grpId="0"/>
      <p:bldP spid="671" grpId="0"/>
      <p:bldP spid="672" grpId="0" build="p"/>
      <p:bldP spid="673" grpId="0" build="p"/>
      <p:bldP spid="674" grpId="0" build="p"/>
      <p:bldP spid="675" grpId="0" build="p"/>
      <p:bldP spid="676" grpId="0" build="p"/>
      <p:bldP spid="6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1"/>
          <p:cNvGrpSpPr/>
          <p:nvPr/>
        </p:nvGrpSpPr>
        <p:grpSpPr>
          <a:xfrm>
            <a:off x="6783141" y="-621410"/>
            <a:ext cx="3086375" cy="2714505"/>
            <a:chOff x="6783141" y="-621410"/>
            <a:chExt cx="3086375" cy="2714505"/>
          </a:xfrm>
        </p:grpSpPr>
        <p:sp>
          <p:nvSpPr>
            <p:cNvPr id="764" name="Google Shape;764;p41"/>
            <p:cNvSpPr/>
            <p:nvPr/>
          </p:nvSpPr>
          <p:spPr>
            <a:xfrm rot="10800000">
              <a:off x="6783141" y="-618659"/>
              <a:ext cx="3059909" cy="2689841"/>
            </a:xfrm>
            <a:custGeom>
              <a:avLst/>
              <a:gdLst/>
              <a:ahLst/>
              <a:cxnLst/>
              <a:rect l="l" t="t" r="r" b="b"/>
              <a:pathLst>
                <a:path w="1489007" h="1308925" extrusionOk="0">
                  <a:moveTo>
                    <a:pt x="1209770" y="1308926"/>
                  </a:moveTo>
                  <a:lnTo>
                    <a:pt x="0" y="873919"/>
                  </a:lnTo>
                  <a:lnTo>
                    <a:pt x="117634" y="546830"/>
                  </a:lnTo>
                  <a:cubicBezTo>
                    <a:pt x="121063" y="546640"/>
                    <a:pt x="124587" y="546545"/>
                    <a:pt x="127445" y="547307"/>
                  </a:cubicBezTo>
                  <a:cubicBezTo>
                    <a:pt x="132112" y="540544"/>
                    <a:pt x="131636" y="533686"/>
                    <a:pt x="138398" y="528733"/>
                  </a:cubicBezTo>
                  <a:cubicBezTo>
                    <a:pt x="145732" y="523208"/>
                    <a:pt x="157067" y="521875"/>
                    <a:pt x="164211" y="516160"/>
                  </a:cubicBezTo>
                  <a:cubicBezTo>
                    <a:pt x="170974" y="510731"/>
                    <a:pt x="173641" y="500539"/>
                    <a:pt x="176308" y="490442"/>
                  </a:cubicBezTo>
                  <a:cubicBezTo>
                    <a:pt x="176974" y="487394"/>
                    <a:pt x="177832" y="484346"/>
                    <a:pt x="178689" y="481394"/>
                  </a:cubicBezTo>
                  <a:cubicBezTo>
                    <a:pt x="180022" y="476441"/>
                    <a:pt x="181832" y="471869"/>
                    <a:pt x="184309" y="468154"/>
                  </a:cubicBezTo>
                  <a:cubicBezTo>
                    <a:pt x="202882" y="475488"/>
                    <a:pt x="210788" y="436055"/>
                    <a:pt x="214884" y="424624"/>
                  </a:cubicBezTo>
                  <a:lnTo>
                    <a:pt x="226219" y="393192"/>
                  </a:lnTo>
                  <a:cubicBezTo>
                    <a:pt x="229076" y="385286"/>
                    <a:pt x="230600" y="375571"/>
                    <a:pt x="234887" y="368522"/>
                  </a:cubicBezTo>
                  <a:cubicBezTo>
                    <a:pt x="236125" y="366427"/>
                    <a:pt x="238411" y="367094"/>
                    <a:pt x="239554" y="365379"/>
                  </a:cubicBezTo>
                  <a:cubicBezTo>
                    <a:pt x="245554" y="356140"/>
                    <a:pt x="249746" y="347091"/>
                    <a:pt x="253651" y="337566"/>
                  </a:cubicBezTo>
                  <a:cubicBezTo>
                    <a:pt x="254889" y="334709"/>
                    <a:pt x="255937" y="331851"/>
                    <a:pt x="256985" y="328898"/>
                  </a:cubicBezTo>
                  <a:cubicBezTo>
                    <a:pt x="257461" y="327755"/>
                    <a:pt x="257842" y="326708"/>
                    <a:pt x="258223" y="325565"/>
                  </a:cubicBezTo>
                  <a:cubicBezTo>
                    <a:pt x="262128" y="314897"/>
                    <a:pt x="262319" y="319754"/>
                    <a:pt x="271939" y="320040"/>
                  </a:cubicBezTo>
                  <a:cubicBezTo>
                    <a:pt x="273939" y="320040"/>
                    <a:pt x="275463" y="319564"/>
                    <a:pt x="276987" y="318802"/>
                  </a:cubicBezTo>
                  <a:cubicBezTo>
                    <a:pt x="278416" y="318230"/>
                    <a:pt x="279845" y="317564"/>
                    <a:pt x="281369" y="317183"/>
                  </a:cubicBezTo>
                  <a:cubicBezTo>
                    <a:pt x="283845" y="316801"/>
                    <a:pt x="285464" y="317564"/>
                    <a:pt x="287179" y="317754"/>
                  </a:cubicBezTo>
                  <a:cubicBezTo>
                    <a:pt x="288417" y="317945"/>
                    <a:pt x="289750" y="317754"/>
                    <a:pt x="291655" y="316516"/>
                  </a:cubicBezTo>
                  <a:cubicBezTo>
                    <a:pt x="296799" y="312992"/>
                    <a:pt x="300609" y="302800"/>
                    <a:pt x="303562" y="297751"/>
                  </a:cubicBezTo>
                  <a:cubicBezTo>
                    <a:pt x="311277" y="299847"/>
                    <a:pt x="316992" y="298323"/>
                    <a:pt x="324803" y="300323"/>
                  </a:cubicBezTo>
                  <a:cubicBezTo>
                    <a:pt x="329660" y="293561"/>
                    <a:pt x="330232" y="283559"/>
                    <a:pt x="333661" y="275844"/>
                  </a:cubicBezTo>
                  <a:cubicBezTo>
                    <a:pt x="334899" y="273272"/>
                    <a:pt x="336423" y="270891"/>
                    <a:pt x="338709" y="269081"/>
                  </a:cubicBezTo>
                  <a:cubicBezTo>
                    <a:pt x="338995" y="268796"/>
                    <a:pt x="339471" y="268415"/>
                    <a:pt x="339947" y="268224"/>
                  </a:cubicBezTo>
                  <a:cubicBezTo>
                    <a:pt x="342233" y="266605"/>
                    <a:pt x="345377" y="265367"/>
                    <a:pt x="347853" y="264890"/>
                  </a:cubicBezTo>
                  <a:cubicBezTo>
                    <a:pt x="348996" y="264605"/>
                    <a:pt x="356521" y="265748"/>
                    <a:pt x="356806" y="265462"/>
                  </a:cubicBezTo>
                  <a:cubicBezTo>
                    <a:pt x="362236" y="261366"/>
                    <a:pt x="356806" y="241078"/>
                    <a:pt x="357473" y="234696"/>
                  </a:cubicBezTo>
                  <a:cubicBezTo>
                    <a:pt x="358330" y="226409"/>
                    <a:pt x="357092" y="220599"/>
                    <a:pt x="354806" y="212884"/>
                  </a:cubicBezTo>
                  <a:cubicBezTo>
                    <a:pt x="353949" y="210026"/>
                    <a:pt x="348424" y="201454"/>
                    <a:pt x="350330" y="198596"/>
                  </a:cubicBezTo>
                  <a:cubicBezTo>
                    <a:pt x="354139" y="193262"/>
                    <a:pt x="379952" y="203549"/>
                    <a:pt x="385096" y="204597"/>
                  </a:cubicBezTo>
                  <a:cubicBezTo>
                    <a:pt x="386239" y="204788"/>
                    <a:pt x="387191" y="204978"/>
                    <a:pt x="388334" y="205169"/>
                  </a:cubicBezTo>
                  <a:cubicBezTo>
                    <a:pt x="394525" y="206312"/>
                    <a:pt x="400717" y="207264"/>
                    <a:pt x="407003" y="208312"/>
                  </a:cubicBezTo>
                  <a:cubicBezTo>
                    <a:pt x="410051" y="208788"/>
                    <a:pt x="413290" y="209360"/>
                    <a:pt x="416338" y="209931"/>
                  </a:cubicBezTo>
                  <a:cubicBezTo>
                    <a:pt x="417481" y="210026"/>
                    <a:pt x="418433" y="210312"/>
                    <a:pt x="419576" y="210503"/>
                  </a:cubicBezTo>
                  <a:cubicBezTo>
                    <a:pt x="420433" y="209741"/>
                    <a:pt x="421100" y="208598"/>
                    <a:pt x="421291" y="207074"/>
                  </a:cubicBezTo>
                  <a:cubicBezTo>
                    <a:pt x="422148" y="204121"/>
                    <a:pt x="421767" y="199930"/>
                    <a:pt x="421291" y="195834"/>
                  </a:cubicBezTo>
                  <a:cubicBezTo>
                    <a:pt x="420814" y="191357"/>
                    <a:pt x="420338" y="186785"/>
                    <a:pt x="421005" y="183928"/>
                  </a:cubicBezTo>
                  <a:cubicBezTo>
                    <a:pt x="422624" y="177165"/>
                    <a:pt x="425958" y="171736"/>
                    <a:pt x="427387" y="164878"/>
                  </a:cubicBezTo>
                  <a:cubicBezTo>
                    <a:pt x="429196" y="155353"/>
                    <a:pt x="430435" y="141732"/>
                    <a:pt x="434816" y="131445"/>
                  </a:cubicBezTo>
                  <a:cubicBezTo>
                    <a:pt x="435864" y="128969"/>
                    <a:pt x="437197" y="126587"/>
                    <a:pt x="438626" y="124587"/>
                  </a:cubicBezTo>
                  <a:cubicBezTo>
                    <a:pt x="439007" y="124016"/>
                    <a:pt x="439388" y="123635"/>
                    <a:pt x="439769" y="123349"/>
                  </a:cubicBezTo>
                  <a:cubicBezTo>
                    <a:pt x="441388" y="121730"/>
                    <a:pt x="443103" y="121825"/>
                    <a:pt x="445198" y="120491"/>
                  </a:cubicBezTo>
                  <a:cubicBezTo>
                    <a:pt x="446627" y="119539"/>
                    <a:pt x="448056" y="118586"/>
                    <a:pt x="449389" y="117539"/>
                  </a:cubicBezTo>
                  <a:cubicBezTo>
                    <a:pt x="454247" y="114300"/>
                    <a:pt x="458819" y="110966"/>
                    <a:pt x="463487" y="107442"/>
                  </a:cubicBezTo>
                  <a:cubicBezTo>
                    <a:pt x="472821" y="100298"/>
                    <a:pt x="479679" y="93917"/>
                    <a:pt x="484441" y="83915"/>
                  </a:cubicBezTo>
                  <a:cubicBezTo>
                    <a:pt x="487680" y="77057"/>
                    <a:pt x="493966" y="70390"/>
                    <a:pt x="499396" y="64199"/>
                  </a:cubicBezTo>
                  <a:cubicBezTo>
                    <a:pt x="499967" y="63722"/>
                    <a:pt x="500348" y="63151"/>
                    <a:pt x="500824" y="62675"/>
                  </a:cubicBezTo>
                  <a:cubicBezTo>
                    <a:pt x="502920" y="60293"/>
                    <a:pt x="505111" y="58579"/>
                    <a:pt x="507302" y="57245"/>
                  </a:cubicBezTo>
                  <a:cubicBezTo>
                    <a:pt x="511493" y="54578"/>
                    <a:pt x="515874" y="52864"/>
                    <a:pt x="520065" y="49340"/>
                  </a:cubicBezTo>
                  <a:cubicBezTo>
                    <a:pt x="526352" y="44291"/>
                    <a:pt x="532447" y="40291"/>
                    <a:pt x="537686" y="34385"/>
                  </a:cubicBezTo>
                  <a:cubicBezTo>
                    <a:pt x="540353" y="31433"/>
                    <a:pt x="542449" y="26003"/>
                    <a:pt x="545306" y="23432"/>
                  </a:cubicBezTo>
                  <a:cubicBezTo>
                    <a:pt x="550640" y="18669"/>
                    <a:pt x="557784" y="20860"/>
                    <a:pt x="564166" y="22384"/>
                  </a:cubicBezTo>
                  <a:cubicBezTo>
                    <a:pt x="565499" y="22670"/>
                    <a:pt x="566928" y="22955"/>
                    <a:pt x="568071" y="23241"/>
                  </a:cubicBezTo>
                  <a:cubicBezTo>
                    <a:pt x="570166" y="20384"/>
                    <a:pt x="569309" y="16002"/>
                    <a:pt x="568071" y="11621"/>
                  </a:cubicBezTo>
                  <a:lnTo>
                    <a:pt x="572262" y="0"/>
                  </a:lnTo>
                  <a:lnTo>
                    <a:pt x="574643" y="857"/>
                  </a:lnTo>
                  <a:cubicBezTo>
                    <a:pt x="573500" y="3905"/>
                    <a:pt x="571976" y="6001"/>
                    <a:pt x="574167" y="9811"/>
                  </a:cubicBezTo>
                  <a:cubicBezTo>
                    <a:pt x="575024" y="11049"/>
                    <a:pt x="576167" y="12287"/>
                    <a:pt x="577310" y="13430"/>
                  </a:cubicBezTo>
                  <a:cubicBezTo>
                    <a:pt x="579691" y="15621"/>
                    <a:pt x="582549" y="17812"/>
                    <a:pt x="584454" y="20288"/>
                  </a:cubicBezTo>
                  <a:cubicBezTo>
                    <a:pt x="588836" y="26099"/>
                    <a:pt x="591312" y="26289"/>
                    <a:pt x="596741" y="29813"/>
                  </a:cubicBezTo>
                  <a:cubicBezTo>
                    <a:pt x="605219" y="35147"/>
                    <a:pt x="609314" y="48101"/>
                    <a:pt x="609505" y="58388"/>
                  </a:cubicBezTo>
                  <a:cubicBezTo>
                    <a:pt x="617506" y="62960"/>
                    <a:pt x="623506" y="67818"/>
                    <a:pt x="630936" y="73628"/>
                  </a:cubicBezTo>
                  <a:cubicBezTo>
                    <a:pt x="632365" y="74676"/>
                    <a:pt x="633698" y="75724"/>
                    <a:pt x="635127" y="76486"/>
                  </a:cubicBezTo>
                  <a:cubicBezTo>
                    <a:pt x="637889" y="78296"/>
                    <a:pt x="640652" y="79629"/>
                    <a:pt x="643414" y="80867"/>
                  </a:cubicBezTo>
                  <a:cubicBezTo>
                    <a:pt x="649986" y="83630"/>
                    <a:pt x="656844" y="85344"/>
                    <a:pt x="663988" y="87916"/>
                  </a:cubicBezTo>
                  <a:cubicBezTo>
                    <a:pt x="665036" y="86106"/>
                    <a:pt x="666464" y="85820"/>
                    <a:pt x="668369" y="87059"/>
                  </a:cubicBezTo>
                  <a:cubicBezTo>
                    <a:pt x="671989" y="90011"/>
                    <a:pt x="674561" y="93726"/>
                    <a:pt x="676180" y="98203"/>
                  </a:cubicBezTo>
                  <a:cubicBezTo>
                    <a:pt x="679323" y="104585"/>
                    <a:pt x="680466" y="110585"/>
                    <a:pt x="686657" y="114681"/>
                  </a:cubicBezTo>
                  <a:cubicBezTo>
                    <a:pt x="692468" y="118396"/>
                    <a:pt x="700754" y="120968"/>
                    <a:pt x="708850" y="123158"/>
                  </a:cubicBezTo>
                  <a:cubicBezTo>
                    <a:pt x="711898" y="123920"/>
                    <a:pt x="714947" y="124873"/>
                    <a:pt x="717804" y="125730"/>
                  </a:cubicBezTo>
                  <a:cubicBezTo>
                    <a:pt x="719899" y="126397"/>
                    <a:pt x="721900" y="126968"/>
                    <a:pt x="723710" y="127635"/>
                  </a:cubicBezTo>
                  <a:cubicBezTo>
                    <a:pt x="733425" y="131255"/>
                    <a:pt x="733520" y="130588"/>
                    <a:pt x="742093" y="129826"/>
                  </a:cubicBezTo>
                  <a:cubicBezTo>
                    <a:pt x="742950" y="129731"/>
                    <a:pt x="748379" y="129445"/>
                    <a:pt x="749141" y="129159"/>
                  </a:cubicBezTo>
                  <a:cubicBezTo>
                    <a:pt x="750856" y="127349"/>
                    <a:pt x="752951" y="126016"/>
                    <a:pt x="755332" y="125159"/>
                  </a:cubicBezTo>
                  <a:lnTo>
                    <a:pt x="769144" y="122968"/>
                  </a:lnTo>
                  <a:cubicBezTo>
                    <a:pt x="771620" y="122206"/>
                    <a:pt x="773621" y="120872"/>
                    <a:pt x="775430" y="118967"/>
                  </a:cubicBezTo>
                  <a:cubicBezTo>
                    <a:pt x="777049" y="119063"/>
                    <a:pt x="778764" y="119158"/>
                    <a:pt x="780383" y="119348"/>
                  </a:cubicBezTo>
                  <a:cubicBezTo>
                    <a:pt x="783241" y="118586"/>
                    <a:pt x="786289" y="117443"/>
                    <a:pt x="789146" y="116491"/>
                  </a:cubicBezTo>
                  <a:cubicBezTo>
                    <a:pt x="794766" y="114491"/>
                    <a:pt x="797243" y="112109"/>
                    <a:pt x="802386" y="113919"/>
                  </a:cubicBezTo>
                  <a:cubicBezTo>
                    <a:pt x="802862" y="114110"/>
                    <a:pt x="803338" y="114395"/>
                    <a:pt x="803815" y="114586"/>
                  </a:cubicBezTo>
                  <a:cubicBezTo>
                    <a:pt x="808482" y="116681"/>
                    <a:pt x="807720" y="117729"/>
                    <a:pt x="809911" y="120491"/>
                  </a:cubicBezTo>
                  <a:cubicBezTo>
                    <a:pt x="810197" y="120872"/>
                    <a:pt x="810387" y="121158"/>
                    <a:pt x="810673" y="121539"/>
                  </a:cubicBezTo>
                  <a:cubicBezTo>
                    <a:pt x="816673" y="128492"/>
                    <a:pt x="828485" y="126778"/>
                    <a:pt x="834485" y="133350"/>
                  </a:cubicBezTo>
                  <a:cubicBezTo>
                    <a:pt x="836771" y="135731"/>
                    <a:pt x="835914" y="138970"/>
                    <a:pt x="839057" y="141351"/>
                  </a:cubicBezTo>
                  <a:cubicBezTo>
                    <a:pt x="843439" y="144780"/>
                    <a:pt x="852202" y="146018"/>
                    <a:pt x="857536" y="147923"/>
                  </a:cubicBezTo>
                  <a:cubicBezTo>
                    <a:pt x="864489" y="150400"/>
                    <a:pt x="871347" y="152495"/>
                    <a:pt x="878205" y="154591"/>
                  </a:cubicBezTo>
                  <a:cubicBezTo>
                    <a:pt x="881158" y="155448"/>
                    <a:pt x="884206" y="156305"/>
                    <a:pt x="887254" y="157067"/>
                  </a:cubicBezTo>
                  <a:cubicBezTo>
                    <a:pt x="898970" y="160401"/>
                    <a:pt x="910780" y="163640"/>
                    <a:pt x="922591" y="167926"/>
                  </a:cubicBezTo>
                  <a:cubicBezTo>
                    <a:pt x="933926" y="172022"/>
                    <a:pt x="948309" y="174689"/>
                    <a:pt x="954596" y="186404"/>
                  </a:cubicBezTo>
                  <a:cubicBezTo>
                    <a:pt x="955262" y="187643"/>
                    <a:pt x="955548" y="188976"/>
                    <a:pt x="955834" y="190310"/>
                  </a:cubicBezTo>
                  <a:cubicBezTo>
                    <a:pt x="956310" y="192215"/>
                    <a:pt x="956881" y="193929"/>
                    <a:pt x="958691" y="195072"/>
                  </a:cubicBezTo>
                  <a:cubicBezTo>
                    <a:pt x="960025" y="195929"/>
                    <a:pt x="961739" y="196215"/>
                    <a:pt x="963549" y="196310"/>
                  </a:cubicBezTo>
                  <a:cubicBezTo>
                    <a:pt x="966883" y="196406"/>
                    <a:pt x="970597" y="195644"/>
                    <a:pt x="973455" y="196406"/>
                  </a:cubicBezTo>
                  <a:cubicBezTo>
                    <a:pt x="980599" y="198215"/>
                    <a:pt x="986695" y="203454"/>
                    <a:pt x="994505" y="201930"/>
                  </a:cubicBezTo>
                  <a:cubicBezTo>
                    <a:pt x="999744" y="200882"/>
                    <a:pt x="1003268" y="196691"/>
                    <a:pt x="1007936" y="194405"/>
                  </a:cubicBezTo>
                  <a:cubicBezTo>
                    <a:pt x="1022699" y="186785"/>
                    <a:pt x="1032034" y="189738"/>
                    <a:pt x="1044702" y="194405"/>
                  </a:cubicBezTo>
                  <a:cubicBezTo>
                    <a:pt x="1046893" y="195263"/>
                    <a:pt x="1049179" y="196120"/>
                    <a:pt x="1051465" y="196977"/>
                  </a:cubicBezTo>
                  <a:cubicBezTo>
                    <a:pt x="1052036" y="197168"/>
                    <a:pt x="1052703" y="197453"/>
                    <a:pt x="1053370" y="197739"/>
                  </a:cubicBezTo>
                  <a:cubicBezTo>
                    <a:pt x="1058894" y="200025"/>
                    <a:pt x="1066705" y="204407"/>
                    <a:pt x="1071944" y="204407"/>
                  </a:cubicBezTo>
                  <a:cubicBezTo>
                    <a:pt x="1074896" y="204407"/>
                    <a:pt x="1077468" y="202692"/>
                    <a:pt x="1079945" y="202597"/>
                  </a:cubicBezTo>
                  <a:cubicBezTo>
                    <a:pt x="1090803" y="202311"/>
                    <a:pt x="1109186" y="227933"/>
                    <a:pt x="1121093" y="218885"/>
                  </a:cubicBezTo>
                  <a:cubicBezTo>
                    <a:pt x="1125093" y="221456"/>
                    <a:pt x="1124426" y="224504"/>
                    <a:pt x="1123283" y="227648"/>
                  </a:cubicBezTo>
                  <a:lnTo>
                    <a:pt x="1122712" y="229267"/>
                  </a:lnTo>
                  <a:cubicBezTo>
                    <a:pt x="1122140" y="230886"/>
                    <a:pt x="1121664" y="232505"/>
                    <a:pt x="1121759" y="234029"/>
                  </a:cubicBezTo>
                  <a:cubicBezTo>
                    <a:pt x="1122140" y="236887"/>
                    <a:pt x="1124522" y="240411"/>
                    <a:pt x="1127284" y="243840"/>
                  </a:cubicBezTo>
                  <a:cubicBezTo>
                    <a:pt x="1130522" y="247555"/>
                    <a:pt x="1134332" y="251079"/>
                    <a:pt x="1136714" y="253174"/>
                  </a:cubicBezTo>
                  <a:cubicBezTo>
                    <a:pt x="1143476" y="258985"/>
                    <a:pt x="1145000" y="257556"/>
                    <a:pt x="1151858" y="258128"/>
                  </a:cubicBezTo>
                  <a:cubicBezTo>
                    <a:pt x="1157097" y="258509"/>
                    <a:pt x="1161955" y="260985"/>
                    <a:pt x="1167098" y="262795"/>
                  </a:cubicBezTo>
                  <a:cubicBezTo>
                    <a:pt x="1176242" y="266129"/>
                    <a:pt x="1185386" y="269558"/>
                    <a:pt x="1194625" y="272701"/>
                  </a:cubicBezTo>
                  <a:cubicBezTo>
                    <a:pt x="1195578" y="273082"/>
                    <a:pt x="1196435" y="273272"/>
                    <a:pt x="1197102" y="273463"/>
                  </a:cubicBezTo>
                  <a:cubicBezTo>
                    <a:pt x="1201007" y="274701"/>
                    <a:pt x="1202817" y="274701"/>
                    <a:pt x="1207103" y="273082"/>
                  </a:cubicBezTo>
                  <a:cubicBezTo>
                    <a:pt x="1207580" y="272891"/>
                    <a:pt x="1208056" y="272606"/>
                    <a:pt x="1208627" y="272415"/>
                  </a:cubicBezTo>
                  <a:cubicBezTo>
                    <a:pt x="1214152" y="270129"/>
                    <a:pt x="1213866" y="271272"/>
                    <a:pt x="1219295" y="271272"/>
                  </a:cubicBezTo>
                  <a:cubicBezTo>
                    <a:pt x="1225106" y="271177"/>
                    <a:pt x="1226630" y="270129"/>
                    <a:pt x="1232821" y="272510"/>
                  </a:cubicBezTo>
                  <a:cubicBezTo>
                    <a:pt x="1239869" y="275177"/>
                    <a:pt x="1248156" y="279845"/>
                    <a:pt x="1255681" y="280511"/>
                  </a:cubicBezTo>
                  <a:cubicBezTo>
                    <a:pt x="1264539" y="281369"/>
                    <a:pt x="1268444" y="275463"/>
                    <a:pt x="1277303" y="278130"/>
                  </a:cubicBezTo>
                  <a:cubicBezTo>
                    <a:pt x="1279684" y="278892"/>
                    <a:pt x="1282256" y="280035"/>
                    <a:pt x="1284732" y="281178"/>
                  </a:cubicBezTo>
                  <a:cubicBezTo>
                    <a:pt x="1287494" y="282321"/>
                    <a:pt x="1290161" y="283559"/>
                    <a:pt x="1292923" y="283940"/>
                  </a:cubicBezTo>
                  <a:cubicBezTo>
                    <a:pt x="1293114" y="283940"/>
                    <a:pt x="1293400" y="283940"/>
                    <a:pt x="1293590" y="283940"/>
                  </a:cubicBezTo>
                  <a:cubicBezTo>
                    <a:pt x="1298448" y="284512"/>
                    <a:pt x="1301210" y="282512"/>
                    <a:pt x="1305782" y="281273"/>
                  </a:cubicBezTo>
                  <a:cubicBezTo>
                    <a:pt x="1320832" y="277463"/>
                    <a:pt x="1337310" y="291846"/>
                    <a:pt x="1352360" y="294037"/>
                  </a:cubicBezTo>
                  <a:cubicBezTo>
                    <a:pt x="1353788" y="292703"/>
                    <a:pt x="1354931" y="290989"/>
                    <a:pt x="1355598" y="289179"/>
                  </a:cubicBezTo>
                  <a:cubicBezTo>
                    <a:pt x="1359980" y="289751"/>
                    <a:pt x="1359598" y="295085"/>
                    <a:pt x="1362361" y="297656"/>
                  </a:cubicBezTo>
                  <a:cubicBezTo>
                    <a:pt x="1363694" y="298895"/>
                    <a:pt x="1365885" y="299847"/>
                    <a:pt x="1368076" y="300609"/>
                  </a:cubicBezTo>
                  <a:cubicBezTo>
                    <a:pt x="1369409" y="301181"/>
                    <a:pt x="1370743" y="301752"/>
                    <a:pt x="1371695" y="302324"/>
                  </a:cubicBezTo>
                  <a:cubicBezTo>
                    <a:pt x="1373219" y="303181"/>
                    <a:pt x="1374743" y="304229"/>
                    <a:pt x="1376267" y="305276"/>
                  </a:cubicBezTo>
                  <a:cubicBezTo>
                    <a:pt x="1382839" y="310039"/>
                    <a:pt x="1388650" y="315849"/>
                    <a:pt x="1397032" y="317849"/>
                  </a:cubicBezTo>
                  <a:cubicBezTo>
                    <a:pt x="1406081" y="320040"/>
                    <a:pt x="1415320" y="316611"/>
                    <a:pt x="1424654" y="317849"/>
                  </a:cubicBezTo>
                  <a:cubicBezTo>
                    <a:pt x="1427416" y="318230"/>
                    <a:pt x="1429893" y="319754"/>
                    <a:pt x="1432465" y="320040"/>
                  </a:cubicBezTo>
                  <a:cubicBezTo>
                    <a:pt x="1434560" y="320231"/>
                    <a:pt x="1436941" y="319278"/>
                    <a:pt x="1438561" y="319373"/>
                  </a:cubicBezTo>
                  <a:cubicBezTo>
                    <a:pt x="1442371" y="319659"/>
                    <a:pt x="1446562" y="321088"/>
                    <a:pt x="1450562" y="322707"/>
                  </a:cubicBezTo>
                  <a:cubicBezTo>
                    <a:pt x="1453515" y="323850"/>
                    <a:pt x="1456468" y="325184"/>
                    <a:pt x="1459230" y="326136"/>
                  </a:cubicBezTo>
                  <a:lnTo>
                    <a:pt x="1459706" y="326326"/>
                  </a:lnTo>
                  <a:cubicBezTo>
                    <a:pt x="1466374" y="328708"/>
                    <a:pt x="1473041" y="330994"/>
                    <a:pt x="1479709" y="333566"/>
                  </a:cubicBezTo>
                  <a:cubicBezTo>
                    <a:pt x="1479709" y="334232"/>
                    <a:pt x="1479709" y="334899"/>
                    <a:pt x="1479042" y="335566"/>
                  </a:cubicBezTo>
                  <a:cubicBezTo>
                    <a:pt x="1475613" y="337090"/>
                    <a:pt x="1472565" y="339376"/>
                    <a:pt x="1469993" y="342233"/>
                  </a:cubicBezTo>
                  <a:cubicBezTo>
                    <a:pt x="1467422" y="345567"/>
                    <a:pt x="1462564" y="356330"/>
                    <a:pt x="1462373" y="360998"/>
                  </a:cubicBezTo>
                  <a:cubicBezTo>
                    <a:pt x="1461992" y="368046"/>
                    <a:pt x="1462754" y="365855"/>
                    <a:pt x="1467040" y="370523"/>
                  </a:cubicBezTo>
                  <a:cubicBezTo>
                    <a:pt x="1470089" y="373761"/>
                    <a:pt x="1472756" y="374904"/>
                    <a:pt x="1476089" y="377571"/>
                  </a:cubicBezTo>
                  <a:cubicBezTo>
                    <a:pt x="1482281" y="382619"/>
                    <a:pt x="1481519" y="379095"/>
                    <a:pt x="1483519" y="388715"/>
                  </a:cubicBezTo>
                  <a:cubicBezTo>
                    <a:pt x="1485233" y="396335"/>
                    <a:pt x="1485900" y="402336"/>
                    <a:pt x="1484566" y="408432"/>
                  </a:cubicBezTo>
                  <a:cubicBezTo>
                    <a:pt x="1483900" y="411290"/>
                    <a:pt x="1482852" y="414052"/>
                    <a:pt x="1481138" y="417100"/>
                  </a:cubicBezTo>
                  <a:cubicBezTo>
                    <a:pt x="1480566" y="418148"/>
                    <a:pt x="1479899" y="419291"/>
                    <a:pt x="1479137" y="420529"/>
                  </a:cubicBezTo>
                  <a:cubicBezTo>
                    <a:pt x="1476661" y="424434"/>
                    <a:pt x="1474470" y="421291"/>
                    <a:pt x="1474661" y="427958"/>
                  </a:cubicBezTo>
                  <a:cubicBezTo>
                    <a:pt x="1474946" y="435197"/>
                    <a:pt x="1481423" y="444818"/>
                    <a:pt x="1484376" y="451199"/>
                  </a:cubicBezTo>
                  <a:cubicBezTo>
                    <a:pt x="1487900" y="458629"/>
                    <a:pt x="1489329" y="462534"/>
                    <a:pt x="1488948" y="467487"/>
                  </a:cubicBezTo>
                  <a:cubicBezTo>
                    <a:pt x="1488662" y="470440"/>
                    <a:pt x="1487710" y="473678"/>
                    <a:pt x="1486281" y="478250"/>
                  </a:cubicBezTo>
                  <a:cubicBezTo>
                    <a:pt x="1484566" y="483680"/>
                    <a:pt x="1483709" y="490823"/>
                    <a:pt x="1482662" y="498158"/>
                  </a:cubicBezTo>
                  <a:cubicBezTo>
                    <a:pt x="1482185" y="501206"/>
                    <a:pt x="1481709" y="504444"/>
                    <a:pt x="1481042" y="507397"/>
                  </a:cubicBezTo>
                  <a:cubicBezTo>
                    <a:pt x="1479042" y="516731"/>
                    <a:pt x="1475708" y="525113"/>
                    <a:pt x="1468564" y="528828"/>
                  </a:cubicBezTo>
                  <a:cubicBezTo>
                    <a:pt x="1470089" y="529685"/>
                    <a:pt x="1472756" y="531209"/>
                    <a:pt x="1475327" y="532924"/>
                  </a:cubicBezTo>
                  <a:cubicBezTo>
                    <a:pt x="1478852" y="535210"/>
                    <a:pt x="1482281" y="537782"/>
                    <a:pt x="1483043" y="540163"/>
                  </a:cubicBezTo>
                  <a:cubicBezTo>
                    <a:pt x="1485614" y="548069"/>
                    <a:pt x="1474089" y="558356"/>
                    <a:pt x="1476280" y="566833"/>
                  </a:cubicBezTo>
                  <a:cubicBezTo>
                    <a:pt x="1477232" y="570833"/>
                    <a:pt x="1479423" y="569976"/>
                    <a:pt x="1479137" y="574929"/>
                  </a:cubicBezTo>
                  <a:cubicBezTo>
                    <a:pt x="1478947" y="577501"/>
                    <a:pt x="1476565" y="581216"/>
                    <a:pt x="1475708" y="583692"/>
                  </a:cubicBezTo>
                  <a:cubicBezTo>
                    <a:pt x="1475518" y="584264"/>
                    <a:pt x="1475137" y="584930"/>
                    <a:pt x="1474851" y="585692"/>
                  </a:cubicBezTo>
                  <a:cubicBezTo>
                    <a:pt x="1473708" y="588264"/>
                    <a:pt x="1472374" y="591312"/>
                    <a:pt x="1471231" y="594265"/>
                  </a:cubicBezTo>
                  <a:cubicBezTo>
                    <a:pt x="1470279" y="596837"/>
                    <a:pt x="1469612" y="599313"/>
                    <a:pt x="1469517" y="601504"/>
                  </a:cubicBezTo>
                  <a:cubicBezTo>
                    <a:pt x="1469136" y="610172"/>
                    <a:pt x="1481995" y="625697"/>
                    <a:pt x="1470660" y="630650"/>
                  </a:cubicBezTo>
                  <a:cubicBezTo>
                    <a:pt x="1468946" y="631317"/>
                    <a:pt x="1465516" y="628460"/>
                    <a:pt x="1463897" y="629222"/>
                  </a:cubicBezTo>
                  <a:cubicBezTo>
                    <a:pt x="1459516" y="631412"/>
                    <a:pt x="1457801" y="637699"/>
                    <a:pt x="1455039" y="641414"/>
                  </a:cubicBezTo>
                  <a:cubicBezTo>
                    <a:pt x="1448562" y="649986"/>
                    <a:pt x="1447514" y="649415"/>
                    <a:pt x="1437894" y="647414"/>
                  </a:cubicBezTo>
                  <a:cubicBezTo>
                    <a:pt x="1436465" y="650939"/>
                    <a:pt x="1433798" y="650843"/>
                    <a:pt x="1432179" y="653225"/>
                  </a:cubicBezTo>
                  <a:cubicBezTo>
                    <a:pt x="1431989" y="653415"/>
                    <a:pt x="1431893" y="653796"/>
                    <a:pt x="1431798" y="654082"/>
                  </a:cubicBezTo>
                  <a:cubicBezTo>
                    <a:pt x="1430750" y="655892"/>
                    <a:pt x="1430369" y="657987"/>
                    <a:pt x="1429226" y="659606"/>
                  </a:cubicBezTo>
                  <a:lnTo>
                    <a:pt x="1429226" y="659606"/>
                  </a:lnTo>
                  <a:cubicBezTo>
                    <a:pt x="1427131" y="662369"/>
                    <a:pt x="1425321" y="665036"/>
                    <a:pt x="1423416" y="667512"/>
                  </a:cubicBezTo>
                  <a:cubicBezTo>
                    <a:pt x="1420463" y="671608"/>
                    <a:pt x="1417320" y="675227"/>
                    <a:pt x="1413224" y="678275"/>
                  </a:cubicBezTo>
                  <a:cubicBezTo>
                    <a:pt x="1410843" y="680085"/>
                    <a:pt x="1408081" y="681800"/>
                    <a:pt x="1404842" y="683133"/>
                  </a:cubicBezTo>
                  <a:cubicBezTo>
                    <a:pt x="1395031" y="687419"/>
                    <a:pt x="1394174" y="688181"/>
                    <a:pt x="1393412" y="698659"/>
                  </a:cubicBezTo>
                  <a:cubicBezTo>
                    <a:pt x="1392841" y="708279"/>
                    <a:pt x="1393698" y="715042"/>
                    <a:pt x="1396746" y="724091"/>
                  </a:cubicBezTo>
                  <a:cubicBezTo>
                    <a:pt x="1396746" y="724091"/>
                    <a:pt x="1396746" y="724281"/>
                    <a:pt x="1396746" y="724376"/>
                  </a:cubicBezTo>
                  <a:cubicBezTo>
                    <a:pt x="1396746" y="724376"/>
                    <a:pt x="1396679" y="724376"/>
                    <a:pt x="1396556" y="724376"/>
                  </a:cubicBezTo>
                  <a:cubicBezTo>
                    <a:pt x="1391888" y="723995"/>
                    <a:pt x="1388936" y="720376"/>
                    <a:pt x="1384173" y="721709"/>
                  </a:cubicBezTo>
                  <a:cubicBezTo>
                    <a:pt x="1382649" y="722186"/>
                    <a:pt x="1378648" y="726472"/>
                    <a:pt x="1375220" y="730758"/>
                  </a:cubicBezTo>
                  <a:cubicBezTo>
                    <a:pt x="1372838" y="733520"/>
                    <a:pt x="1370743" y="736378"/>
                    <a:pt x="1369695" y="737997"/>
                  </a:cubicBezTo>
                  <a:lnTo>
                    <a:pt x="1369314" y="738569"/>
                  </a:lnTo>
                  <a:lnTo>
                    <a:pt x="1369314" y="738569"/>
                  </a:lnTo>
                  <a:cubicBezTo>
                    <a:pt x="1363599" y="748379"/>
                    <a:pt x="1361504" y="761714"/>
                    <a:pt x="1357503" y="772382"/>
                  </a:cubicBezTo>
                  <a:cubicBezTo>
                    <a:pt x="1355312" y="778097"/>
                    <a:pt x="1351502" y="784289"/>
                    <a:pt x="1353122" y="790575"/>
                  </a:cubicBezTo>
                  <a:cubicBezTo>
                    <a:pt x="1354455" y="796195"/>
                    <a:pt x="1358551" y="797909"/>
                    <a:pt x="1358074" y="804005"/>
                  </a:cubicBezTo>
                  <a:cubicBezTo>
                    <a:pt x="1357789" y="806958"/>
                    <a:pt x="1356360" y="810387"/>
                    <a:pt x="1354836" y="813816"/>
                  </a:cubicBezTo>
                  <a:cubicBezTo>
                    <a:pt x="1353693" y="816578"/>
                    <a:pt x="1352360" y="819150"/>
                    <a:pt x="1351502" y="821436"/>
                  </a:cubicBezTo>
                  <a:lnTo>
                    <a:pt x="1351121" y="822389"/>
                  </a:lnTo>
                  <a:cubicBezTo>
                    <a:pt x="1347788" y="831914"/>
                    <a:pt x="1347978" y="839915"/>
                    <a:pt x="1345882" y="849630"/>
                  </a:cubicBezTo>
                  <a:cubicBezTo>
                    <a:pt x="1347692" y="850487"/>
                    <a:pt x="1349312" y="851249"/>
                    <a:pt x="1350740" y="852011"/>
                  </a:cubicBezTo>
                  <a:cubicBezTo>
                    <a:pt x="1354169" y="853821"/>
                    <a:pt x="1356455" y="855821"/>
                    <a:pt x="1357503" y="860774"/>
                  </a:cubicBezTo>
                  <a:cubicBezTo>
                    <a:pt x="1357503" y="860965"/>
                    <a:pt x="1357503" y="861060"/>
                    <a:pt x="1357598" y="861346"/>
                  </a:cubicBezTo>
                  <a:cubicBezTo>
                    <a:pt x="1358646" y="866775"/>
                    <a:pt x="1355693" y="869537"/>
                    <a:pt x="1355789" y="874871"/>
                  </a:cubicBezTo>
                  <a:cubicBezTo>
                    <a:pt x="1355789" y="881158"/>
                    <a:pt x="1360551" y="887444"/>
                    <a:pt x="1360361" y="894493"/>
                  </a:cubicBezTo>
                  <a:cubicBezTo>
                    <a:pt x="1360265" y="897636"/>
                    <a:pt x="1359789" y="901827"/>
                    <a:pt x="1359027" y="905923"/>
                  </a:cubicBezTo>
                  <a:cubicBezTo>
                    <a:pt x="1358456" y="908971"/>
                    <a:pt x="1357789" y="911924"/>
                    <a:pt x="1357027" y="914210"/>
                  </a:cubicBezTo>
                  <a:lnTo>
                    <a:pt x="1356741" y="914972"/>
                  </a:lnTo>
                  <a:cubicBezTo>
                    <a:pt x="1354455" y="921449"/>
                    <a:pt x="1352931" y="919925"/>
                    <a:pt x="1348454" y="923735"/>
                  </a:cubicBezTo>
                  <a:cubicBezTo>
                    <a:pt x="1342263" y="929069"/>
                    <a:pt x="1343597" y="938498"/>
                    <a:pt x="1337786" y="943737"/>
                  </a:cubicBezTo>
                  <a:cubicBezTo>
                    <a:pt x="1331786" y="949166"/>
                    <a:pt x="1330452" y="945166"/>
                    <a:pt x="1327118" y="953738"/>
                  </a:cubicBezTo>
                  <a:cubicBezTo>
                    <a:pt x="1324547" y="960120"/>
                    <a:pt x="1319403" y="969454"/>
                    <a:pt x="1319689" y="976122"/>
                  </a:cubicBezTo>
                  <a:cubicBezTo>
                    <a:pt x="1325308" y="977646"/>
                    <a:pt x="1326452" y="980408"/>
                    <a:pt x="1327309" y="984790"/>
                  </a:cubicBezTo>
                  <a:cubicBezTo>
                    <a:pt x="1327404" y="985552"/>
                    <a:pt x="1327595" y="986409"/>
                    <a:pt x="1327785" y="987266"/>
                  </a:cubicBezTo>
                  <a:cubicBezTo>
                    <a:pt x="1328452" y="990695"/>
                    <a:pt x="1329976" y="993267"/>
                    <a:pt x="1331119" y="996125"/>
                  </a:cubicBezTo>
                  <a:cubicBezTo>
                    <a:pt x="1331405" y="996887"/>
                    <a:pt x="1331690" y="997839"/>
                    <a:pt x="1331976" y="998792"/>
                  </a:cubicBezTo>
                  <a:cubicBezTo>
                    <a:pt x="1333881" y="1007650"/>
                    <a:pt x="1326547" y="1022890"/>
                    <a:pt x="1318165" y="1026509"/>
                  </a:cubicBezTo>
                  <a:cubicBezTo>
                    <a:pt x="1320451" y="1030415"/>
                    <a:pt x="1317498" y="1036701"/>
                    <a:pt x="1314926" y="1040225"/>
                  </a:cubicBezTo>
                  <a:cubicBezTo>
                    <a:pt x="1307306" y="1038130"/>
                    <a:pt x="1301591" y="1039558"/>
                    <a:pt x="1293876" y="1037654"/>
                  </a:cubicBezTo>
                  <a:lnTo>
                    <a:pt x="1293686" y="1037654"/>
                  </a:lnTo>
                  <a:cubicBezTo>
                    <a:pt x="1289209" y="1044226"/>
                    <a:pt x="1287399" y="1052227"/>
                    <a:pt x="1285304" y="1060133"/>
                  </a:cubicBezTo>
                  <a:cubicBezTo>
                    <a:pt x="1284541" y="1063181"/>
                    <a:pt x="1283589" y="1066133"/>
                    <a:pt x="1282541" y="1068991"/>
                  </a:cubicBezTo>
                  <a:cubicBezTo>
                    <a:pt x="1281684" y="1070991"/>
                    <a:pt x="1280827" y="1072896"/>
                    <a:pt x="1279874" y="1074706"/>
                  </a:cubicBezTo>
                  <a:cubicBezTo>
                    <a:pt x="1277017" y="1079659"/>
                    <a:pt x="1277683" y="1078325"/>
                    <a:pt x="1273683" y="1081088"/>
                  </a:cubicBezTo>
                  <a:cubicBezTo>
                    <a:pt x="1272254" y="1082135"/>
                    <a:pt x="1269587" y="1082993"/>
                    <a:pt x="1267301" y="1084136"/>
                  </a:cubicBezTo>
                  <a:cubicBezTo>
                    <a:pt x="1265396" y="1084993"/>
                    <a:pt x="1263682" y="1086231"/>
                    <a:pt x="1263015" y="1087755"/>
                  </a:cubicBezTo>
                  <a:cubicBezTo>
                    <a:pt x="1262158" y="1089946"/>
                    <a:pt x="1262444" y="1092518"/>
                    <a:pt x="1263301" y="1095280"/>
                  </a:cubicBezTo>
                  <a:cubicBezTo>
                    <a:pt x="1264730" y="1099947"/>
                    <a:pt x="1267397" y="1104805"/>
                    <a:pt x="1267968" y="1108329"/>
                  </a:cubicBezTo>
                  <a:cubicBezTo>
                    <a:pt x="1267968" y="1108615"/>
                    <a:pt x="1267968" y="1108901"/>
                    <a:pt x="1268158" y="1109282"/>
                  </a:cubicBezTo>
                  <a:cubicBezTo>
                    <a:pt x="1269111" y="1115092"/>
                    <a:pt x="1268825" y="1115282"/>
                    <a:pt x="1267015" y="1121283"/>
                  </a:cubicBezTo>
                  <a:cubicBezTo>
                    <a:pt x="1265301" y="1126712"/>
                    <a:pt x="1263206" y="1131665"/>
                    <a:pt x="1262158" y="1137095"/>
                  </a:cubicBezTo>
                  <a:cubicBezTo>
                    <a:pt x="1261681" y="1139095"/>
                    <a:pt x="1263015" y="1140809"/>
                    <a:pt x="1263015" y="1142333"/>
                  </a:cubicBezTo>
                  <a:cubicBezTo>
                    <a:pt x="1263015" y="1143572"/>
                    <a:pt x="1262348" y="1144715"/>
                    <a:pt x="1259586" y="1145762"/>
                  </a:cubicBezTo>
                  <a:cubicBezTo>
                    <a:pt x="1259777" y="1147953"/>
                    <a:pt x="1260539" y="1149858"/>
                    <a:pt x="1261586" y="1151763"/>
                  </a:cubicBezTo>
                  <a:cubicBezTo>
                    <a:pt x="1264539" y="1157288"/>
                    <a:pt x="1269492" y="1162050"/>
                    <a:pt x="1268825" y="1169575"/>
                  </a:cubicBezTo>
                  <a:cubicBezTo>
                    <a:pt x="1268254" y="1174909"/>
                    <a:pt x="1264825" y="1183386"/>
                    <a:pt x="1261872" y="1187577"/>
                  </a:cubicBezTo>
                  <a:cubicBezTo>
                    <a:pt x="1259681" y="1187291"/>
                    <a:pt x="1257681" y="1186910"/>
                    <a:pt x="1255586" y="1186720"/>
                  </a:cubicBezTo>
                  <a:cubicBezTo>
                    <a:pt x="1254538" y="1190530"/>
                    <a:pt x="1256062" y="1193673"/>
                    <a:pt x="1255205" y="1197578"/>
                  </a:cubicBezTo>
                  <a:cubicBezTo>
                    <a:pt x="1254728" y="1200245"/>
                    <a:pt x="1251966" y="1202817"/>
                    <a:pt x="1252061" y="1205675"/>
                  </a:cubicBezTo>
                  <a:cubicBezTo>
                    <a:pt x="1252347" y="1216057"/>
                    <a:pt x="1268730" y="1221105"/>
                    <a:pt x="1270635" y="1229487"/>
                  </a:cubicBezTo>
                  <a:cubicBezTo>
                    <a:pt x="1261015" y="1230249"/>
                    <a:pt x="1258633" y="1224058"/>
                    <a:pt x="1255300" y="1230059"/>
                  </a:cubicBezTo>
                  <a:cubicBezTo>
                    <a:pt x="1254538" y="1231297"/>
                    <a:pt x="1253776" y="1233107"/>
                    <a:pt x="1253014" y="1235583"/>
                  </a:cubicBezTo>
                  <a:cubicBezTo>
                    <a:pt x="1252633" y="1236631"/>
                    <a:pt x="1252252" y="1237679"/>
                    <a:pt x="1251966" y="1238726"/>
                  </a:cubicBezTo>
                  <a:cubicBezTo>
                    <a:pt x="1249680" y="1245680"/>
                    <a:pt x="1247299" y="1253014"/>
                    <a:pt x="1244441" y="1259681"/>
                  </a:cubicBezTo>
                  <a:cubicBezTo>
                    <a:pt x="1242250" y="1264539"/>
                    <a:pt x="1238917" y="1267587"/>
                    <a:pt x="1236250" y="1272159"/>
                  </a:cubicBezTo>
                  <a:cubicBezTo>
                    <a:pt x="1233964" y="1276160"/>
                    <a:pt x="1233869" y="1282637"/>
                    <a:pt x="1231106" y="1285970"/>
                  </a:cubicBezTo>
                  <a:cubicBezTo>
                    <a:pt x="1224915" y="1293495"/>
                    <a:pt x="1219295" y="1287685"/>
                    <a:pt x="1211389" y="1287304"/>
                  </a:cubicBezTo>
                  <a:cubicBezTo>
                    <a:pt x="1210532" y="1294352"/>
                    <a:pt x="1217676" y="1295591"/>
                    <a:pt x="1212818" y="1304639"/>
                  </a:cubicBezTo>
                  <a:cubicBezTo>
                    <a:pt x="1212818" y="1304830"/>
                    <a:pt x="1212628" y="1304925"/>
                    <a:pt x="1212532" y="1305116"/>
                  </a:cubicBezTo>
                  <a:cubicBezTo>
                    <a:pt x="1211580" y="1306640"/>
                    <a:pt x="1210628" y="1307783"/>
                    <a:pt x="1209675" y="13088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19140000" algn="bl" rotWithShape="0">
                <a:srgbClr val="260D03">
                  <a:alpha val="14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5" name="Google Shape;765;p41"/>
            <p:cNvGrpSpPr/>
            <p:nvPr/>
          </p:nvGrpSpPr>
          <p:grpSpPr>
            <a:xfrm rot="10800000">
              <a:off x="6784212" y="-617871"/>
              <a:ext cx="3059426" cy="2688663"/>
              <a:chOff x="9590772" y="632648"/>
              <a:chExt cx="1489424" cy="1308925"/>
            </a:xfrm>
          </p:grpSpPr>
          <p:grpSp>
            <p:nvGrpSpPr>
              <p:cNvPr id="766" name="Google Shape;766;p41"/>
              <p:cNvGrpSpPr/>
              <p:nvPr/>
            </p:nvGrpSpPr>
            <p:grpSpPr>
              <a:xfrm>
                <a:off x="9590772" y="689798"/>
                <a:ext cx="1484947" cy="1251775"/>
                <a:chOff x="9590772" y="689798"/>
                <a:chExt cx="1484947" cy="1251775"/>
              </a:xfrm>
            </p:grpSpPr>
            <p:sp>
              <p:nvSpPr>
                <p:cNvPr id="767" name="Google Shape;767;p41"/>
                <p:cNvSpPr/>
                <p:nvPr/>
              </p:nvSpPr>
              <p:spPr>
                <a:xfrm>
                  <a:off x="10090739" y="689798"/>
                  <a:ext cx="984980" cy="36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980" h="360045" extrusionOk="0">
                      <a:moveTo>
                        <a:pt x="981647" y="359950"/>
                      </a:moveTo>
                      <a:lnTo>
                        <a:pt x="0" y="6953"/>
                      </a:lnTo>
                      <a:cubicBezTo>
                        <a:pt x="571" y="6477"/>
                        <a:pt x="953" y="5906"/>
                        <a:pt x="1429" y="5429"/>
                      </a:cubicBezTo>
                      <a:cubicBezTo>
                        <a:pt x="3524" y="3048"/>
                        <a:pt x="5715" y="1333"/>
                        <a:pt x="7906" y="0"/>
                      </a:cubicBezTo>
                      <a:lnTo>
                        <a:pt x="984980" y="351377"/>
                      </a:lnTo>
                      <a:cubicBezTo>
                        <a:pt x="984313" y="354235"/>
                        <a:pt x="983266" y="356997"/>
                        <a:pt x="981551" y="360045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41"/>
                <p:cNvSpPr/>
                <p:nvPr/>
              </p:nvSpPr>
              <p:spPr>
                <a:xfrm>
                  <a:off x="10025874" y="755045"/>
                  <a:ext cx="1047940" cy="38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940" h="385095" extrusionOk="0">
                      <a:moveTo>
                        <a:pt x="1046321" y="385096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047940" y="375761"/>
                      </a:lnTo>
                      <a:cubicBezTo>
                        <a:pt x="1047464" y="378809"/>
                        <a:pt x="1046988" y="382048"/>
                        <a:pt x="1046321" y="385001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41"/>
                <p:cNvSpPr/>
                <p:nvPr/>
              </p:nvSpPr>
              <p:spPr>
                <a:xfrm>
                  <a:off x="9979583" y="835150"/>
                  <a:ext cx="1086421" cy="3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421" h="391858" extrusionOk="0">
                      <a:moveTo>
                        <a:pt x="1082802" y="391859"/>
                      </a:moveTo>
                      <a:lnTo>
                        <a:pt x="0" y="2476"/>
                      </a:lnTo>
                      <a:cubicBezTo>
                        <a:pt x="6191" y="3619"/>
                        <a:pt x="12382" y="4572"/>
                        <a:pt x="18669" y="5620"/>
                      </a:cubicBezTo>
                      <a:lnTo>
                        <a:pt x="20669" y="0"/>
                      </a:lnTo>
                      <a:lnTo>
                        <a:pt x="1086422" y="383286"/>
                      </a:lnTo>
                      <a:cubicBezTo>
                        <a:pt x="1085279" y="385858"/>
                        <a:pt x="1083945" y="388906"/>
                        <a:pt x="1082802" y="39185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41"/>
                <p:cNvSpPr/>
                <p:nvPr/>
              </p:nvSpPr>
              <p:spPr>
                <a:xfrm>
                  <a:off x="9924909" y="900682"/>
                  <a:ext cx="1095470" cy="39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70" h="399478" extrusionOk="0">
                      <a:moveTo>
                        <a:pt x="1089660" y="399479"/>
                      </a:moveTo>
                      <a:lnTo>
                        <a:pt x="0" y="7620"/>
                      </a:lnTo>
                      <a:cubicBezTo>
                        <a:pt x="1238" y="5048"/>
                        <a:pt x="2762" y="2667"/>
                        <a:pt x="5048" y="857"/>
                      </a:cubicBezTo>
                      <a:cubicBezTo>
                        <a:pt x="5334" y="572"/>
                        <a:pt x="5810" y="191"/>
                        <a:pt x="6287" y="0"/>
                      </a:cubicBezTo>
                      <a:lnTo>
                        <a:pt x="1095470" y="391668"/>
                      </a:lnTo>
                      <a:cubicBezTo>
                        <a:pt x="1093375" y="394430"/>
                        <a:pt x="1091565" y="397002"/>
                        <a:pt x="1089660" y="39947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41"/>
                <p:cNvSpPr/>
                <p:nvPr/>
              </p:nvSpPr>
              <p:spPr>
                <a:xfrm>
                  <a:off x="9844423" y="961452"/>
                  <a:ext cx="1121949" cy="40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949" h="409670" extrusionOk="0">
                      <a:moveTo>
                        <a:pt x="1121950" y="401955"/>
                      </a:moveTo>
                      <a:lnTo>
                        <a:pt x="1067467" y="382334"/>
                      </a:lnTo>
                      <a:lnTo>
                        <a:pt x="1058704" y="379190"/>
                      </a:lnTo>
                      <a:lnTo>
                        <a:pt x="987362" y="353568"/>
                      </a:lnTo>
                      <a:lnTo>
                        <a:pt x="978598" y="350425"/>
                      </a:lnTo>
                      <a:lnTo>
                        <a:pt x="907351" y="324803"/>
                      </a:lnTo>
                      <a:lnTo>
                        <a:pt x="898588" y="321659"/>
                      </a:lnTo>
                      <a:lnTo>
                        <a:pt x="827246" y="296037"/>
                      </a:lnTo>
                      <a:lnTo>
                        <a:pt x="818483" y="292894"/>
                      </a:lnTo>
                      <a:lnTo>
                        <a:pt x="747236" y="267271"/>
                      </a:lnTo>
                      <a:lnTo>
                        <a:pt x="738473" y="264128"/>
                      </a:lnTo>
                      <a:lnTo>
                        <a:pt x="667131" y="238506"/>
                      </a:lnTo>
                      <a:lnTo>
                        <a:pt x="658368" y="235363"/>
                      </a:lnTo>
                      <a:lnTo>
                        <a:pt x="587121" y="209740"/>
                      </a:lnTo>
                      <a:lnTo>
                        <a:pt x="578358" y="206597"/>
                      </a:lnTo>
                      <a:lnTo>
                        <a:pt x="507016" y="180975"/>
                      </a:lnTo>
                      <a:lnTo>
                        <a:pt x="498253" y="177832"/>
                      </a:lnTo>
                      <a:lnTo>
                        <a:pt x="426910" y="152209"/>
                      </a:lnTo>
                      <a:lnTo>
                        <a:pt x="418147" y="149066"/>
                      </a:lnTo>
                      <a:lnTo>
                        <a:pt x="346900" y="123444"/>
                      </a:lnTo>
                      <a:lnTo>
                        <a:pt x="338138" y="120301"/>
                      </a:lnTo>
                      <a:lnTo>
                        <a:pt x="266795" y="94678"/>
                      </a:lnTo>
                      <a:lnTo>
                        <a:pt x="258032" y="91535"/>
                      </a:lnTo>
                      <a:lnTo>
                        <a:pt x="186785" y="65913"/>
                      </a:lnTo>
                      <a:lnTo>
                        <a:pt x="178022" y="62770"/>
                      </a:lnTo>
                      <a:lnTo>
                        <a:pt x="106680" y="37147"/>
                      </a:lnTo>
                      <a:lnTo>
                        <a:pt x="97917" y="34004"/>
                      </a:lnTo>
                      <a:lnTo>
                        <a:pt x="26670" y="8382"/>
                      </a:lnTo>
                      <a:lnTo>
                        <a:pt x="17907" y="5239"/>
                      </a:lnTo>
                      <a:lnTo>
                        <a:pt x="3334" y="0"/>
                      </a:lnTo>
                      <a:cubicBezTo>
                        <a:pt x="2286" y="2953"/>
                        <a:pt x="1238" y="5905"/>
                        <a:pt x="0" y="8668"/>
                      </a:cubicBezTo>
                      <a:lnTo>
                        <a:pt x="14764" y="14002"/>
                      </a:lnTo>
                      <a:lnTo>
                        <a:pt x="23527" y="17145"/>
                      </a:lnTo>
                      <a:lnTo>
                        <a:pt x="94774" y="42767"/>
                      </a:lnTo>
                      <a:lnTo>
                        <a:pt x="103537" y="45910"/>
                      </a:lnTo>
                      <a:lnTo>
                        <a:pt x="174879" y="71533"/>
                      </a:lnTo>
                      <a:lnTo>
                        <a:pt x="183642" y="74676"/>
                      </a:lnTo>
                      <a:lnTo>
                        <a:pt x="254889" y="100298"/>
                      </a:lnTo>
                      <a:lnTo>
                        <a:pt x="263652" y="103442"/>
                      </a:lnTo>
                      <a:lnTo>
                        <a:pt x="334994" y="129064"/>
                      </a:lnTo>
                      <a:lnTo>
                        <a:pt x="343757" y="132207"/>
                      </a:lnTo>
                      <a:lnTo>
                        <a:pt x="415004" y="157829"/>
                      </a:lnTo>
                      <a:lnTo>
                        <a:pt x="423767" y="160972"/>
                      </a:lnTo>
                      <a:lnTo>
                        <a:pt x="495109" y="186595"/>
                      </a:lnTo>
                      <a:lnTo>
                        <a:pt x="503872" y="189738"/>
                      </a:lnTo>
                      <a:lnTo>
                        <a:pt x="575215" y="215360"/>
                      </a:lnTo>
                      <a:lnTo>
                        <a:pt x="583978" y="218503"/>
                      </a:lnTo>
                      <a:lnTo>
                        <a:pt x="655225" y="244126"/>
                      </a:lnTo>
                      <a:lnTo>
                        <a:pt x="663988" y="247269"/>
                      </a:lnTo>
                      <a:lnTo>
                        <a:pt x="735330" y="272891"/>
                      </a:lnTo>
                      <a:lnTo>
                        <a:pt x="744093" y="276034"/>
                      </a:lnTo>
                      <a:lnTo>
                        <a:pt x="815340" y="301657"/>
                      </a:lnTo>
                      <a:lnTo>
                        <a:pt x="824103" y="304800"/>
                      </a:lnTo>
                      <a:lnTo>
                        <a:pt x="895445" y="330422"/>
                      </a:lnTo>
                      <a:lnTo>
                        <a:pt x="904208" y="333565"/>
                      </a:lnTo>
                      <a:lnTo>
                        <a:pt x="975455" y="359188"/>
                      </a:lnTo>
                      <a:lnTo>
                        <a:pt x="984218" y="362331"/>
                      </a:lnTo>
                      <a:lnTo>
                        <a:pt x="1055560" y="387953"/>
                      </a:lnTo>
                      <a:lnTo>
                        <a:pt x="1064323" y="391096"/>
                      </a:lnTo>
                      <a:lnTo>
                        <a:pt x="1115949" y="409670"/>
                      </a:lnTo>
                      <a:lnTo>
                        <a:pt x="1121855" y="401955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41"/>
                <p:cNvSpPr/>
                <p:nvPr/>
              </p:nvSpPr>
              <p:spPr>
                <a:xfrm>
                  <a:off x="9809371" y="1038794"/>
                  <a:ext cx="1136523" cy="41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523" h="416147" extrusionOk="0">
                      <a:moveTo>
                        <a:pt x="1132904" y="416147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136523" y="407575"/>
                      </a:lnTo>
                      <a:cubicBezTo>
                        <a:pt x="1135380" y="410337"/>
                        <a:pt x="1134047" y="412909"/>
                        <a:pt x="1133189" y="415195"/>
                      </a:cubicBezTo>
                      <a:lnTo>
                        <a:pt x="1132809" y="41614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41"/>
                <p:cNvSpPr/>
                <p:nvPr/>
              </p:nvSpPr>
              <p:spPr>
                <a:xfrm>
                  <a:off x="9767271" y="1113852"/>
                  <a:ext cx="1182909" cy="433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909" h="433578" extrusionOk="0">
                      <a:moveTo>
                        <a:pt x="1180624" y="433578"/>
                      </a:moveTo>
                      <a:lnTo>
                        <a:pt x="0" y="9049"/>
                      </a:lnTo>
                      <a:cubicBezTo>
                        <a:pt x="667" y="6001"/>
                        <a:pt x="1524" y="2953"/>
                        <a:pt x="2381" y="0"/>
                      </a:cubicBezTo>
                      <a:lnTo>
                        <a:pt x="1182910" y="424529"/>
                      </a:lnTo>
                      <a:cubicBezTo>
                        <a:pt x="1182338" y="427577"/>
                        <a:pt x="1181672" y="430530"/>
                        <a:pt x="1180910" y="432816"/>
                      </a:cubicBezTo>
                      <a:lnTo>
                        <a:pt x="1180624" y="43357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41"/>
                <p:cNvSpPr/>
                <p:nvPr/>
              </p:nvSpPr>
              <p:spPr>
                <a:xfrm>
                  <a:off x="9704691" y="1181860"/>
                  <a:ext cx="1217675" cy="44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675" h="446722" extrusionOk="0">
                      <a:moveTo>
                        <a:pt x="1217676" y="446722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13866" y="435388"/>
                      </a:lnTo>
                      <a:cubicBezTo>
                        <a:pt x="1213961" y="436150"/>
                        <a:pt x="1214152" y="437007"/>
                        <a:pt x="1214342" y="437864"/>
                      </a:cubicBezTo>
                      <a:cubicBezTo>
                        <a:pt x="1215009" y="441293"/>
                        <a:pt x="1216533" y="443865"/>
                        <a:pt x="1217676" y="446722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41"/>
                <p:cNvSpPr/>
                <p:nvPr/>
              </p:nvSpPr>
              <p:spPr>
                <a:xfrm rot="-4214982">
                  <a:off x="10271028" y="845490"/>
                  <a:ext cx="9322" cy="1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273016" extrusionOk="0">
                      <a:moveTo>
                        <a:pt x="0" y="0"/>
                      </a:moveTo>
                      <a:lnTo>
                        <a:pt x="9335" y="0"/>
                      </a:lnTo>
                      <a:lnTo>
                        <a:pt x="9335" y="1273016"/>
                      </a:lnTo>
                      <a:lnTo>
                        <a:pt x="0" y="1273016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41"/>
                <p:cNvSpPr/>
                <p:nvPr/>
              </p:nvSpPr>
              <p:spPr>
                <a:xfrm>
                  <a:off x="9647065" y="1341975"/>
                  <a:ext cx="1207008" cy="44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08" h="442341" extrusionOk="0">
                      <a:moveTo>
                        <a:pt x="1205579" y="442341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07008" y="432911"/>
                      </a:lnTo>
                      <a:cubicBezTo>
                        <a:pt x="1207008" y="434150"/>
                        <a:pt x="1206341" y="435292"/>
                        <a:pt x="1203579" y="436340"/>
                      </a:cubicBezTo>
                      <a:cubicBezTo>
                        <a:pt x="1203770" y="438531"/>
                        <a:pt x="1204531" y="440436"/>
                        <a:pt x="1205579" y="442341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41"/>
                <p:cNvSpPr/>
                <p:nvPr/>
              </p:nvSpPr>
              <p:spPr>
                <a:xfrm>
                  <a:off x="9618204" y="1422081"/>
                  <a:ext cx="1228058" cy="449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58" h="449199" extrusionOk="0">
                      <a:moveTo>
                        <a:pt x="1224820" y="449199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28058" y="440531"/>
                      </a:lnTo>
                      <a:cubicBezTo>
                        <a:pt x="1227297" y="441769"/>
                        <a:pt x="1226534" y="443579"/>
                        <a:pt x="1225772" y="446056"/>
                      </a:cubicBezTo>
                      <a:cubicBezTo>
                        <a:pt x="1225391" y="447104"/>
                        <a:pt x="1225010" y="448151"/>
                        <a:pt x="1224725" y="44919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41"/>
                <p:cNvSpPr/>
                <p:nvPr/>
              </p:nvSpPr>
              <p:spPr>
                <a:xfrm>
                  <a:off x="9590772" y="1502376"/>
                  <a:ext cx="1212532" cy="439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32" h="439197" extrusionOk="0">
                      <a:moveTo>
                        <a:pt x="1109377" y="402812"/>
                      </a:moveTo>
                      <a:lnTo>
                        <a:pt x="1038035" y="377190"/>
                      </a:lnTo>
                      <a:lnTo>
                        <a:pt x="1029176" y="374237"/>
                      </a:lnTo>
                      <a:lnTo>
                        <a:pt x="1029176" y="374047"/>
                      </a:lnTo>
                      <a:cubicBezTo>
                        <a:pt x="1029176" y="374047"/>
                        <a:pt x="958024" y="348425"/>
                        <a:pt x="958024" y="348425"/>
                      </a:cubicBezTo>
                      <a:lnTo>
                        <a:pt x="949166" y="345472"/>
                      </a:lnTo>
                      <a:lnTo>
                        <a:pt x="949166" y="345281"/>
                      </a:lnTo>
                      <a:cubicBezTo>
                        <a:pt x="949166" y="345281"/>
                        <a:pt x="877919" y="319659"/>
                        <a:pt x="877919" y="319659"/>
                      </a:cubicBezTo>
                      <a:lnTo>
                        <a:pt x="869061" y="316706"/>
                      </a:lnTo>
                      <a:lnTo>
                        <a:pt x="869061" y="316516"/>
                      </a:lnTo>
                      <a:cubicBezTo>
                        <a:pt x="869061" y="316516"/>
                        <a:pt x="797909" y="290894"/>
                        <a:pt x="797909" y="290894"/>
                      </a:cubicBezTo>
                      <a:lnTo>
                        <a:pt x="789051" y="287941"/>
                      </a:lnTo>
                      <a:lnTo>
                        <a:pt x="789051" y="287750"/>
                      </a:lnTo>
                      <a:cubicBezTo>
                        <a:pt x="789051" y="287750"/>
                        <a:pt x="717804" y="262128"/>
                        <a:pt x="717804" y="262128"/>
                      </a:cubicBezTo>
                      <a:lnTo>
                        <a:pt x="708946" y="259175"/>
                      </a:lnTo>
                      <a:lnTo>
                        <a:pt x="708946" y="258985"/>
                      </a:lnTo>
                      <a:cubicBezTo>
                        <a:pt x="708946" y="258985"/>
                        <a:pt x="637794" y="233363"/>
                        <a:pt x="637794" y="233363"/>
                      </a:cubicBezTo>
                      <a:lnTo>
                        <a:pt x="628936" y="230410"/>
                      </a:lnTo>
                      <a:lnTo>
                        <a:pt x="628936" y="230219"/>
                      </a:lnTo>
                      <a:cubicBezTo>
                        <a:pt x="628936" y="230219"/>
                        <a:pt x="557689" y="204597"/>
                        <a:pt x="557689" y="204597"/>
                      </a:cubicBezTo>
                      <a:lnTo>
                        <a:pt x="548830" y="201644"/>
                      </a:lnTo>
                      <a:lnTo>
                        <a:pt x="548830" y="201454"/>
                      </a:lnTo>
                      <a:cubicBezTo>
                        <a:pt x="548830" y="201454"/>
                        <a:pt x="477583" y="175832"/>
                        <a:pt x="477583" y="175832"/>
                      </a:cubicBezTo>
                      <a:lnTo>
                        <a:pt x="468725" y="172879"/>
                      </a:lnTo>
                      <a:lnTo>
                        <a:pt x="468725" y="172688"/>
                      </a:lnTo>
                      <a:cubicBezTo>
                        <a:pt x="468725" y="172688"/>
                        <a:pt x="397573" y="147066"/>
                        <a:pt x="397573" y="147066"/>
                      </a:cubicBezTo>
                      <a:lnTo>
                        <a:pt x="388715" y="144113"/>
                      </a:lnTo>
                      <a:lnTo>
                        <a:pt x="388715" y="143923"/>
                      </a:lnTo>
                      <a:cubicBezTo>
                        <a:pt x="388715" y="143923"/>
                        <a:pt x="317468" y="118300"/>
                        <a:pt x="317468" y="118300"/>
                      </a:cubicBezTo>
                      <a:lnTo>
                        <a:pt x="308610" y="115348"/>
                      </a:lnTo>
                      <a:lnTo>
                        <a:pt x="308610" y="115157"/>
                      </a:lnTo>
                      <a:cubicBezTo>
                        <a:pt x="308610" y="115157"/>
                        <a:pt x="237458" y="89535"/>
                        <a:pt x="237458" y="89535"/>
                      </a:cubicBezTo>
                      <a:lnTo>
                        <a:pt x="228600" y="86582"/>
                      </a:lnTo>
                      <a:lnTo>
                        <a:pt x="228600" y="86392"/>
                      </a:lnTo>
                      <a:cubicBezTo>
                        <a:pt x="228600" y="86392"/>
                        <a:pt x="157353" y="60770"/>
                        <a:pt x="157353" y="60770"/>
                      </a:cubicBezTo>
                      <a:lnTo>
                        <a:pt x="148495" y="57817"/>
                      </a:lnTo>
                      <a:lnTo>
                        <a:pt x="148495" y="57626"/>
                      </a:lnTo>
                      <a:cubicBezTo>
                        <a:pt x="148495" y="57626"/>
                        <a:pt x="77343" y="32004"/>
                        <a:pt x="77343" y="32004"/>
                      </a:cubicBezTo>
                      <a:lnTo>
                        <a:pt x="68485" y="29051"/>
                      </a:lnTo>
                      <a:lnTo>
                        <a:pt x="68485" y="28861"/>
                      </a:lnTo>
                      <a:cubicBezTo>
                        <a:pt x="68485" y="28861"/>
                        <a:pt x="0" y="4191"/>
                        <a:pt x="0" y="4191"/>
                      </a:cubicBezTo>
                      <a:lnTo>
                        <a:pt x="1524" y="0"/>
                      </a:lnTo>
                      <a:lnTo>
                        <a:pt x="1212532" y="435483"/>
                      </a:lnTo>
                      <a:cubicBezTo>
                        <a:pt x="1211580" y="437007"/>
                        <a:pt x="1210628" y="438150"/>
                        <a:pt x="1209675" y="439198"/>
                      </a:cubicBezTo>
                      <a:lnTo>
                        <a:pt x="1197864" y="434912"/>
                      </a:lnTo>
                      <a:lnTo>
                        <a:pt x="1189006" y="431959"/>
                      </a:lnTo>
                      <a:lnTo>
                        <a:pt x="1189006" y="431768"/>
                      </a:lnTo>
                      <a:cubicBezTo>
                        <a:pt x="1189006" y="431768"/>
                        <a:pt x="1117759" y="406146"/>
                        <a:pt x="1117759" y="406146"/>
                      </a:cubicBezTo>
                      <a:lnTo>
                        <a:pt x="1108900" y="403193"/>
                      </a:lnTo>
                      <a:lnTo>
                        <a:pt x="1108900" y="40300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9" name="Google Shape;779;p41"/>
              <p:cNvGrpSpPr/>
              <p:nvPr/>
            </p:nvGrpSpPr>
            <p:grpSpPr>
              <a:xfrm>
                <a:off x="9659447" y="632648"/>
                <a:ext cx="1420749" cy="1304449"/>
                <a:chOff x="9659447" y="632648"/>
                <a:chExt cx="1420749" cy="1304449"/>
              </a:xfrm>
            </p:grpSpPr>
            <p:grpSp>
              <p:nvGrpSpPr>
                <p:cNvPr id="780" name="Google Shape;780;p41"/>
                <p:cNvGrpSpPr/>
                <p:nvPr/>
              </p:nvGrpSpPr>
              <p:grpSpPr>
                <a:xfrm>
                  <a:off x="10780064" y="1100040"/>
                  <a:ext cx="300132" cy="837057"/>
                  <a:chOff x="10780064" y="1100040"/>
                  <a:chExt cx="300132" cy="837057"/>
                </a:xfrm>
              </p:grpSpPr>
              <p:sp>
                <p:nvSpPr>
                  <p:cNvPr id="781" name="Google Shape;781;p41"/>
                  <p:cNvSpPr/>
                  <p:nvPr/>
                </p:nvSpPr>
                <p:spPr>
                  <a:xfrm>
                    <a:off x="11004378" y="1100040"/>
                    <a:ext cx="75818" cy="21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8" h="210883" extrusionOk="0">
                        <a:moveTo>
                          <a:pt x="10192" y="200120"/>
                        </a:moveTo>
                        <a:cubicBezTo>
                          <a:pt x="7239" y="204216"/>
                          <a:pt x="4096" y="207836"/>
                          <a:pt x="0" y="210884"/>
                        </a:cubicBezTo>
                        <a:lnTo>
                          <a:pt x="75819" y="0"/>
                        </a:lnTo>
                        <a:cubicBezTo>
                          <a:pt x="75533" y="2953"/>
                          <a:pt x="74581" y="6191"/>
                          <a:pt x="73152" y="10763"/>
                        </a:cubicBezTo>
                        <a:cubicBezTo>
                          <a:pt x="71438" y="16193"/>
                          <a:pt x="70580" y="23336"/>
                          <a:pt x="69532" y="30671"/>
                        </a:cubicBezTo>
                        <a:cubicBezTo>
                          <a:pt x="69056" y="33719"/>
                          <a:pt x="68580" y="36957"/>
                          <a:pt x="67913" y="39910"/>
                        </a:cubicBezTo>
                        <a:cubicBezTo>
                          <a:pt x="65913" y="49244"/>
                          <a:pt x="62579" y="57626"/>
                          <a:pt x="55436" y="61341"/>
                        </a:cubicBezTo>
                        <a:cubicBezTo>
                          <a:pt x="56959" y="62198"/>
                          <a:pt x="59626" y="63722"/>
                          <a:pt x="62198" y="65437"/>
                        </a:cubicBezTo>
                        <a:lnTo>
                          <a:pt x="16573" y="192310"/>
                        </a:lnTo>
                        <a:lnTo>
                          <a:pt x="16002" y="192119"/>
                        </a:lnTo>
                        <a:cubicBezTo>
                          <a:pt x="13906" y="194881"/>
                          <a:pt x="12097" y="197453"/>
                          <a:pt x="10192" y="199930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41"/>
                  <p:cNvSpPr/>
                  <p:nvPr/>
                </p:nvSpPr>
                <p:spPr>
                  <a:xfrm>
                    <a:off x="10987613" y="1356834"/>
                    <a:ext cx="190" cy="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285" extrusionOk="0">
                        <a:moveTo>
                          <a:pt x="190" y="0"/>
                        </a:moveTo>
                        <a:cubicBezTo>
                          <a:pt x="190" y="0"/>
                          <a:pt x="190" y="191"/>
                          <a:pt x="190" y="286"/>
                        </a:cubicBezTo>
                        <a:cubicBezTo>
                          <a:pt x="190" y="286"/>
                          <a:pt x="124" y="286"/>
                          <a:pt x="0" y="28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41"/>
                  <p:cNvSpPr/>
                  <p:nvPr/>
                </p:nvSpPr>
                <p:spPr>
                  <a:xfrm>
                    <a:off x="10858455" y="1484565"/>
                    <a:ext cx="90201" cy="232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01" h="232124" extrusionOk="0">
                        <a:moveTo>
                          <a:pt x="0" y="232124"/>
                        </a:moveTo>
                        <a:lnTo>
                          <a:pt x="83439" y="0"/>
                        </a:lnTo>
                        <a:cubicBezTo>
                          <a:pt x="86868" y="1810"/>
                          <a:pt x="89154" y="3810"/>
                          <a:pt x="90202" y="8763"/>
                        </a:cubicBezTo>
                        <a:lnTo>
                          <a:pt x="26575" y="185547"/>
                        </a:lnTo>
                        <a:lnTo>
                          <a:pt x="26384" y="185547"/>
                        </a:lnTo>
                        <a:cubicBezTo>
                          <a:pt x="21907" y="192119"/>
                          <a:pt x="20098" y="200120"/>
                          <a:pt x="18002" y="208026"/>
                        </a:cubicBezTo>
                        <a:lnTo>
                          <a:pt x="18479" y="208217"/>
                        </a:lnTo>
                        <a:lnTo>
                          <a:pt x="15335" y="216979"/>
                        </a:lnTo>
                        <a:lnTo>
                          <a:pt x="15335" y="216979"/>
                        </a:lnTo>
                        <a:cubicBezTo>
                          <a:pt x="14478" y="218884"/>
                          <a:pt x="13621" y="220885"/>
                          <a:pt x="12668" y="222695"/>
                        </a:cubicBezTo>
                        <a:cubicBezTo>
                          <a:pt x="9811" y="227647"/>
                          <a:pt x="10478" y="226314"/>
                          <a:pt x="6477" y="229076"/>
                        </a:cubicBezTo>
                        <a:cubicBezTo>
                          <a:pt x="5048" y="230124"/>
                          <a:pt x="2381" y="230981"/>
                          <a:pt x="95" y="232124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41"/>
                  <p:cNvSpPr/>
                  <p:nvPr/>
                </p:nvSpPr>
                <p:spPr>
                  <a:xfrm>
                    <a:off x="10780064" y="1727738"/>
                    <a:ext cx="79152" cy="209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52" h="209359" extrusionOk="0">
                        <a:moveTo>
                          <a:pt x="95" y="206407"/>
                        </a:moveTo>
                        <a:lnTo>
                          <a:pt x="74295" y="0"/>
                        </a:lnTo>
                        <a:cubicBezTo>
                          <a:pt x="75724" y="4667"/>
                          <a:pt x="78391" y="9525"/>
                          <a:pt x="78962" y="13049"/>
                        </a:cubicBezTo>
                        <a:cubicBezTo>
                          <a:pt x="78962" y="13335"/>
                          <a:pt x="78962" y="13621"/>
                          <a:pt x="79153" y="14002"/>
                        </a:cubicBezTo>
                        <a:lnTo>
                          <a:pt x="8858" y="209359"/>
                        </a:lnTo>
                        <a:lnTo>
                          <a:pt x="0" y="206407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5" name="Google Shape;785;p41"/>
                <p:cNvSpPr/>
                <p:nvPr/>
              </p:nvSpPr>
              <p:spPr>
                <a:xfrm>
                  <a:off x="10700149" y="955356"/>
                  <a:ext cx="350329" cy="95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29" h="953071" extrusionOk="0">
                      <a:moveTo>
                        <a:pt x="0" y="950023"/>
                      </a:moveTo>
                      <a:lnTo>
                        <a:pt x="341662" y="0"/>
                      </a:lnTo>
                      <a:cubicBezTo>
                        <a:pt x="344614" y="1143"/>
                        <a:pt x="347567" y="2476"/>
                        <a:pt x="350330" y="3429"/>
                      </a:cubicBezTo>
                      <a:lnTo>
                        <a:pt x="8858" y="953072"/>
                      </a:lnTo>
                      <a:lnTo>
                        <a:pt x="0" y="950119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41"/>
                <p:cNvSpPr/>
                <p:nvPr/>
              </p:nvSpPr>
              <p:spPr>
                <a:xfrm>
                  <a:off x="10619948" y="933257"/>
                  <a:ext cx="347567" cy="94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67" h="946404" extrusionOk="0">
                      <a:moveTo>
                        <a:pt x="95" y="943356"/>
                      </a:moveTo>
                      <a:lnTo>
                        <a:pt x="339376" y="0"/>
                      </a:lnTo>
                      <a:cubicBezTo>
                        <a:pt x="340709" y="572"/>
                        <a:pt x="342043" y="1143"/>
                        <a:pt x="342995" y="1715"/>
                      </a:cubicBezTo>
                      <a:cubicBezTo>
                        <a:pt x="344519" y="2572"/>
                        <a:pt x="346043" y="3620"/>
                        <a:pt x="347567" y="4667"/>
                      </a:cubicBezTo>
                      <a:lnTo>
                        <a:pt x="8858" y="946404"/>
                      </a:lnTo>
                      <a:lnTo>
                        <a:pt x="0" y="943451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41"/>
                <p:cNvSpPr/>
                <p:nvPr/>
              </p:nvSpPr>
              <p:spPr>
                <a:xfrm>
                  <a:off x="10539938" y="913731"/>
                  <a:ext cx="344900" cy="93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00" h="937069" extrusionOk="0">
                      <a:moveTo>
                        <a:pt x="95" y="934117"/>
                      </a:moveTo>
                      <a:lnTo>
                        <a:pt x="336042" y="0"/>
                      </a:lnTo>
                      <a:cubicBezTo>
                        <a:pt x="338804" y="1143"/>
                        <a:pt x="341471" y="2381"/>
                        <a:pt x="344234" y="2762"/>
                      </a:cubicBezTo>
                      <a:cubicBezTo>
                        <a:pt x="344424" y="2762"/>
                        <a:pt x="344710" y="2762"/>
                        <a:pt x="344900" y="2762"/>
                      </a:cubicBezTo>
                      <a:lnTo>
                        <a:pt x="8858" y="937070"/>
                      </a:lnTo>
                      <a:lnTo>
                        <a:pt x="0" y="93411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41"/>
                <p:cNvSpPr/>
                <p:nvPr/>
              </p:nvSpPr>
              <p:spPr>
                <a:xfrm>
                  <a:off x="10459833" y="905540"/>
                  <a:ext cx="338423" cy="9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23" h="916400" extrusionOk="0">
                      <a:moveTo>
                        <a:pt x="95" y="913448"/>
                      </a:moveTo>
                      <a:lnTo>
                        <a:pt x="328422" y="381"/>
                      </a:lnTo>
                      <a:cubicBezTo>
                        <a:pt x="332327" y="1619"/>
                        <a:pt x="334137" y="1619"/>
                        <a:pt x="338423" y="0"/>
                      </a:cubicBezTo>
                      <a:lnTo>
                        <a:pt x="8858" y="916400"/>
                      </a:lnTo>
                      <a:lnTo>
                        <a:pt x="0" y="91344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41"/>
                <p:cNvSpPr/>
                <p:nvPr/>
              </p:nvSpPr>
              <p:spPr>
                <a:xfrm>
                  <a:off x="10379823" y="861725"/>
                  <a:ext cx="338613" cy="93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13" h="931449" extrusionOk="0">
                      <a:moveTo>
                        <a:pt x="95" y="928497"/>
                      </a:moveTo>
                      <a:lnTo>
                        <a:pt x="334042" y="0"/>
                      </a:lnTo>
                      <a:cubicBezTo>
                        <a:pt x="333470" y="1619"/>
                        <a:pt x="332994" y="3238"/>
                        <a:pt x="333089" y="4763"/>
                      </a:cubicBezTo>
                      <a:cubicBezTo>
                        <a:pt x="333470" y="7620"/>
                        <a:pt x="335852" y="11144"/>
                        <a:pt x="338614" y="14573"/>
                      </a:cubicBezTo>
                      <a:lnTo>
                        <a:pt x="8858" y="931450"/>
                      </a:lnTo>
                      <a:lnTo>
                        <a:pt x="0" y="92849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41"/>
                <p:cNvSpPr/>
                <p:nvPr/>
              </p:nvSpPr>
              <p:spPr>
                <a:xfrm>
                  <a:off x="10299908" y="826863"/>
                  <a:ext cx="344805" cy="93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05" h="937545" extrusionOk="0">
                      <a:moveTo>
                        <a:pt x="0" y="934593"/>
                      </a:moveTo>
                      <a:lnTo>
                        <a:pt x="336137" y="0"/>
                      </a:lnTo>
                      <a:cubicBezTo>
                        <a:pt x="338328" y="857"/>
                        <a:pt x="340614" y="1715"/>
                        <a:pt x="342900" y="2572"/>
                      </a:cubicBezTo>
                      <a:cubicBezTo>
                        <a:pt x="343472" y="2762"/>
                        <a:pt x="344138" y="3048"/>
                        <a:pt x="344805" y="3334"/>
                      </a:cubicBezTo>
                      <a:lnTo>
                        <a:pt x="8858" y="937546"/>
                      </a:lnTo>
                      <a:lnTo>
                        <a:pt x="0" y="93459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41"/>
                <p:cNvSpPr/>
                <p:nvPr/>
              </p:nvSpPr>
              <p:spPr>
                <a:xfrm>
                  <a:off x="10219803" y="822768"/>
                  <a:ext cx="334994" cy="91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94" h="912780" extrusionOk="0">
                      <a:moveTo>
                        <a:pt x="95" y="909923"/>
                      </a:moveTo>
                      <a:lnTo>
                        <a:pt x="327279" y="0"/>
                      </a:lnTo>
                      <a:cubicBezTo>
                        <a:pt x="327755" y="1905"/>
                        <a:pt x="328327" y="3619"/>
                        <a:pt x="330136" y="4763"/>
                      </a:cubicBezTo>
                      <a:cubicBezTo>
                        <a:pt x="331470" y="5620"/>
                        <a:pt x="333184" y="5905"/>
                        <a:pt x="334994" y="6001"/>
                      </a:cubicBezTo>
                      <a:lnTo>
                        <a:pt x="8858" y="912781"/>
                      </a:lnTo>
                      <a:lnTo>
                        <a:pt x="0" y="90982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41"/>
                <p:cNvSpPr/>
                <p:nvPr/>
              </p:nvSpPr>
              <p:spPr>
                <a:xfrm>
                  <a:off x="10139793" y="787239"/>
                  <a:ext cx="338708" cy="91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08" h="919734" extrusionOk="0">
                      <a:moveTo>
                        <a:pt x="0" y="916686"/>
                      </a:moveTo>
                      <a:lnTo>
                        <a:pt x="329660" y="0"/>
                      </a:lnTo>
                      <a:cubicBezTo>
                        <a:pt x="332613" y="857"/>
                        <a:pt x="335661" y="1715"/>
                        <a:pt x="338709" y="2477"/>
                      </a:cubicBezTo>
                      <a:lnTo>
                        <a:pt x="8858" y="919734"/>
                      </a:lnTo>
                      <a:lnTo>
                        <a:pt x="0" y="916781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41"/>
                <p:cNvSpPr/>
                <p:nvPr/>
              </p:nvSpPr>
              <p:spPr>
                <a:xfrm>
                  <a:off x="10059688" y="746568"/>
                  <a:ext cx="341471" cy="931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71" h="931544" extrusionOk="0">
                      <a:moveTo>
                        <a:pt x="0" y="928497"/>
                      </a:moveTo>
                      <a:lnTo>
                        <a:pt x="333946" y="0"/>
                      </a:lnTo>
                      <a:cubicBezTo>
                        <a:pt x="333946" y="0"/>
                        <a:pt x="334899" y="476"/>
                        <a:pt x="335375" y="667"/>
                      </a:cubicBezTo>
                      <a:cubicBezTo>
                        <a:pt x="340042" y="2762"/>
                        <a:pt x="339280" y="3810"/>
                        <a:pt x="341471" y="6572"/>
                      </a:cubicBezTo>
                      <a:lnTo>
                        <a:pt x="8858" y="931545"/>
                      </a:lnTo>
                      <a:lnTo>
                        <a:pt x="0" y="928592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41"/>
                <p:cNvSpPr/>
                <p:nvPr/>
              </p:nvSpPr>
              <p:spPr>
                <a:xfrm>
                  <a:off x="9979678" y="755712"/>
                  <a:ext cx="329279" cy="89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79" h="893635" extrusionOk="0">
                      <a:moveTo>
                        <a:pt x="0" y="890587"/>
                      </a:moveTo>
                      <a:lnTo>
                        <a:pt x="320326" y="0"/>
                      </a:lnTo>
                      <a:cubicBezTo>
                        <a:pt x="323374" y="762"/>
                        <a:pt x="326422" y="1715"/>
                        <a:pt x="329279" y="2572"/>
                      </a:cubicBezTo>
                      <a:lnTo>
                        <a:pt x="8858" y="893636"/>
                      </a:lnTo>
                      <a:lnTo>
                        <a:pt x="0" y="89068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41"/>
                <p:cNvSpPr/>
                <p:nvPr/>
              </p:nvSpPr>
              <p:spPr>
                <a:xfrm>
                  <a:off x="9899573" y="709039"/>
                  <a:ext cx="335089" cy="91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89" h="911447" extrusionOk="0">
                      <a:moveTo>
                        <a:pt x="95" y="908494"/>
                      </a:moveTo>
                      <a:lnTo>
                        <a:pt x="326803" y="0"/>
                      </a:lnTo>
                      <a:cubicBezTo>
                        <a:pt x="329565" y="1810"/>
                        <a:pt x="332327" y="3143"/>
                        <a:pt x="335090" y="4381"/>
                      </a:cubicBezTo>
                      <a:lnTo>
                        <a:pt x="8858" y="911447"/>
                      </a:lnTo>
                      <a:lnTo>
                        <a:pt x="0" y="908494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41"/>
                <p:cNvSpPr/>
                <p:nvPr/>
              </p:nvSpPr>
              <p:spPr>
                <a:xfrm>
                  <a:off x="9819658" y="632648"/>
                  <a:ext cx="348995" cy="95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95" h="959167" extrusionOk="0">
                      <a:moveTo>
                        <a:pt x="0" y="956120"/>
                      </a:moveTo>
                      <a:lnTo>
                        <a:pt x="335852" y="22384"/>
                      </a:lnTo>
                      <a:cubicBezTo>
                        <a:pt x="337185" y="22670"/>
                        <a:pt x="338614" y="22955"/>
                        <a:pt x="339757" y="23241"/>
                      </a:cubicBezTo>
                      <a:cubicBezTo>
                        <a:pt x="341852" y="20383"/>
                        <a:pt x="340995" y="16002"/>
                        <a:pt x="339757" y="11621"/>
                      </a:cubicBezTo>
                      <a:lnTo>
                        <a:pt x="343948" y="0"/>
                      </a:lnTo>
                      <a:lnTo>
                        <a:pt x="346329" y="857"/>
                      </a:lnTo>
                      <a:cubicBezTo>
                        <a:pt x="345186" y="3905"/>
                        <a:pt x="343662" y="6001"/>
                        <a:pt x="345853" y="9811"/>
                      </a:cubicBezTo>
                      <a:cubicBezTo>
                        <a:pt x="346710" y="11049"/>
                        <a:pt x="347853" y="12287"/>
                        <a:pt x="348996" y="13430"/>
                      </a:cubicBezTo>
                      <a:lnTo>
                        <a:pt x="8858" y="959168"/>
                      </a:lnTo>
                      <a:lnTo>
                        <a:pt x="0" y="956215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97" name="Google Shape;797;p41"/>
                <p:cNvGrpSpPr/>
                <p:nvPr/>
              </p:nvGrpSpPr>
              <p:grpSpPr>
                <a:xfrm>
                  <a:off x="9739553" y="749996"/>
                  <a:ext cx="301084" cy="812959"/>
                  <a:chOff x="9739553" y="749996"/>
                  <a:chExt cx="301084" cy="812959"/>
                </a:xfrm>
              </p:grpSpPr>
              <p:sp>
                <p:nvSpPr>
                  <p:cNvPr id="798" name="Google Shape;798;p41"/>
                  <p:cNvSpPr/>
                  <p:nvPr/>
                </p:nvSpPr>
                <p:spPr>
                  <a:xfrm>
                    <a:off x="10011924" y="749996"/>
                    <a:ext cx="28713" cy="78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13" h="78295" extrusionOk="0">
                        <a:moveTo>
                          <a:pt x="615" y="78296"/>
                        </a:moveTo>
                        <a:cubicBezTo>
                          <a:pt x="139" y="73819"/>
                          <a:pt x="-338" y="69247"/>
                          <a:pt x="329" y="66389"/>
                        </a:cubicBezTo>
                        <a:cubicBezTo>
                          <a:pt x="1948" y="59627"/>
                          <a:pt x="5282" y="54197"/>
                          <a:pt x="6711" y="47339"/>
                        </a:cubicBezTo>
                        <a:cubicBezTo>
                          <a:pt x="8520" y="37814"/>
                          <a:pt x="9759" y="24194"/>
                          <a:pt x="14140" y="13907"/>
                        </a:cubicBezTo>
                        <a:lnTo>
                          <a:pt x="13854" y="13907"/>
                        </a:lnTo>
                        <a:cubicBezTo>
                          <a:pt x="13854" y="13907"/>
                          <a:pt x="16998" y="5048"/>
                          <a:pt x="16998" y="5048"/>
                        </a:cubicBezTo>
                        <a:lnTo>
                          <a:pt x="19093" y="5810"/>
                        </a:lnTo>
                        <a:cubicBezTo>
                          <a:pt x="20712" y="4191"/>
                          <a:pt x="22427" y="4286"/>
                          <a:pt x="24523" y="2953"/>
                        </a:cubicBezTo>
                        <a:cubicBezTo>
                          <a:pt x="25951" y="2000"/>
                          <a:pt x="27380" y="1048"/>
                          <a:pt x="28714" y="0"/>
                        </a:cubicBezTo>
                        <a:lnTo>
                          <a:pt x="615" y="78200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41"/>
                  <p:cNvSpPr/>
                  <p:nvPr/>
                </p:nvSpPr>
                <p:spPr>
                  <a:xfrm>
                    <a:off x="9739553" y="835055"/>
                    <a:ext cx="269462" cy="7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462" h="727900" extrusionOk="0">
                        <a:moveTo>
                          <a:pt x="0" y="724853"/>
                        </a:moveTo>
                        <a:lnTo>
                          <a:pt x="260699" y="0"/>
                        </a:lnTo>
                        <a:lnTo>
                          <a:pt x="269462" y="3143"/>
                        </a:lnTo>
                        <a:lnTo>
                          <a:pt x="8858" y="727901"/>
                        </a:lnTo>
                        <a:lnTo>
                          <a:pt x="0" y="724853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0" name="Google Shape;800;p41"/>
                <p:cNvSpPr/>
                <p:nvPr/>
              </p:nvSpPr>
              <p:spPr>
                <a:xfrm>
                  <a:off x="9659447" y="949440"/>
                  <a:ext cx="218884" cy="58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84" h="584654" extrusionOk="0">
                      <a:moveTo>
                        <a:pt x="95" y="581702"/>
                      </a:moveTo>
                      <a:lnTo>
                        <a:pt x="208693" y="1724"/>
                      </a:lnTo>
                      <a:cubicBezTo>
                        <a:pt x="210121" y="1153"/>
                        <a:pt x="211550" y="486"/>
                        <a:pt x="213074" y="105"/>
                      </a:cubicBezTo>
                      <a:cubicBezTo>
                        <a:pt x="215551" y="-276"/>
                        <a:pt x="217170" y="486"/>
                        <a:pt x="218885" y="677"/>
                      </a:cubicBezTo>
                      <a:lnTo>
                        <a:pt x="8858" y="584654"/>
                      </a:lnTo>
                      <a:lnTo>
                        <a:pt x="0" y="581702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01" name="Google Shape;801;p41"/>
            <p:cNvSpPr/>
            <p:nvPr/>
          </p:nvSpPr>
          <p:spPr>
            <a:xfrm rot="10800000">
              <a:off x="6783141" y="-621410"/>
              <a:ext cx="3085593" cy="2714505"/>
            </a:xfrm>
            <a:custGeom>
              <a:avLst/>
              <a:gdLst/>
              <a:ahLst/>
              <a:cxnLst/>
              <a:rect l="l" t="t" r="r" b="b"/>
              <a:pathLst>
                <a:path w="1501505" h="1320927" extrusionOk="0">
                  <a:moveTo>
                    <a:pt x="1212247" y="1320927"/>
                  </a:moveTo>
                  <a:lnTo>
                    <a:pt x="0" y="884492"/>
                  </a:lnTo>
                  <a:lnTo>
                    <a:pt x="115824" y="562547"/>
                  </a:lnTo>
                  <a:cubicBezTo>
                    <a:pt x="119253" y="562356"/>
                    <a:pt x="113157" y="555879"/>
                    <a:pt x="116110" y="556641"/>
                  </a:cubicBezTo>
                  <a:cubicBezTo>
                    <a:pt x="120872" y="549783"/>
                    <a:pt x="120396" y="542830"/>
                    <a:pt x="127254" y="537686"/>
                  </a:cubicBezTo>
                  <a:cubicBezTo>
                    <a:pt x="134684" y="532067"/>
                    <a:pt x="146209" y="530733"/>
                    <a:pt x="153448" y="524923"/>
                  </a:cubicBezTo>
                  <a:cubicBezTo>
                    <a:pt x="160401" y="519398"/>
                    <a:pt x="163449" y="497681"/>
                    <a:pt x="166116" y="487394"/>
                  </a:cubicBezTo>
                  <a:cubicBezTo>
                    <a:pt x="166783" y="484346"/>
                    <a:pt x="167640" y="481203"/>
                    <a:pt x="168497" y="478250"/>
                  </a:cubicBezTo>
                  <a:cubicBezTo>
                    <a:pt x="169926" y="473202"/>
                    <a:pt x="171641" y="468535"/>
                    <a:pt x="174308" y="464725"/>
                  </a:cubicBezTo>
                  <a:cubicBezTo>
                    <a:pt x="193262" y="472250"/>
                    <a:pt x="200882" y="443389"/>
                    <a:pt x="205073" y="431768"/>
                  </a:cubicBezTo>
                  <a:lnTo>
                    <a:pt x="216599" y="399764"/>
                  </a:lnTo>
                  <a:cubicBezTo>
                    <a:pt x="219456" y="391763"/>
                    <a:pt x="214503" y="376238"/>
                    <a:pt x="218884" y="369094"/>
                  </a:cubicBezTo>
                  <a:cubicBezTo>
                    <a:pt x="220123" y="366903"/>
                    <a:pt x="222504" y="367665"/>
                    <a:pt x="223647" y="365855"/>
                  </a:cubicBezTo>
                  <a:cubicBezTo>
                    <a:pt x="229743" y="356521"/>
                    <a:pt x="234029" y="347282"/>
                    <a:pt x="237934" y="337566"/>
                  </a:cubicBezTo>
                  <a:cubicBezTo>
                    <a:pt x="239173" y="334709"/>
                    <a:pt x="240221" y="331756"/>
                    <a:pt x="241268" y="328708"/>
                  </a:cubicBezTo>
                  <a:cubicBezTo>
                    <a:pt x="241744" y="327565"/>
                    <a:pt x="242125" y="326517"/>
                    <a:pt x="242602" y="325374"/>
                  </a:cubicBezTo>
                  <a:cubicBezTo>
                    <a:pt x="246602" y="314516"/>
                    <a:pt x="253270" y="325088"/>
                    <a:pt x="263081" y="325374"/>
                  </a:cubicBezTo>
                  <a:cubicBezTo>
                    <a:pt x="265081" y="325374"/>
                    <a:pt x="266700" y="324898"/>
                    <a:pt x="268224" y="324136"/>
                  </a:cubicBezTo>
                  <a:cubicBezTo>
                    <a:pt x="269653" y="323564"/>
                    <a:pt x="271082" y="322898"/>
                    <a:pt x="272701" y="322517"/>
                  </a:cubicBezTo>
                  <a:cubicBezTo>
                    <a:pt x="275273" y="322136"/>
                    <a:pt x="276892" y="322898"/>
                    <a:pt x="278606" y="323088"/>
                  </a:cubicBezTo>
                  <a:cubicBezTo>
                    <a:pt x="279844" y="323279"/>
                    <a:pt x="281178" y="323088"/>
                    <a:pt x="283178" y="321850"/>
                  </a:cubicBezTo>
                  <a:cubicBezTo>
                    <a:pt x="288417" y="318325"/>
                    <a:pt x="284988" y="300323"/>
                    <a:pt x="287941" y="295180"/>
                  </a:cubicBezTo>
                  <a:cubicBezTo>
                    <a:pt x="295847" y="297275"/>
                    <a:pt x="301561" y="295751"/>
                    <a:pt x="309563" y="297847"/>
                  </a:cubicBezTo>
                  <a:cubicBezTo>
                    <a:pt x="314516" y="290989"/>
                    <a:pt x="315944" y="279368"/>
                    <a:pt x="319564" y="271463"/>
                  </a:cubicBezTo>
                  <a:cubicBezTo>
                    <a:pt x="320802" y="268796"/>
                    <a:pt x="322421" y="266414"/>
                    <a:pt x="324707" y="264509"/>
                  </a:cubicBezTo>
                  <a:cubicBezTo>
                    <a:pt x="324993" y="264223"/>
                    <a:pt x="325469" y="263842"/>
                    <a:pt x="325946" y="263652"/>
                  </a:cubicBezTo>
                  <a:cubicBezTo>
                    <a:pt x="328232" y="261938"/>
                    <a:pt x="337852" y="269843"/>
                    <a:pt x="340424" y="269367"/>
                  </a:cubicBezTo>
                  <a:cubicBezTo>
                    <a:pt x="341662" y="269081"/>
                    <a:pt x="342805" y="261080"/>
                    <a:pt x="343091" y="260794"/>
                  </a:cubicBezTo>
                  <a:cubicBezTo>
                    <a:pt x="348615" y="256604"/>
                    <a:pt x="349567" y="245078"/>
                    <a:pt x="350234" y="238601"/>
                  </a:cubicBezTo>
                  <a:cubicBezTo>
                    <a:pt x="351092" y="230124"/>
                    <a:pt x="349853" y="224314"/>
                    <a:pt x="347567" y="216408"/>
                  </a:cubicBezTo>
                  <a:cubicBezTo>
                    <a:pt x="346710" y="213455"/>
                    <a:pt x="341090" y="204692"/>
                    <a:pt x="342995" y="201930"/>
                  </a:cubicBezTo>
                  <a:cubicBezTo>
                    <a:pt x="346900" y="196501"/>
                    <a:pt x="373190" y="206978"/>
                    <a:pt x="378333" y="208026"/>
                  </a:cubicBezTo>
                  <a:cubicBezTo>
                    <a:pt x="379476" y="208217"/>
                    <a:pt x="380524" y="208407"/>
                    <a:pt x="381667" y="208598"/>
                  </a:cubicBezTo>
                  <a:cubicBezTo>
                    <a:pt x="387953" y="209741"/>
                    <a:pt x="394240" y="210693"/>
                    <a:pt x="400622" y="211836"/>
                  </a:cubicBezTo>
                  <a:cubicBezTo>
                    <a:pt x="403765" y="212312"/>
                    <a:pt x="407003" y="212884"/>
                    <a:pt x="410051" y="213551"/>
                  </a:cubicBezTo>
                  <a:cubicBezTo>
                    <a:pt x="411194" y="213646"/>
                    <a:pt x="412242" y="213931"/>
                    <a:pt x="413385" y="214122"/>
                  </a:cubicBezTo>
                  <a:cubicBezTo>
                    <a:pt x="414242" y="213360"/>
                    <a:pt x="414909" y="212122"/>
                    <a:pt x="415100" y="210598"/>
                  </a:cubicBezTo>
                  <a:cubicBezTo>
                    <a:pt x="415957" y="207550"/>
                    <a:pt x="415576" y="203359"/>
                    <a:pt x="415100" y="199168"/>
                  </a:cubicBezTo>
                  <a:cubicBezTo>
                    <a:pt x="414623" y="194596"/>
                    <a:pt x="414052" y="189929"/>
                    <a:pt x="414814" y="187071"/>
                  </a:cubicBezTo>
                  <a:cubicBezTo>
                    <a:pt x="416433" y="180213"/>
                    <a:pt x="419862" y="174689"/>
                    <a:pt x="421291" y="167640"/>
                  </a:cubicBezTo>
                  <a:cubicBezTo>
                    <a:pt x="423196" y="157925"/>
                    <a:pt x="424434" y="144113"/>
                    <a:pt x="428911" y="133636"/>
                  </a:cubicBezTo>
                  <a:cubicBezTo>
                    <a:pt x="429959" y="131064"/>
                    <a:pt x="431292" y="128683"/>
                    <a:pt x="432816" y="126682"/>
                  </a:cubicBezTo>
                  <a:cubicBezTo>
                    <a:pt x="433197" y="126111"/>
                    <a:pt x="433578" y="125730"/>
                    <a:pt x="433959" y="125349"/>
                  </a:cubicBezTo>
                  <a:cubicBezTo>
                    <a:pt x="435674" y="123730"/>
                    <a:pt x="437388" y="123730"/>
                    <a:pt x="439484" y="122396"/>
                  </a:cubicBezTo>
                  <a:cubicBezTo>
                    <a:pt x="440912" y="121444"/>
                    <a:pt x="442436" y="120396"/>
                    <a:pt x="443770" y="119444"/>
                  </a:cubicBezTo>
                  <a:cubicBezTo>
                    <a:pt x="448627" y="116205"/>
                    <a:pt x="453295" y="112681"/>
                    <a:pt x="458152" y="109252"/>
                  </a:cubicBezTo>
                  <a:cubicBezTo>
                    <a:pt x="467677" y="102013"/>
                    <a:pt x="474631" y="95441"/>
                    <a:pt x="479393" y="85344"/>
                  </a:cubicBezTo>
                  <a:cubicBezTo>
                    <a:pt x="482727" y="78391"/>
                    <a:pt x="489014" y="71628"/>
                    <a:pt x="494633" y="65246"/>
                  </a:cubicBezTo>
                  <a:cubicBezTo>
                    <a:pt x="495205" y="64770"/>
                    <a:pt x="495586" y="64199"/>
                    <a:pt x="496062" y="63627"/>
                  </a:cubicBezTo>
                  <a:cubicBezTo>
                    <a:pt x="498158" y="61151"/>
                    <a:pt x="500348" y="59436"/>
                    <a:pt x="502730" y="58103"/>
                  </a:cubicBezTo>
                  <a:cubicBezTo>
                    <a:pt x="507016" y="55435"/>
                    <a:pt x="511492" y="53626"/>
                    <a:pt x="515684" y="50102"/>
                  </a:cubicBezTo>
                  <a:cubicBezTo>
                    <a:pt x="522065" y="44958"/>
                    <a:pt x="528257" y="40862"/>
                    <a:pt x="533591" y="34957"/>
                  </a:cubicBezTo>
                  <a:cubicBezTo>
                    <a:pt x="536258" y="31909"/>
                    <a:pt x="538448" y="26479"/>
                    <a:pt x="541306" y="23813"/>
                  </a:cubicBezTo>
                  <a:cubicBezTo>
                    <a:pt x="546735" y="18955"/>
                    <a:pt x="554069" y="21146"/>
                    <a:pt x="560451" y="22765"/>
                  </a:cubicBezTo>
                  <a:cubicBezTo>
                    <a:pt x="561880" y="23051"/>
                    <a:pt x="563213" y="23336"/>
                    <a:pt x="564451" y="23622"/>
                  </a:cubicBezTo>
                  <a:cubicBezTo>
                    <a:pt x="566642" y="20669"/>
                    <a:pt x="565690" y="16193"/>
                    <a:pt x="564451" y="11811"/>
                  </a:cubicBezTo>
                  <a:lnTo>
                    <a:pt x="568738" y="0"/>
                  </a:lnTo>
                  <a:lnTo>
                    <a:pt x="571119" y="857"/>
                  </a:lnTo>
                  <a:cubicBezTo>
                    <a:pt x="569881" y="3905"/>
                    <a:pt x="568452" y="6096"/>
                    <a:pt x="570643" y="9906"/>
                  </a:cubicBezTo>
                  <a:cubicBezTo>
                    <a:pt x="571500" y="11240"/>
                    <a:pt x="572643" y="12478"/>
                    <a:pt x="573881" y="13526"/>
                  </a:cubicBezTo>
                  <a:cubicBezTo>
                    <a:pt x="576358" y="15716"/>
                    <a:pt x="579215" y="18002"/>
                    <a:pt x="581120" y="20479"/>
                  </a:cubicBezTo>
                  <a:cubicBezTo>
                    <a:pt x="585597" y="26384"/>
                    <a:pt x="588074" y="26575"/>
                    <a:pt x="593598" y="30194"/>
                  </a:cubicBezTo>
                  <a:cubicBezTo>
                    <a:pt x="602171" y="35624"/>
                    <a:pt x="606457" y="48768"/>
                    <a:pt x="606552" y="59246"/>
                  </a:cubicBezTo>
                  <a:cubicBezTo>
                    <a:pt x="614743" y="63913"/>
                    <a:pt x="620840" y="68771"/>
                    <a:pt x="628364" y="74676"/>
                  </a:cubicBezTo>
                  <a:cubicBezTo>
                    <a:pt x="629793" y="75819"/>
                    <a:pt x="631222" y="76772"/>
                    <a:pt x="632651" y="77629"/>
                  </a:cubicBezTo>
                  <a:cubicBezTo>
                    <a:pt x="635413" y="79439"/>
                    <a:pt x="638270" y="80867"/>
                    <a:pt x="641128" y="82105"/>
                  </a:cubicBezTo>
                  <a:cubicBezTo>
                    <a:pt x="647891" y="84963"/>
                    <a:pt x="654749" y="86678"/>
                    <a:pt x="662083" y="89249"/>
                  </a:cubicBezTo>
                  <a:cubicBezTo>
                    <a:pt x="663131" y="87440"/>
                    <a:pt x="664655" y="87154"/>
                    <a:pt x="666464" y="88392"/>
                  </a:cubicBezTo>
                  <a:cubicBezTo>
                    <a:pt x="670179" y="91440"/>
                    <a:pt x="672751" y="95155"/>
                    <a:pt x="674370" y="99727"/>
                  </a:cubicBezTo>
                  <a:cubicBezTo>
                    <a:pt x="677609" y="106204"/>
                    <a:pt x="678751" y="112395"/>
                    <a:pt x="685038" y="116491"/>
                  </a:cubicBezTo>
                  <a:cubicBezTo>
                    <a:pt x="690943" y="120301"/>
                    <a:pt x="699326" y="122873"/>
                    <a:pt x="707612" y="125063"/>
                  </a:cubicBezTo>
                  <a:cubicBezTo>
                    <a:pt x="710756" y="125921"/>
                    <a:pt x="713804" y="126778"/>
                    <a:pt x="716756" y="127635"/>
                  </a:cubicBezTo>
                  <a:cubicBezTo>
                    <a:pt x="718947" y="128302"/>
                    <a:pt x="720947" y="128969"/>
                    <a:pt x="722757" y="129635"/>
                  </a:cubicBezTo>
                  <a:cubicBezTo>
                    <a:pt x="732568" y="133255"/>
                    <a:pt x="732758" y="132588"/>
                    <a:pt x="741426" y="131826"/>
                  </a:cubicBezTo>
                  <a:cubicBezTo>
                    <a:pt x="742283" y="131731"/>
                    <a:pt x="747808" y="131445"/>
                    <a:pt x="748570" y="131159"/>
                  </a:cubicBezTo>
                  <a:cubicBezTo>
                    <a:pt x="750380" y="129254"/>
                    <a:pt x="752475" y="127921"/>
                    <a:pt x="754856" y="127064"/>
                  </a:cubicBezTo>
                  <a:lnTo>
                    <a:pt x="768953" y="124873"/>
                  </a:lnTo>
                  <a:cubicBezTo>
                    <a:pt x="771430" y="124111"/>
                    <a:pt x="773525" y="122682"/>
                    <a:pt x="775335" y="120872"/>
                  </a:cubicBezTo>
                  <a:cubicBezTo>
                    <a:pt x="777050" y="120968"/>
                    <a:pt x="778764" y="121063"/>
                    <a:pt x="780383" y="121253"/>
                  </a:cubicBezTo>
                  <a:cubicBezTo>
                    <a:pt x="783241" y="120491"/>
                    <a:pt x="786384" y="119253"/>
                    <a:pt x="789242" y="118301"/>
                  </a:cubicBezTo>
                  <a:cubicBezTo>
                    <a:pt x="794957" y="116205"/>
                    <a:pt x="797528" y="113824"/>
                    <a:pt x="802767" y="115729"/>
                  </a:cubicBezTo>
                  <a:cubicBezTo>
                    <a:pt x="803243" y="115919"/>
                    <a:pt x="803719" y="116205"/>
                    <a:pt x="804291" y="116396"/>
                  </a:cubicBezTo>
                  <a:cubicBezTo>
                    <a:pt x="809054" y="118491"/>
                    <a:pt x="808292" y="119634"/>
                    <a:pt x="810482" y="122396"/>
                  </a:cubicBezTo>
                  <a:cubicBezTo>
                    <a:pt x="810768" y="122777"/>
                    <a:pt x="810959" y="123063"/>
                    <a:pt x="811340" y="123539"/>
                  </a:cubicBezTo>
                  <a:cubicBezTo>
                    <a:pt x="817435" y="130588"/>
                    <a:pt x="829437" y="128873"/>
                    <a:pt x="835533" y="135541"/>
                  </a:cubicBezTo>
                  <a:cubicBezTo>
                    <a:pt x="837914" y="138017"/>
                    <a:pt x="836962" y="141256"/>
                    <a:pt x="840200" y="143637"/>
                  </a:cubicBezTo>
                  <a:cubicBezTo>
                    <a:pt x="844677" y="147161"/>
                    <a:pt x="853631" y="148304"/>
                    <a:pt x="859060" y="150304"/>
                  </a:cubicBezTo>
                  <a:cubicBezTo>
                    <a:pt x="866108" y="152876"/>
                    <a:pt x="873061" y="154972"/>
                    <a:pt x="880015" y="157067"/>
                  </a:cubicBezTo>
                  <a:cubicBezTo>
                    <a:pt x="883063" y="157925"/>
                    <a:pt x="886111" y="158782"/>
                    <a:pt x="889159" y="159544"/>
                  </a:cubicBezTo>
                  <a:cubicBezTo>
                    <a:pt x="901065" y="162973"/>
                    <a:pt x="913067" y="166211"/>
                    <a:pt x="925068" y="170593"/>
                  </a:cubicBezTo>
                  <a:cubicBezTo>
                    <a:pt x="936689" y="174784"/>
                    <a:pt x="951262" y="177451"/>
                    <a:pt x="957643" y="189357"/>
                  </a:cubicBezTo>
                  <a:cubicBezTo>
                    <a:pt x="958310" y="190595"/>
                    <a:pt x="958596" y="192024"/>
                    <a:pt x="958882" y="193358"/>
                  </a:cubicBezTo>
                  <a:cubicBezTo>
                    <a:pt x="959358" y="195263"/>
                    <a:pt x="959930" y="197072"/>
                    <a:pt x="961739" y="198215"/>
                  </a:cubicBezTo>
                  <a:cubicBezTo>
                    <a:pt x="963168" y="199073"/>
                    <a:pt x="964787" y="199454"/>
                    <a:pt x="966692" y="199454"/>
                  </a:cubicBezTo>
                  <a:cubicBezTo>
                    <a:pt x="970026" y="199549"/>
                    <a:pt x="973836" y="198787"/>
                    <a:pt x="976789" y="199549"/>
                  </a:cubicBezTo>
                  <a:cubicBezTo>
                    <a:pt x="984123" y="201359"/>
                    <a:pt x="990314" y="206693"/>
                    <a:pt x="998220" y="205169"/>
                  </a:cubicBezTo>
                  <a:cubicBezTo>
                    <a:pt x="1003554" y="204026"/>
                    <a:pt x="1007174" y="199835"/>
                    <a:pt x="1011841" y="197453"/>
                  </a:cubicBezTo>
                  <a:cubicBezTo>
                    <a:pt x="1026890" y="189738"/>
                    <a:pt x="1036415" y="192691"/>
                    <a:pt x="1049274" y="197453"/>
                  </a:cubicBezTo>
                  <a:cubicBezTo>
                    <a:pt x="1051465" y="198311"/>
                    <a:pt x="1053751" y="199168"/>
                    <a:pt x="1056227" y="200025"/>
                  </a:cubicBezTo>
                  <a:cubicBezTo>
                    <a:pt x="1056894" y="200216"/>
                    <a:pt x="1057466" y="200501"/>
                    <a:pt x="1058132" y="200787"/>
                  </a:cubicBezTo>
                  <a:cubicBezTo>
                    <a:pt x="1063752" y="203073"/>
                    <a:pt x="1071658" y="207550"/>
                    <a:pt x="1076992" y="207550"/>
                  </a:cubicBezTo>
                  <a:cubicBezTo>
                    <a:pt x="1079944" y="207550"/>
                    <a:pt x="1082611" y="205740"/>
                    <a:pt x="1085088" y="205740"/>
                  </a:cubicBezTo>
                  <a:cubicBezTo>
                    <a:pt x="1096137" y="205454"/>
                    <a:pt x="1114806" y="231553"/>
                    <a:pt x="1126903" y="222314"/>
                  </a:cubicBezTo>
                  <a:cubicBezTo>
                    <a:pt x="1130999" y="224885"/>
                    <a:pt x="1130236" y="228029"/>
                    <a:pt x="1129093" y="231267"/>
                  </a:cubicBezTo>
                  <a:lnTo>
                    <a:pt x="1128522" y="232886"/>
                  </a:lnTo>
                  <a:cubicBezTo>
                    <a:pt x="1127951" y="234601"/>
                    <a:pt x="1127379" y="236220"/>
                    <a:pt x="1127569" y="237744"/>
                  </a:cubicBezTo>
                  <a:cubicBezTo>
                    <a:pt x="1127951" y="240697"/>
                    <a:pt x="1130332" y="244316"/>
                    <a:pt x="1133189" y="247745"/>
                  </a:cubicBezTo>
                  <a:cubicBezTo>
                    <a:pt x="1136428" y="251555"/>
                    <a:pt x="1140333" y="255175"/>
                    <a:pt x="1142714" y="257175"/>
                  </a:cubicBezTo>
                  <a:cubicBezTo>
                    <a:pt x="1149572" y="263081"/>
                    <a:pt x="1151192" y="261652"/>
                    <a:pt x="1158050" y="262223"/>
                  </a:cubicBezTo>
                  <a:cubicBezTo>
                    <a:pt x="1163384" y="262604"/>
                    <a:pt x="1168336" y="265176"/>
                    <a:pt x="1173575" y="266986"/>
                  </a:cubicBezTo>
                  <a:cubicBezTo>
                    <a:pt x="1182910" y="270319"/>
                    <a:pt x="1192244" y="273844"/>
                    <a:pt x="1201579" y="277082"/>
                  </a:cubicBezTo>
                  <a:cubicBezTo>
                    <a:pt x="1202531" y="277463"/>
                    <a:pt x="1203389" y="277654"/>
                    <a:pt x="1204151" y="277844"/>
                  </a:cubicBezTo>
                  <a:cubicBezTo>
                    <a:pt x="1208151" y="279083"/>
                    <a:pt x="1209961" y="279083"/>
                    <a:pt x="1214342" y="277463"/>
                  </a:cubicBezTo>
                  <a:cubicBezTo>
                    <a:pt x="1214818" y="277273"/>
                    <a:pt x="1215295" y="276987"/>
                    <a:pt x="1215866" y="276796"/>
                  </a:cubicBezTo>
                  <a:cubicBezTo>
                    <a:pt x="1221486" y="274511"/>
                    <a:pt x="1221200" y="275558"/>
                    <a:pt x="1226725" y="275558"/>
                  </a:cubicBezTo>
                  <a:cubicBezTo>
                    <a:pt x="1232630" y="275463"/>
                    <a:pt x="1234154" y="274415"/>
                    <a:pt x="1240441" y="276796"/>
                  </a:cubicBezTo>
                  <a:cubicBezTo>
                    <a:pt x="1247585" y="279464"/>
                    <a:pt x="1256062" y="284226"/>
                    <a:pt x="1263777" y="284988"/>
                  </a:cubicBezTo>
                  <a:cubicBezTo>
                    <a:pt x="1272826" y="285845"/>
                    <a:pt x="1276826" y="279844"/>
                    <a:pt x="1285780" y="282512"/>
                  </a:cubicBezTo>
                  <a:cubicBezTo>
                    <a:pt x="1288256" y="283273"/>
                    <a:pt x="1290828" y="284417"/>
                    <a:pt x="1293305" y="285655"/>
                  </a:cubicBezTo>
                  <a:cubicBezTo>
                    <a:pt x="1296067" y="286893"/>
                    <a:pt x="1298829" y="288036"/>
                    <a:pt x="1301686" y="288417"/>
                  </a:cubicBezTo>
                  <a:cubicBezTo>
                    <a:pt x="1301877" y="288417"/>
                    <a:pt x="1302163" y="288417"/>
                    <a:pt x="1302353" y="288417"/>
                  </a:cubicBezTo>
                  <a:cubicBezTo>
                    <a:pt x="1307306" y="288989"/>
                    <a:pt x="1310068" y="286988"/>
                    <a:pt x="1314736" y="285750"/>
                  </a:cubicBezTo>
                  <a:cubicBezTo>
                    <a:pt x="1329976" y="281845"/>
                    <a:pt x="1346740" y="296513"/>
                    <a:pt x="1362170" y="298799"/>
                  </a:cubicBezTo>
                  <a:cubicBezTo>
                    <a:pt x="1363694" y="297466"/>
                    <a:pt x="1364742" y="295751"/>
                    <a:pt x="1365504" y="293846"/>
                  </a:cubicBezTo>
                  <a:cubicBezTo>
                    <a:pt x="1369981" y="294418"/>
                    <a:pt x="1369600" y="299847"/>
                    <a:pt x="1372362" y="302419"/>
                  </a:cubicBezTo>
                  <a:cubicBezTo>
                    <a:pt x="1373696" y="303752"/>
                    <a:pt x="1375982" y="304610"/>
                    <a:pt x="1378172" y="305371"/>
                  </a:cubicBezTo>
                  <a:cubicBezTo>
                    <a:pt x="1379601" y="305943"/>
                    <a:pt x="1380839" y="306515"/>
                    <a:pt x="1381887" y="307086"/>
                  </a:cubicBezTo>
                  <a:cubicBezTo>
                    <a:pt x="1383506" y="307943"/>
                    <a:pt x="1385030" y="308991"/>
                    <a:pt x="1386554" y="310039"/>
                  </a:cubicBezTo>
                  <a:cubicBezTo>
                    <a:pt x="1393222" y="314896"/>
                    <a:pt x="1399127" y="320802"/>
                    <a:pt x="1407700" y="322898"/>
                  </a:cubicBezTo>
                  <a:cubicBezTo>
                    <a:pt x="1416844" y="325088"/>
                    <a:pt x="1426369" y="321659"/>
                    <a:pt x="1435799" y="322898"/>
                  </a:cubicBezTo>
                  <a:cubicBezTo>
                    <a:pt x="1438561" y="323279"/>
                    <a:pt x="1441133" y="324803"/>
                    <a:pt x="1443704" y="325184"/>
                  </a:cubicBezTo>
                  <a:cubicBezTo>
                    <a:pt x="1445895" y="325374"/>
                    <a:pt x="1448181" y="324421"/>
                    <a:pt x="1449896" y="324517"/>
                  </a:cubicBezTo>
                  <a:cubicBezTo>
                    <a:pt x="1453801" y="324803"/>
                    <a:pt x="1457992" y="326231"/>
                    <a:pt x="1462088" y="327850"/>
                  </a:cubicBezTo>
                  <a:cubicBezTo>
                    <a:pt x="1465040" y="328994"/>
                    <a:pt x="1468088" y="330327"/>
                    <a:pt x="1470851" y="331280"/>
                  </a:cubicBezTo>
                  <a:lnTo>
                    <a:pt x="1471327" y="331470"/>
                  </a:lnTo>
                  <a:cubicBezTo>
                    <a:pt x="1478090" y="333946"/>
                    <a:pt x="1484852" y="336233"/>
                    <a:pt x="1491710" y="338804"/>
                  </a:cubicBezTo>
                  <a:cubicBezTo>
                    <a:pt x="1491710" y="339471"/>
                    <a:pt x="1491710" y="340138"/>
                    <a:pt x="1491043" y="340900"/>
                  </a:cubicBezTo>
                  <a:cubicBezTo>
                    <a:pt x="1487519" y="342424"/>
                    <a:pt x="1484471" y="344710"/>
                    <a:pt x="1481900" y="347663"/>
                  </a:cubicBezTo>
                  <a:cubicBezTo>
                    <a:pt x="1479233" y="350996"/>
                    <a:pt x="1474280" y="362045"/>
                    <a:pt x="1474089" y="366808"/>
                  </a:cubicBezTo>
                  <a:cubicBezTo>
                    <a:pt x="1473708" y="374047"/>
                    <a:pt x="1474470" y="371761"/>
                    <a:pt x="1478852" y="376428"/>
                  </a:cubicBezTo>
                  <a:cubicBezTo>
                    <a:pt x="1481995" y="379762"/>
                    <a:pt x="1484662" y="380810"/>
                    <a:pt x="1487996" y="383667"/>
                  </a:cubicBezTo>
                  <a:cubicBezTo>
                    <a:pt x="1494282" y="388811"/>
                    <a:pt x="1493520" y="385286"/>
                    <a:pt x="1495616" y="395002"/>
                  </a:cubicBezTo>
                  <a:cubicBezTo>
                    <a:pt x="1497330" y="402717"/>
                    <a:pt x="1498092" y="408813"/>
                    <a:pt x="1496663" y="415100"/>
                  </a:cubicBezTo>
                  <a:cubicBezTo>
                    <a:pt x="1495997" y="417957"/>
                    <a:pt x="1494949" y="420815"/>
                    <a:pt x="1493234" y="423863"/>
                  </a:cubicBezTo>
                  <a:cubicBezTo>
                    <a:pt x="1492663" y="424910"/>
                    <a:pt x="1491996" y="426148"/>
                    <a:pt x="1491139" y="427387"/>
                  </a:cubicBezTo>
                  <a:cubicBezTo>
                    <a:pt x="1488567" y="431387"/>
                    <a:pt x="1486376" y="428244"/>
                    <a:pt x="1486662" y="434912"/>
                  </a:cubicBezTo>
                  <a:cubicBezTo>
                    <a:pt x="1486948" y="442246"/>
                    <a:pt x="1493520" y="452057"/>
                    <a:pt x="1496568" y="458534"/>
                  </a:cubicBezTo>
                  <a:cubicBezTo>
                    <a:pt x="1500188" y="466058"/>
                    <a:pt x="1501521" y="470059"/>
                    <a:pt x="1501140" y="475107"/>
                  </a:cubicBezTo>
                  <a:cubicBezTo>
                    <a:pt x="1500854" y="478155"/>
                    <a:pt x="1499902" y="481394"/>
                    <a:pt x="1498378" y="486061"/>
                  </a:cubicBezTo>
                  <a:cubicBezTo>
                    <a:pt x="1496568" y="491585"/>
                    <a:pt x="1495806" y="498824"/>
                    <a:pt x="1494663" y="506349"/>
                  </a:cubicBezTo>
                  <a:cubicBezTo>
                    <a:pt x="1494187" y="509492"/>
                    <a:pt x="1493710" y="512731"/>
                    <a:pt x="1492949" y="515779"/>
                  </a:cubicBezTo>
                  <a:cubicBezTo>
                    <a:pt x="1490948" y="525304"/>
                    <a:pt x="1493520" y="533305"/>
                    <a:pt x="1486281" y="537020"/>
                  </a:cubicBezTo>
                  <a:cubicBezTo>
                    <a:pt x="1487900" y="537877"/>
                    <a:pt x="1490853" y="542735"/>
                    <a:pt x="1493425" y="544449"/>
                  </a:cubicBezTo>
                  <a:cubicBezTo>
                    <a:pt x="1497044" y="546735"/>
                    <a:pt x="1500473" y="549402"/>
                    <a:pt x="1501235" y="551783"/>
                  </a:cubicBezTo>
                  <a:cubicBezTo>
                    <a:pt x="1503902" y="559880"/>
                    <a:pt x="1485900" y="567595"/>
                    <a:pt x="1488091" y="576167"/>
                  </a:cubicBezTo>
                  <a:cubicBezTo>
                    <a:pt x="1489043" y="580263"/>
                    <a:pt x="1499426" y="579882"/>
                    <a:pt x="1499044" y="585026"/>
                  </a:cubicBezTo>
                  <a:cubicBezTo>
                    <a:pt x="1498854" y="587693"/>
                    <a:pt x="1496473" y="591407"/>
                    <a:pt x="1495520" y="593884"/>
                  </a:cubicBezTo>
                  <a:cubicBezTo>
                    <a:pt x="1495330" y="594551"/>
                    <a:pt x="1494949" y="595217"/>
                    <a:pt x="1494663" y="595884"/>
                  </a:cubicBezTo>
                  <a:cubicBezTo>
                    <a:pt x="1493520" y="598456"/>
                    <a:pt x="1492091" y="601599"/>
                    <a:pt x="1491043" y="604647"/>
                  </a:cubicBezTo>
                  <a:cubicBezTo>
                    <a:pt x="1490091" y="607219"/>
                    <a:pt x="1489424" y="609791"/>
                    <a:pt x="1489329" y="612077"/>
                  </a:cubicBezTo>
                  <a:cubicBezTo>
                    <a:pt x="1488948" y="620935"/>
                    <a:pt x="1486567" y="639032"/>
                    <a:pt x="1475137" y="643985"/>
                  </a:cubicBezTo>
                  <a:cubicBezTo>
                    <a:pt x="1473422" y="644652"/>
                    <a:pt x="1469898" y="641699"/>
                    <a:pt x="1468184" y="642461"/>
                  </a:cubicBezTo>
                  <a:cubicBezTo>
                    <a:pt x="1463802" y="644652"/>
                    <a:pt x="1461992" y="651129"/>
                    <a:pt x="1459230" y="654844"/>
                  </a:cubicBezTo>
                  <a:cubicBezTo>
                    <a:pt x="1452658" y="663512"/>
                    <a:pt x="1450562" y="665417"/>
                    <a:pt x="1440752" y="663321"/>
                  </a:cubicBezTo>
                  <a:cubicBezTo>
                    <a:pt x="1439227" y="666941"/>
                    <a:pt x="1436560" y="666845"/>
                    <a:pt x="1434941" y="669227"/>
                  </a:cubicBezTo>
                  <a:cubicBezTo>
                    <a:pt x="1434751" y="669417"/>
                    <a:pt x="1434656" y="669798"/>
                    <a:pt x="1434560" y="670084"/>
                  </a:cubicBezTo>
                  <a:cubicBezTo>
                    <a:pt x="1433513" y="671894"/>
                    <a:pt x="1433132" y="674084"/>
                    <a:pt x="1431989" y="675704"/>
                  </a:cubicBezTo>
                  <a:lnTo>
                    <a:pt x="1432369" y="675704"/>
                  </a:lnTo>
                  <a:cubicBezTo>
                    <a:pt x="1430274" y="678561"/>
                    <a:pt x="1428369" y="681228"/>
                    <a:pt x="1426464" y="683800"/>
                  </a:cubicBezTo>
                  <a:cubicBezTo>
                    <a:pt x="1423416" y="687991"/>
                    <a:pt x="1420273" y="691610"/>
                    <a:pt x="1416082" y="694754"/>
                  </a:cubicBezTo>
                  <a:cubicBezTo>
                    <a:pt x="1413701" y="696659"/>
                    <a:pt x="1410843" y="698278"/>
                    <a:pt x="1407509" y="699707"/>
                  </a:cubicBezTo>
                  <a:cubicBezTo>
                    <a:pt x="1397508" y="704088"/>
                    <a:pt x="1404652" y="699516"/>
                    <a:pt x="1403794" y="710184"/>
                  </a:cubicBezTo>
                  <a:cubicBezTo>
                    <a:pt x="1403223" y="719900"/>
                    <a:pt x="1404080" y="726853"/>
                    <a:pt x="1407128" y="735997"/>
                  </a:cubicBezTo>
                  <a:cubicBezTo>
                    <a:pt x="1407128" y="735997"/>
                    <a:pt x="1407128" y="736187"/>
                    <a:pt x="1407128" y="736283"/>
                  </a:cubicBezTo>
                  <a:cubicBezTo>
                    <a:pt x="1407128" y="736283"/>
                    <a:pt x="1406081" y="740759"/>
                    <a:pt x="1405985" y="740759"/>
                  </a:cubicBezTo>
                  <a:cubicBezTo>
                    <a:pt x="1401223" y="740378"/>
                    <a:pt x="1398175" y="736664"/>
                    <a:pt x="1393412" y="737997"/>
                  </a:cubicBezTo>
                  <a:cubicBezTo>
                    <a:pt x="1391888" y="738473"/>
                    <a:pt x="1382268" y="737711"/>
                    <a:pt x="1378839" y="742093"/>
                  </a:cubicBezTo>
                  <a:cubicBezTo>
                    <a:pt x="1376363" y="744950"/>
                    <a:pt x="1374267" y="747808"/>
                    <a:pt x="1373219" y="749427"/>
                  </a:cubicBezTo>
                  <a:lnTo>
                    <a:pt x="1372838" y="749999"/>
                  </a:lnTo>
                  <a:lnTo>
                    <a:pt x="1372838" y="749999"/>
                  </a:lnTo>
                  <a:cubicBezTo>
                    <a:pt x="1367028" y="760000"/>
                    <a:pt x="1364933" y="773525"/>
                    <a:pt x="1360837" y="784384"/>
                  </a:cubicBezTo>
                  <a:cubicBezTo>
                    <a:pt x="1358646" y="790194"/>
                    <a:pt x="1355027" y="792385"/>
                    <a:pt x="1356646" y="798767"/>
                  </a:cubicBezTo>
                  <a:cubicBezTo>
                    <a:pt x="1357979" y="804482"/>
                    <a:pt x="1362170" y="806196"/>
                    <a:pt x="1361694" y="812483"/>
                  </a:cubicBezTo>
                  <a:cubicBezTo>
                    <a:pt x="1361408" y="815531"/>
                    <a:pt x="1359980" y="818960"/>
                    <a:pt x="1358360" y="822484"/>
                  </a:cubicBezTo>
                  <a:cubicBezTo>
                    <a:pt x="1357122" y="825246"/>
                    <a:pt x="1355789" y="827913"/>
                    <a:pt x="1354931" y="830199"/>
                  </a:cubicBezTo>
                  <a:lnTo>
                    <a:pt x="1354550" y="831152"/>
                  </a:lnTo>
                  <a:cubicBezTo>
                    <a:pt x="1351121" y="840867"/>
                    <a:pt x="1351217" y="847820"/>
                    <a:pt x="1349121" y="857726"/>
                  </a:cubicBezTo>
                  <a:cubicBezTo>
                    <a:pt x="1350931" y="858584"/>
                    <a:pt x="1352645" y="859441"/>
                    <a:pt x="1354074" y="860108"/>
                  </a:cubicBezTo>
                  <a:cubicBezTo>
                    <a:pt x="1357503" y="861917"/>
                    <a:pt x="1361027" y="869347"/>
                    <a:pt x="1361027" y="869537"/>
                  </a:cubicBezTo>
                  <a:cubicBezTo>
                    <a:pt x="1362075" y="875062"/>
                    <a:pt x="1365314" y="883825"/>
                    <a:pt x="1365409" y="889254"/>
                  </a:cubicBezTo>
                  <a:cubicBezTo>
                    <a:pt x="1365409" y="895731"/>
                    <a:pt x="1370267" y="902018"/>
                    <a:pt x="1370076" y="909257"/>
                  </a:cubicBezTo>
                  <a:cubicBezTo>
                    <a:pt x="1369981" y="912400"/>
                    <a:pt x="1369505" y="916686"/>
                    <a:pt x="1368743" y="920877"/>
                  </a:cubicBezTo>
                  <a:cubicBezTo>
                    <a:pt x="1368171" y="924020"/>
                    <a:pt x="1367504" y="926973"/>
                    <a:pt x="1366742" y="929259"/>
                  </a:cubicBezTo>
                  <a:lnTo>
                    <a:pt x="1366457" y="930021"/>
                  </a:lnTo>
                  <a:cubicBezTo>
                    <a:pt x="1364075" y="936593"/>
                    <a:pt x="1362551" y="935069"/>
                    <a:pt x="1357979" y="938975"/>
                  </a:cubicBezTo>
                  <a:cubicBezTo>
                    <a:pt x="1351693" y="944404"/>
                    <a:pt x="1353122" y="954024"/>
                    <a:pt x="1347121" y="959263"/>
                  </a:cubicBezTo>
                  <a:cubicBezTo>
                    <a:pt x="1341025" y="964787"/>
                    <a:pt x="1339691" y="960692"/>
                    <a:pt x="1336262" y="969455"/>
                  </a:cubicBezTo>
                  <a:cubicBezTo>
                    <a:pt x="1333595" y="975932"/>
                    <a:pt x="1328452" y="985457"/>
                    <a:pt x="1328642" y="992219"/>
                  </a:cubicBezTo>
                  <a:cubicBezTo>
                    <a:pt x="1334357" y="993743"/>
                    <a:pt x="1335500" y="996601"/>
                    <a:pt x="1336453" y="1001078"/>
                  </a:cubicBezTo>
                  <a:cubicBezTo>
                    <a:pt x="1336548" y="1001840"/>
                    <a:pt x="1336739" y="1002697"/>
                    <a:pt x="1336929" y="1003554"/>
                  </a:cubicBezTo>
                  <a:cubicBezTo>
                    <a:pt x="1337596" y="1006983"/>
                    <a:pt x="1339120" y="1009650"/>
                    <a:pt x="1340358" y="1012508"/>
                  </a:cubicBezTo>
                  <a:cubicBezTo>
                    <a:pt x="1340644" y="1013365"/>
                    <a:pt x="1340930" y="1014222"/>
                    <a:pt x="1341215" y="1015175"/>
                  </a:cubicBezTo>
                  <a:cubicBezTo>
                    <a:pt x="1343216" y="1024223"/>
                    <a:pt x="1335691" y="1039749"/>
                    <a:pt x="1327118" y="1043368"/>
                  </a:cubicBezTo>
                  <a:cubicBezTo>
                    <a:pt x="1329404" y="1047274"/>
                    <a:pt x="1326356" y="1053751"/>
                    <a:pt x="1323785" y="1057370"/>
                  </a:cubicBezTo>
                  <a:cubicBezTo>
                    <a:pt x="1315974" y="1055275"/>
                    <a:pt x="1310259" y="1056704"/>
                    <a:pt x="1302449" y="1054703"/>
                  </a:cubicBezTo>
                  <a:cubicBezTo>
                    <a:pt x="1302449" y="1054703"/>
                    <a:pt x="1302382" y="1054703"/>
                    <a:pt x="1302258" y="1054703"/>
                  </a:cubicBezTo>
                  <a:cubicBezTo>
                    <a:pt x="1297686" y="1061466"/>
                    <a:pt x="1295876" y="1069562"/>
                    <a:pt x="1293685" y="1077659"/>
                  </a:cubicBezTo>
                  <a:cubicBezTo>
                    <a:pt x="1292828" y="1080802"/>
                    <a:pt x="1291971" y="1083755"/>
                    <a:pt x="1290828" y="1086707"/>
                  </a:cubicBezTo>
                  <a:cubicBezTo>
                    <a:pt x="1289971" y="1088708"/>
                    <a:pt x="1289114" y="1090708"/>
                    <a:pt x="1288161" y="1092613"/>
                  </a:cubicBezTo>
                  <a:cubicBezTo>
                    <a:pt x="1285208" y="1097661"/>
                    <a:pt x="1285875" y="1096328"/>
                    <a:pt x="1281875" y="1099090"/>
                  </a:cubicBezTo>
                  <a:cubicBezTo>
                    <a:pt x="1280351" y="1100138"/>
                    <a:pt x="1277684" y="1100995"/>
                    <a:pt x="1275302" y="1102138"/>
                  </a:cubicBezTo>
                  <a:cubicBezTo>
                    <a:pt x="1273397" y="1103090"/>
                    <a:pt x="1271588" y="1104233"/>
                    <a:pt x="1270921" y="1105853"/>
                  </a:cubicBezTo>
                  <a:cubicBezTo>
                    <a:pt x="1270064" y="1108043"/>
                    <a:pt x="1270254" y="1110615"/>
                    <a:pt x="1271207" y="1113473"/>
                  </a:cubicBezTo>
                  <a:cubicBezTo>
                    <a:pt x="1272635" y="1118235"/>
                    <a:pt x="1275302" y="1123188"/>
                    <a:pt x="1275969" y="1126712"/>
                  </a:cubicBezTo>
                  <a:cubicBezTo>
                    <a:pt x="1275969" y="1126998"/>
                    <a:pt x="1275969" y="1127379"/>
                    <a:pt x="1276160" y="1127665"/>
                  </a:cubicBezTo>
                  <a:cubicBezTo>
                    <a:pt x="1277112" y="1133570"/>
                    <a:pt x="1276922" y="1133761"/>
                    <a:pt x="1275017" y="1139952"/>
                  </a:cubicBezTo>
                  <a:cubicBezTo>
                    <a:pt x="1273207" y="1145477"/>
                    <a:pt x="1268159" y="1141857"/>
                    <a:pt x="1267111" y="1147477"/>
                  </a:cubicBezTo>
                  <a:cubicBezTo>
                    <a:pt x="1266635" y="1149572"/>
                    <a:pt x="1268921" y="1156240"/>
                    <a:pt x="1269016" y="1157859"/>
                  </a:cubicBezTo>
                  <a:cubicBezTo>
                    <a:pt x="1269016" y="1159097"/>
                    <a:pt x="1270349" y="1163765"/>
                    <a:pt x="1267492" y="1164908"/>
                  </a:cubicBezTo>
                  <a:cubicBezTo>
                    <a:pt x="1267682" y="1167098"/>
                    <a:pt x="1268540" y="1169099"/>
                    <a:pt x="1269492" y="1171004"/>
                  </a:cubicBezTo>
                  <a:cubicBezTo>
                    <a:pt x="1272540" y="1176623"/>
                    <a:pt x="1277493" y="1181386"/>
                    <a:pt x="1276826" y="1189101"/>
                  </a:cubicBezTo>
                  <a:cubicBezTo>
                    <a:pt x="1276255" y="1194530"/>
                    <a:pt x="1272826" y="1203103"/>
                    <a:pt x="1269683" y="1207484"/>
                  </a:cubicBezTo>
                  <a:cubicBezTo>
                    <a:pt x="1267492" y="1207199"/>
                    <a:pt x="1265396" y="1206818"/>
                    <a:pt x="1263301" y="1206627"/>
                  </a:cubicBezTo>
                  <a:cubicBezTo>
                    <a:pt x="1262253" y="1210437"/>
                    <a:pt x="1263777" y="1213771"/>
                    <a:pt x="1262920" y="1217676"/>
                  </a:cubicBezTo>
                  <a:cubicBezTo>
                    <a:pt x="1262443" y="1220438"/>
                    <a:pt x="1259967" y="1217962"/>
                    <a:pt x="1260158" y="1220819"/>
                  </a:cubicBezTo>
                  <a:cubicBezTo>
                    <a:pt x="1260443" y="1231392"/>
                    <a:pt x="1271968" y="1232726"/>
                    <a:pt x="1273874" y="1241203"/>
                  </a:cubicBezTo>
                  <a:cubicBezTo>
                    <a:pt x="1264158" y="1242060"/>
                    <a:pt x="1270540" y="1236917"/>
                    <a:pt x="1267111" y="1243013"/>
                  </a:cubicBezTo>
                  <a:cubicBezTo>
                    <a:pt x="1266349" y="1244251"/>
                    <a:pt x="1261586" y="1253681"/>
                    <a:pt x="1260729" y="1256252"/>
                  </a:cubicBezTo>
                  <a:cubicBezTo>
                    <a:pt x="1260348" y="1257300"/>
                    <a:pt x="1259967" y="1258348"/>
                    <a:pt x="1259681" y="1259491"/>
                  </a:cubicBezTo>
                  <a:cubicBezTo>
                    <a:pt x="1257300" y="1266635"/>
                    <a:pt x="1255014" y="1273969"/>
                    <a:pt x="1252061" y="1280732"/>
                  </a:cubicBezTo>
                  <a:cubicBezTo>
                    <a:pt x="1249871" y="1285685"/>
                    <a:pt x="1246442" y="1288733"/>
                    <a:pt x="1243775" y="1293400"/>
                  </a:cubicBezTo>
                  <a:cubicBezTo>
                    <a:pt x="1241393" y="1297496"/>
                    <a:pt x="1241393" y="1299305"/>
                    <a:pt x="1238536" y="1302734"/>
                  </a:cubicBezTo>
                  <a:cubicBezTo>
                    <a:pt x="1232249" y="1310450"/>
                    <a:pt x="1226534" y="1304449"/>
                    <a:pt x="1218438" y="1304068"/>
                  </a:cubicBezTo>
                  <a:cubicBezTo>
                    <a:pt x="1217581" y="1311212"/>
                    <a:pt x="1220152" y="1306735"/>
                    <a:pt x="1215295" y="1315974"/>
                  </a:cubicBezTo>
                  <a:cubicBezTo>
                    <a:pt x="1215295" y="1316165"/>
                    <a:pt x="1215104" y="1316260"/>
                    <a:pt x="1215009" y="1316450"/>
                  </a:cubicBezTo>
                  <a:cubicBezTo>
                    <a:pt x="1214057" y="1317974"/>
                    <a:pt x="1213104" y="1319213"/>
                    <a:pt x="1212152" y="1320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2" name="Google Shape;802;p41"/>
            <p:cNvGrpSpPr/>
            <p:nvPr/>
          </p:nvGrpSpPr>
          <p:grpSpPr>
            <a:xfrm rot="10800000">
              <a:off x="6810091" y="-617871"/>
              <a:ext cx="3059426" cy="2688663"/>
              <a:chOff x="9590772" y="632648"/>
              <a:chExt cx="1489424" cy="1308925"/>
            </a:xfrm>
          </p:grpSpPr>
          <p:grpSp>
            <p:nvGrpSpPr>
              <p:cNvPr id="803" name="Google Shape;803;p41"/>
              <p:cNvGrpSpPr/>
              <p:nvPr/>
            </p:nvGrpSpPr>
            <p:grpSpPr>
              <a:xfrm>
                <a:off x="9590772" y="689798"/>
                <a:ext cx="1484947" cy="1251775"/>
                <a:chOff x="9590772" y="689798"/>
                <a:chExt cx="1484947" cy="1251775"/>
              </a:xfrm>
            </p:grpSpPr>
            <p:sp>
              <p:nvSpPr>
                <p:cNvPr id="804" name="Google Shape;804;p41"/>
                <p:cNvSpPr/>
                <p:nvPr/>
              </p:nvSpPr>
              <p:spPr>
                <a:xfrm>
                  <a:off x="10090739" y="689798"/>
                  <a:ext cx="984980" cy="36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980" h="360045" extrusionOk="0">
                      <a:moveTo>
                        <a:pt x="981647" y="359950"/>
                      </a:moveTo>
                      <a:lnTo>
                        <a:pt x="0" y="6953"/>
                      </a:lnTo>
                      <a:cubicBezTo>
                        <a:pt x="571" y="6477"/>
                        <a:pt x="953" y="5906"/>
                        <a:pt x="1429" y="5429"/>
                      </a:cubicBezTo>
                      <a:cubicBezTo>
                        <a:pt x="3524" y="3048"/>
                        <a:pt x="5715" y="1333"/>
                        <a:pt x="7906" y="0"/>
                      </a:cubicBezTo>
                      <a:lnTo>
                        <a:pt x="984980" y="351377"/>
                      </a:lnTo>
                      <a:cubicBezTo>
                        <a:pt x="984313" y="354235"/>
                        <a:pt x="983266" y="356997"/>
                        <a:pt x="981551" y="3600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41"/>
                <p:cNvSpPr/>
                <p:nvPr/>
              </p:nvSpPr>
              <p:spPr>
                <a:xfrm>
                  <a:off x="10025874" y="755045"/>
                  <a:ext cx="1047940" cy="38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940" h="385095" extrusionOk="0">
                      <a:moveTo>
                        <a:pt x="1046321" y="385096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047940" y="375761"/>
                      </a:lnTo>
                      <a:cubicBezTo>
                        <a:pt x="1047464" y="378809"/>
                        <a:pt x="1046988" y="382048"/>
                        <a:pt x="1046321" y="38500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41"/>
                <p:cNvSpPr/>
                <p:nvPr/>
              </p:nvSpPr>
              <p:spPr>
                <a:xfrm>
                  <a:off x="9979583" y="835150"/>
                  <a:ext cx="1086421" cy="3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421" h="391858" extrusionOk="0">
                      <a:moveTo>
                        <a:pt x="1082802" y="391859"/>
                      </a:moveTo>
                      <a:lnTo>
                        <a:pt x="0" y="2476"/>
                      </a:lnTo>
                      <a:cubicBezTo>
                        <a:pt x="6191" y="3619"/>
                        <a:pt x="12382" y="4572"/>
                        <a:pt x="18669" y="5620"/>
                      </a:cubicBezTo>
                      <a:lnTo>
                        <a:pt x="20669" y="0"/>
                      </a:lnTo>
                      <a:lnTo>
                        <a:pt x="1086422" y="383286"/>
                      </a:lnTo>
                      <a:cubicBezTo>
                        <a:pt x="1085279" y="385858"/>
                        <a:pt x="1083945" y="388906"/>
                        <a:pt x="1082802" y="3918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41"/>
                <p:cNvSpPr/>
                <p:nvPr/>
              </p:nvSpPr>
              <p:spPr>
                <a:xfrm>
                  <a:off x="9924909" y="900682"/>
                  <a:ext cx="1095470" cy="39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70" h="399478" extrusionOk="0">
                      <a:moveTo>
                        <a:pt x="1089660" y="399479"/>
                      </a:moveTo>
                      <a:lnTo>
                        <a:pt x="0" y="7620"/>
                      </a:lnTo>
                      <a:cubicBezTo>
                        <a:pt x="1238" y="5048"/>
                        <a:pt x="2762" y="2667"/>
                        <a:pt x="5048" y="857"/>
                      </a:cubicBezTo>
                      <a:cubicBezTo>
                        <a:pt x="5334" y="572"/>
                        <a:pt x="5810" y="191"/>
                        <a:pt x="6287" y="0"/>
                      </a:cubicBezTo>
                      <a:lnTo>
                        <a:pt x="1095470" y="391668"/>
                      </a:lnTo>
                      <a:cubicBezTo>
                        <a:pt x="1093375" y="394430"/>
                        <a:pt x="1091565" y="397002"/>
                        <a:pt x="1089660" y="39947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41"/>
                <p:cNvSpPr/>
                <p:nvPr/>
              </p:nvSpPr>
              <p:spPr>
                <a:xfrm>
                  <a:off x="9844423" y="961452"/>
                  <a:ext cx="1121949" cy="40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949" h="409670" extrusionOk="0">
                      <a:moveTo>
                        <a:pt x="1121950" y="401955"/>
                      </a:moveTo>
                      <a:lnTo>
                        <a:pt x="1067467" y="382334"/>
                      </a:lnTo>
                      <a:lnTo>
                        <a:pt x="1058704" y="379190"/>
                      </a:lnTo>
                      <a:lnTo>
                        <a:pt x="987362" y="353568"/>
                      </a:lnTo>
                      <a:lnTo>
                        <a:pt x="978598" y="350425"/>
                      </a:lnTo>
                      <a:lnTo>
                        <a:pt x="907351" y="324803"/>
                      </a:lnTo>
                      <a:lnTo>
                        <a:pt x="898588" y="321659"/>
                      </a:lnTo>
                      <a:lnTo>
                        <a:pt x="827246" y="296037"/>
                      </a:lnTo>
                      <a:lnTo>
                        <a:pt x="818483" y="292894"/>
                      </a:lnTo>
                      <a:lnTo>
                        <a:pt x="747236" y="267271"/>
                      </a:lnTo>
                      <a:lnTo>
                        <a:pt x="738473" y="264128"/>
                      </a:lnTo>
                      <a:lnTo>
                        <a:pt x="667131" y="238506"/>
                      </a:lnTo>
                      <a:lnTo>
                        <a:pt x="658368" y="235363"/>
                      </a:lnTo>
                      <a:lnTo>
                        <a:pt x="587121" y="209740"/>
                      </a:lnTo>
                      <a:lnTo>
                        <a:pt x="578358" y="206597"/>
                      </a:lnTo>
                      <a:lnTo>
                        <a:pt x="507016" y="180975"/>
                      </a:lnTo>
                      <a:lnTo>
                        <a:pt x="498253" y="177832"/>
                      </a:lnTo>
                      <a:lnTo>
                        <a:pt x="426910" y="152209"/>
                      </a:lnTo>
                      <a:lnTo>
                        <a:pt x="418147" y="149066"/>
                      </a:lnTo>
                      <a:lnTo>
                        <a:pt x="346900" y="123444"/>
                      </a:lnTo>
                      <a:lnTo>
                        <a:pt x="338138" y="120301"/>
                      </a:lnTo>
                      <a:lnTo>
                        <a:pt x="266795" y="94678"/>
                      </a:lnTo>
                      <a:lnTo>
                        <a:pt x="258032" y="91535"/>
                      </a:lnTo>
                      <a:lnTo>
                        <a:pt x="186785" y="65913"/>
                      </a:lnTo>
                      <a:lnTo>
                        <a:pt x="178022" y="62770"/>
                      </a:lnTo>
                      <a:lnTo>
                        <a:pt x="106680" y="37147"/>
                      </a:lnTo>
                      <a:lnTo>
                        <a:pt x="97917" y="34004"/>
                      </a:lnTo>
                      <a:lnTo>
                        <a:pt x="26670" y="8382"/>
                      </a:lnTo>
                      <a:lnTo>
                        <a:pt x="17907" y="5239"/>
                      </a:lnTo>
                      <a:lnTo>
                        <a:pt x="3334" y="0"/>
                      </a:lnTo>
                      <a:cubicBezTo>
                        <a:pt x="2286" y="2953"/>
                        <a:pt x="1238" y="5905"/>
                        <a:pt x="0" y="8668"/>
                      </a:cubicBezTo>
                      <a:lnTo>
                        <a:pt x="14764" y="14002"/>
                      </a:lnTo>
                      <a:lnTo>
                        <a:pt x="23527" y="17145"/>
                      </a:lnTo>
                      <a:lnTo>
                        <a:pt x="94774" y="42767"/>
                      </a:lnTo>
                      <a:lnTo>
                        <a:pt x="103537" y="45910"/>
                      </a:lnTo>
                      <a:lnTo>
                        <a:pt x="174879" y="71533"/>
                      </a:lnTo>
                      <a:lnTo>
                        <a:pt x="183642" y="74676"/>
                      </a:lnTo>
                      <a:lnTo>
                        <a:pt x="254889" y="100298"/>
                      </a:lnTo>
                      <a:lnTo>
                        <a:pt x="263652" y="103442"/>
                      </a:lnTo>
                      <a:lnTo>
                        <a:pt x="334994" y="129064"/>
                      </a:lnTo>
                      <a:lnTo>
                        <a:pt x="343757" y="132207"/>
                      </a:lnTo>
                      <a:lnTo>
                        <a:pt x="415004" y="157829"/>
                      </a:lnTo>
                      <a:lnTo>
                        <a:pt x="423767" y="160972"/>
                      </a:lnTo>
                      <a:lnTo>
                        <a:pt x="495109" y="186595"/>
                      </a:lnTo>
                      <a:lnTo>
                        <a:pt x="503872" y="189738"/>
                      </a:lnTo>
                      <a:lnTo>
                        <a:pt x="575215" y="215360"/>
                      </a:lnTo>
                      <a:lnTo>
                        <a:pt x="583978" y="218503"/>
                      </a:lnTo>
                      <a:lnTo>
                        <a:pt x="655225" y="244126"/>
                      </a:lnTo>
                      <a:lnTo>
                        <a:pt x="663988" y="247269"/>
                      </a:lnTo>
                      <a:lnTo>
                        <a:pt x="735330" y="272891"/>
                      </a:lnTo>
                      <a:lnTo>
                        <a:pt x="744093" y="276034"/>
                      </a:lnTo>
                      <a:lnTo>
                        <a:pt x="815340" y="301657"/>
                      </a:lnTo>
                      <a:lnTo>
                        <a:pt x="824103" y="304800"/>
                      </a:lnTo>
                      <a:lnTo>
                        <a:pt x="895445" y="330422"/>
                      </a:lnTo>
                      <a:lnTo>
                        <a:pt x="904208" y="333565"/>
                      </a:lnTo>
                      <a:lnTo>
                        <a:pt x="975455" y="359188"/>
                      </a:lnTo>
                      <a:lnTo>
                        <a:pt x="984218" y="362331"/>
                      </a:lnTo>
                      <a:lnTo>
                        <a:pt x="1055560" y="387953"/>
                      </a:lnTo>
                      <a:lnTo>
                        <a:pt x="1064323" y="391096"/>
                      </a:lnTo>
                      <a:lnTo>
                        <a:pt x="1115949" y="409670"/>
                      </a:lnTo>
                      <a:lnTo>
                        <a:pt x="1121855" y="40195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41"/>
                <p:cNvSpPr/>
                <p:nvPr/>
              </p:nvSpPr>
              <p:spPr>
                <a:xfrm>
                  <a:off x="9809371" y="1038794"/>
                  <a:ext cx="1136523" cy="41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523" h="416147" extrusionOk="0">
                      <a:moveTo>
                        <a:pt x="1132904" y="416147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136523" y="407575"/>
                      </a:lnTo>
                      <a:cubicBezTo>
                        <a:pt x="1135380" y="410337"/>
                        <a:pt x="1134047" y="412909"/>
                        <a:pt x="1133189" y="415195"/>
                      </a:cubicBezTo>
                      <a:lnTo>
                        <a:pt x="1132809" y="41614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41"/>
                <p:cNvSpPr/>
                <p:nvPr/>
              </p:nvSpPr>
              <p:spPr>
                <a:xfrm>
                  <a:off x="9767271" y="1113852"/>
                  <a:ext cx="1182909" cy="433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909" h="433578" extrusionOk="0">
                      <a:moveTo>
                        <a:pt x="1180624" y="433578"/>
                      </a:moveTo>
                      <a:lnTo>
                        <a:pt x="0" y="9049"/>
                      </a:lnTo>
                      <a:cubicBezTo>
                        <a:pt x="667" y="6001"/>
                        <a:pt x="1524" y="2953"/>
                        <a:pt x="2381" y="0"/>
                      </a:cubicBezTo>
                      <a:lnTo>
                        <a:pt x="1182910" y="424529"/>
                      </a:lnTo>
                      <a:cubicBezTo>
                        <a:pt x="1182338" y="427577"/>
                        <a:pt x="1181672" y="430530"/>
                        <a:pt x="1180910" y="432816"/>
                      </a:cubicBezTo>
                      <a:lnTo>
                        <a:pt x="1180624" y="43357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41"/>
                <p:cNvSpPr/>
                <p:nvPr/>
              </p:nvSpPr>
              <p:spPr>
                <a:xfrm>
                  <a:off x="9704691" y="1181860"/>
                  <a:ext cx="1217675" cy="44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675" h="446722" extrusionOk="0">
                      <a:moveTo>
                        <a:pt x="1217676" y="446722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13866" y="435388"/>
                      </a:lnTo>
                      <a:cubicBezTo>
                        <a:pt x="1213961" y="436150"/>
                        <a:pt x="1214152" y="437007"/>
                        <a:pt x="1214342" y="437864"/>
                      </a:cubicBezTo>
                      <a:cubicBezTo>
                        <a:pt x="1215009" y="441293"/>
                        <a:pt x="1216533" y="443865"/>
                        <a:pt x="1217676" y="4467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 rot="-4214982">
                  <a:off x="10271028" y="845490"/>
                  <a:ext cx="9322" cy="1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273016" extrusionOk="0">
                      <a:moveTo>
                        <a:pt x="0" y="0"/>
                      </a:moveTo>
                      <a:lnTo>
                        <a:pt x="9335" y="0"/>
                      </a:lnTo>
                      <a:lnTo>
                        <a:pt x="9335" y="1273016"/>
                      </a:lnTo>
                      <a:lnTo>
                        <a:pt x="0" y="127301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41"/>
                <p:cNvSpPr/>
                <p:nvPr/>
              </p:nvSpPr>
              <p:spPr>
                <a:xfrm>
                  <a:off x="9647065" y="1341975"/>
                  <a:ext cx="1207008" cy="44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08" h="442341" extrusionOk="0">
                      <a:moveTo>
                        <a:pt x="1205579" y="442341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07008" y="432911"/>
                      </a:lnTo>
                      <a:cubicBezTo>
                        <a:pt x="1207008" y="434150"/>
                        <a:pt x="1206341" y="435292"/>
                        <a:pt x="1203579" y="436340"/>
                      </a:cubicBezTo>
                      <a:cubicBezTo>
                        <a:pt x="1203770" y="438531"/>
                        <a:pt x="1204531" y="440436"/>
                        <a:pt x="1205579" y="44234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41"/>
                <p:cNvSpPr/>
                <p:nvPr/>
              </p:nvSpPr>
              <p:spPr>
                <a:xfrm>
                  <a:off x="9618204" y="1422081"/>
                  <a:ext cx="1228058" cy="449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58" h="449199" extrusionOk="0">
                      <a:moveTo>
                        <a:pt x="1224820" y="449199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28058" y="440531"/>
                      </a:lnTo>
                      <a:cubicBezTo>
                        <a:pt x="1227297" y="441769"/>
                        <a:pt x="1226534" y="443579"/>
                        <a:pt x="1225772" y="446056"/>
                      </a:cubicBezTo>
                      <a:cubicBezTo>
                        <a:pt x="1225391" y="447104"/>
                        <a:pt x="1225010" y="448151"/>
                        <a:pt x="1224725" y="44919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41"/>
                <p:cNvSpPr/>
                <p:nvPr/>
              </p:nvSpPr>
              <p:spPr>
                <a:xfrm>
                  <a:off x="9590772" y="1502376"/>
                  <a:ext cx="1212532" cy="439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32" h="439197" extrusionOk="0">
                      <a:moveTo>
                        <a:pt x="1109377" y="402812"/>
                      </a:moveTo>
                      <a:lnTo>
                        <a:pt x="1038035" y="377190"/>
                      </a:lnTo>
                      <a:lnTo>
                        <a:pt x="1029176" y="374237"/>
                      </a:lnTo>
                      <a:lnTo>
                        <a:pt x="1029176" y="374047"/>
                      </a:lnTo>
                      <a:cubicBezTo>
                        <a:pt x="1029176" y="374047"/>
                        <a:pt x="958024" y="348425"/>
                        <a:pt x="958024" y="348425"/>
                      </a:cubicBezTo>
                      <a:lnTo>
                        <a:pt x="949166" y="345472"/>
                      </a:lnTo>
                      <a:lnTo>
                        <a:pt x="949166" y="345281"/>
                      </a:lnTo>
                      <a:cubicBezTo>
                        <a:pt x="949166" y="345281"/>
                        <a:pt x="877919" y="319659"/>
                        <a:pt x="877919" y="319659"/>
                      </a:cubicBezTo>
                      <a:lnTo>
                        <a:pt x="869061" y="316706"/>
                      </a:lnTo>
                      <a:lnTo>
                        <a:pt x="869061" y="316516"/>
                      </a:lnTo>
                      <a:cubicBezTo>
                        <a:pt x="869061" y="316516"/>
                        <a:pt x="797909" y="290894"/>
                        <a:pt x="797909" y="290894"/>
                      </a:cubicBezTo>
                      <a:lnTo>
                        <a:pt x="789051" y="287941"/>
                      </a:lnTo>
                      <a:lnTo>
                        <a:pt x="789051" y="287750"/>
                      </a:lnTo>
                      <a:cubicBezTo>
                        <a:pt x="789051" y="287750"/>
                        <a:pt x="717804" y="262128"/>
                        <a:pt x="717804" y="262128"/>
                      </a:cubicBezTo>
                      <a:lnTo>
                        <a:pt x="708946" y="259175"/>
                      </a:lnTo>
                      <a:lnTo>
                        <a:pt x="708946" y="258985"/>
                      </a:lnTo>
                      <a:cubicBezTo>
                        <a:pt x="708946" y="258985"/>
                        <a:pt x="637794" y="233363"/>
                        <a:pt x="637794" y="233363"/>
                      </a:cubicBezTo>
                      <a:lnTo>
                        <a:pt x="628936" y="230410"/>
                      </a:lnTo>
                      <a:lnTo>
                        <a:pt x="628936" y="230219"/>
                      </a:lnTo>
                      <a:cubicBezTo>
                        <a:pt x="628936" y="230219"/>
                        <a:pt x="557689" y="204597"/>
                        <a:pt x="557689" y="204597"/>
                      </a:cubicBezTo>
                      <a:lnTo>
                        <a:pt x="548830" y="201644"/>
                      </a:lnTo>
                      <a:lnTo>
                        <a:pt x="548830" y="201454"/>
                      </a:lnTo>
                      <a:cubicBezTo>
                        <a:pt x="548830" y="201454"/>
                        <a:pt x="477583" y="175832"/>
                        <a:pt x="477583" y="175832"/>
                      </a:cubicBezTo>
                      <a:lnTo>
                        <a:pt x="468725" y="172879"/>
                      </a:lnTo>
                      <a:lnTo>
                        <a:pt x="468725" y="172688"/>
                      </a:lnTo>
                      <a:cubicBezTo>
                        <a:pt x="468725" y="172688"/>
                        <a:pt x="397573" y="147066"/>
                        <a:pt x="397573" y="147066"/>
                      </a:cubicBezTo>
                      <a:lnTo>
                        <a:pt x="388715" y="144113"/>
                      </a:lnTo>
                      <a:lnTo>
                        <a:pt x="388715" y="143923"/>
                      </a:lnTo>
                      <a:cubicBezTo>
                        <a:pt x="388715" y="143923"/>
                        <a:pt x="317468" y="118300"/>
                        <a:pt x="317468" y="118300"/>
                      </a:cubicBezTo>
                      <a:lnTo>
                        <a:pt x="308610" y="115348"/>
                      </a:lnTo>
                      <a:lnTo>
                        <a:pt x="308610" y="115157"/>
                      </a:lnTo>
                      <a:cubicBezTo>
                        <a:pt x="308610" y="115157"/>
                        <a:pt x="237458" y="89535"/>
                        <a:pt x="237458" y="89535"/>
                      </a:cubicBezTo>
                      <a:lnTo>
                        <a:pt x="228600" y="86582"/>
                      </a:lnTo>
                      <a:lnTo>
                        <a:pt x="228600" y="86392"/>
                      </a:lnTo>
                      <a:cubicBezTo>
                        <a:pt x="228600" y="86392"/>
                        <a:pt x="157353" y="60770"/>
                        <a:pt x="157353" y="60770"/>
                      </a:cubicBezTo>
                      <a:lnTo>
                        <a:pt x="148495" y="57817"/>
                      </a:lnTo>
                      <a:lnTo>
                        <a:pt x="148495" y="57626"/>
                      </a:lnTo>
                      <a:cubicBezTo>
                        <a:pt x="148495" y="57626"/>
                        <a:pt x="77343" y="32004"/>
                        <a:pt x="77343" y="32004"/>
                      </a:cubicBezTo>
                      <a:lnTo>
                        <a:pt x="68485" y="29051"/>
                      </a:lnTo>
                      <a:lnTo>
                        <a:pt x="68485" y="28861"/>
                      </a:lnTo>
                      <a:cubicBezTo>
                        <a:pt x="68485" y="28861"/>
                        <a:pt x="0" y="4191"/>
                        <a:pt x="0" y="4191"/>
                      </a:cubicBezTo>
                      <a:lnTo>
                        <a:pt x="1524" y="0"/>
                      </a:lnTo>
                      <a:lnTo>
                        <a:pt x="1212532" y="435483"/>
                      </a:lnTo>
                      <a:cubicBezTo>
                        <a:pt x="1211580" y="437007"/>
                        <a:pt x="1210628" y="438150"/>
                        <a:pt x="1209675" y="439198"/>
                      </a:cubicBezTo>
                      <a:lnTo>
                        <a:pt x="1197864" y="434912"/>
                      </a:lnTo>
                      <a:lnTo>
                        <a:pt x="1189006" y="431959"/>
                      </a:lnTo>
                      <a:lnTo>
                        <a:pt x="1189006" y="431768"/>
                      </a:lnTo>
                      <a:cubicBezTo>
                        <a:pt x="1189006" y="431768"/>
                        <a:pt x="1117759" y="406146"/>
                        <a:pt x="1117759" y="406146"/>
                      </a:cubicBezTo>
                      <a:lnTo>
                        <a:pt x="1108900" y="403193"/>
                      </a:lnTo>
                      <a:lnTo>
                        <a:pt x="1108900" y="403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6" name="Google Shape;816;p41"/>
              <p:cNvGrpSpPr/>
              <p:nvPr/>
            </p:nvGrpSpPr>
            <p:grpSpPr>
              <a:xfrm>
                <a:off x="9659447" y="632648"/>
                <a:ext cx="1420749" cy="1304449"/>
                <a:chOff x="9659447" y="632648"/>
                <a:chExt cx="1420749" cy="1304449"/>
              </a:xfrm>
            </p:grpSpPr>
            <p:grpSp>
              <p:nvGrpSpPr>
                <p:cNvPr id="817" name="Google Shape;817;p41"/>
                <p:cNvGrpSpPr/>
                <p:nvPr/>
              </p:nvGrpSpPr>
              <p:grpSpPr>
                <a:xfrm>
                  <a:off x="10780064" y="1100040"/>
                  <a:ext cx="300132" cy="837057"/>
                  <a:chOff x="10780064" y="1100040"/>
                  <a:chExt cx="300132" cy="837057"/>
                </a:xfrm>
              </p:grpSpPr>
              <p:sp>
                <p:nvSpPr>
                  <p:cNvPr id="818" name="Google Shape;818;p41"/>
                  <p:cNvSpPr/>
                  <p:nvPr/>
                </p:nvSpPr>
                <p:spPr>
                  <a:xfrm>
                    <a:off x="11004378" y="1100040"/>
                    <a:ext cx="75818" cy="21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8" h="210883" extrusionOk="0">
                        <a:moveTo>
                          <a:pt x="10192" y="200120"/>
                        </a:moveTo>
                        <a:cubicBezTo>
                          <a:pt x="7239" y="204216"/>
                          <a:pt x="4096" y="207836"/>
                          <a:pt x="0" y="210884"/>
                        </a:cubicBezTo>
                        <a:lnTo>
                          <a:pt x="75819" y="0"/>
                        </a:lnTo>
                        <a:cubicBezTo>
                          <a:pt x="75533" y="2953"/>
                          <a:pt x="74581" y="6191"/>
                          <a:pt x="73152" y="10763"/>
                        </a:cubicBezTo>
                        <a:cubicBezTo>
                          <a:pt x="71438" y="16193"/>
                          <a:pt x="70580" y="23336"/>
                          <a:pt x="69532" y="30671"/>
                        </a:cubicBezTo>
                        <a:cubicBezTo>
                          <a:pt x="69056" y="33719"/>
                          <a:pt x="68580" y="36957"/>
                          <a:pt x="67913" y="39910"/>
                        </a:cubicBezTo>
                        <a:cubicBezTo>
                          <a:pt x="65913" y="49244"/>
                          <a:pt x="62579" y="57626"/>
                          <a:pt x="55436" y="61341"/>
                        </a:cubicBezTo>
                        <a:cubicBezTo>
                          <a:pt x="56959" y="62198"/>
                          <a:pt x="59626" y="63722"/>
                          <a:pt x="62198" y="65437"/>
                        </a:cubicBezTo>
                        <a:lnTo>
                          <a:pt x="16573" y="192310"/>
                        </a:lnTo>
                        <a:lnTo>
                          <a:pt x="16002" y="192119"/>
                        </a:lnTo>
                        <a:cubicBezTo>
                          <a:pt x="13906" y="194881"/>
                          <a:pt x="12097" y="197453"/>
                          <a:pt x="10192" y="19993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9" name="Google Shape;819;p41"/>
                  <p:cNvSpPr/>
                  <p:nvPr/>
                </p:nvSpPr>
                <p:spPr>
                  <a:xfrm>
                    <a:off x="10987613" y="1356834"/>
                    <a:ext cx="190" cy="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285" extrusionOk="0">
                        <a:moveTo>
                          <a:pt x="190" y="0"/>
                        </a:moveTo>
                        <a:cubicBezTo>
                          <a:pt x="190" y="0"/>
                          <a:pt x="190" y="191"/>
                          <a:pt x="190" y="286"/>
                        </a:cubicBezTo>
                        <a:cubicBezTo>
                          <a:pt x="190" y="286"/>
                          <a:pt x="124" y="286"/>
                          <a:pt x="0" y="28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41"/>
                  <p:cNvSpPr/>
                  <p:nvPr/>
                </p:nvSpPr>
                <p:spPr>
                  <a:xfrm>
                    <a:off x="10858455" y="1484565"/>
                    <a:ext cx="90201" cy="232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01" h="232124" extrusionOk="0">
                        <a:moveTo>
                          <a:pt x="0" y="232124"/>
                        </a:moveTo>
                        <a:lnTo>
                          <a:pt x="83439" y="0"/>
                        </a:lnTo>
                        <a:cubicBezTo>
                          <a:pt x="86868" y="1810"/>
                          <a:pt x="89154" y="3810"/>
                          <a:pt x="90202" y="8763"/>
                        </a:cubicBezTo>
                        <a:lnTo>
                          <a:pt x="26575" y="185547"/>
                        </a:lnTo>
                        <a:lnTo>
                          <a:pt x="26384" y="185547"/>
                        </a:lnTo>
                        <a:cubicBezTo>
                          <a:pt x="21907" y="192119"/>
                          <a:pt x="20098" y="200120"/>
                          <a:pt x="18002" y="208026"/>
                        </a:cubicBezTo>
                        <a:lnTo>
                          <a:pt x="18479" y="208217"/>
                        </a:lnTo>
                        <a:lnTo>
                          <a:pt x="15335" y="216979"/>
                        </a:lnTo>
                        <a:lnTo>
                          <a:pt x="15335" y="216979"/>
                        </a:lnTo>
                        <a:cubicBezTo>
                          <a:pt x="14478" y="218884"/>
                          <a:pt x="13621" y="220885"/>
                          <a:pt x="12668" y="222695"/>
                        </a:cubicBezTo>
                        <a:cubicBezTo>
                          <a:pt x="9811" y="227647"/>
                          <a:pt x="10478" y="226314"/>
                          <a:pt x="6477" y="229076"/>
                        </a:cubicBezTo>
                        <a:cubicBezTo>
                          <a:pt x="5048" y="230124"/>
                          <a:pt x="2381" y="230981"/>
                          <a:pt x="95" y="23212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41"/>
                  <p:cNvSpPr/>
                  <p:nvPr/>
                </p:nvSpPr>
                <p:spPr>
                  <a:xfrm>
                    <a:off x="10780064" y="1727738"/>
                    <a:ext cx="79152" cy="209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52" h="209359" extrusionOk="0">
                        <a:moveTo>
                          <a:pt x="95" y="206407"/>
                        </a:moveTo>
                        <a:lnTo>
                          <a:pt x="74295" y="0"/>
                        </a:lnTo>
                        <a:cubicBezTo>
                          <a:pt x="75724" y="4667"/>
                          <a:pt x="78391" y="9525"/>
                          <a:pt x="78962" y="13049"/>
                        </a:cubicBezTo>
                        <a:cubicBezTo>
                          <a:pt x="78962" y="13335"/>
                          <a:pt x="78962" y="13621"/>
                          <a:pt x="79153" y="14002"/>
                        </a:cubicBezTo>
                        <a:lnTo>
                          <a:pt x="8858" y="209359"/>
                        </a:lnTo>
                        <a:lnTo>
                          <a:pt x="0" y="206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2" name="Google Shape;822;p41"/>
                <p:cNvSpPr/>
                <p:nvPr/>
              </p:nvSpPr>
              <p:spPr>
                <a:xfrm>
                  <a:off x="10700149" y="955356"/>
                  <a:ext cx="350329" cy="95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29" h="953071" extrusionOk="0">
                      <a:moveTo>
                        <a:pt x="0" y="950023"/>
                      </a:moveTo>
                      <a:lnTo>
                        <a:pt x="341662" y="0"/>
                      </a:lnTo>
                      <a:cubicBezTo>
                        <a:pt x="344614" y="1143"/>
                        <a:pt x="347567" y="2476"/>
                        <a:pt x="350330" y="3429"/>
                      </a:cubicBezTo>
                      <a:lnTo>
                        <a:pt x="8858" y="953072"/>
                      </a:lnTo>
                      <a:lnTo>
                        <a:pt x="0" y="95011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41"/>
                <p:cNvSpPr/>
                <p:nvPr/>
              </p:nvSpPr>
              <p:spPr>
                <a:xfrm>
                  <a:off x="10619948" y="933257"/>
                  <a:ext cx="347567" cy="94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67" h="946404" extrusionOk="0">
                      <a:moveTo>
                        <a:pt x="95" y="943356"/>
                      </a:moveTo>
                      <a:lnTo>
                        <a:pt x="339376" y="0"/>
                      </a:lnTo>
                      <a:cubicBezTo>
                        <a:pt x="340709" y="572"/>
                        <a:pt x="342043" y="1143"/>
                        <a:pt x="342995" y="1715"/>
                      </a:cubicBezTo>
                      <a:cubicBezTo>
                        <a:pt x="344519" y="2572"/>
                        <a:pt x="346043" y="3620"/>
                        <a:pt x="347567" y="4667"/>
                      </a:cubicBezTo>
                      <a:lnTo>
                        <a:pt x="8858" y="946404"/>
                      </a:lnTo>
                      <a:lnTo>
                        <a:pt x="0" y="94345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41"/>
                <p:cNvSpPr/>
                <p:nvPr/>
              </p:nvSpPr>
              <p:spPr>
                <a:xfrm>
                  <a:off x="10539938" y="913731"/>
                  <a:ext cx="344900" cy="93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00" h="937069" extrusionOk="0">
                      <a:moveTo>
                        <a:pt x="95" y="934117"/>
                      </a:moveTo>
                      <a:lnTo>
                        <a:pt x="336042" y="0"/>
                      </a:lnTo>
                      <a:cubicBezTo>
                        <a:pt x="338804" y="1143"/>
                        <a:pt x="341471" y="2381"/>
                        <a:pt x="344234" y="2762"/>
                      </a:cubicBezTo>
                      <a:cubicBezTo>
                        <a:pt x="344424" y="2762"/>
                        <a:pt x="344710" y="2762"/>
                        <a:pt x="344900" y="2762"/>
                      </a:cubicBezTo>
                      <a:lnTo>
                        <a:pt x="8858" y="937070"/>
                      </a:lnTo>
                      <a:lnTo>
                        <a:pt x="0" y="93411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41"/>
                <p:cNvSpPr/>
                <p:nvPr/>
              </p:nvSpPr>
              <p:spPr>
                <a:xfrm>
                  <a:off x="10459833" y="905540"/>
                  <a:ext cx="338423" cy="9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23" h="916400" extrusionOk="0">
                      <a:moveTo>
                        <a:pt x="95" y="913448"/>
                      </a:moveTo>
                      <a:lnTo>
                        <a:pt x="328422" y="381"/>
                      </a:lnTo>
                      <a:cubicBezTo>
                        <a:pt x="332327" y="1619"/>
                        <a:pt x="334137" y="1619"/>
                        <a:pt x="338423" y="0"/>
                      </a:cubicBezTo>
                      <a:lnTo>
                        <a:pt x="8858" y="916400"/>
                      </a:lnTo>
                      <a:lnTo>
                        <a:pt x="0" y="91344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41"/>
                <p:cNvSpPr/>
                <p:nvPr/>
              </p:nvSpPr>
              <p:spPr>
                <a:xfrm>
                  <a:off x="10379823" y="861725"/>
                  <a:ext cx="338613" cy="93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13" h="931449" extrusionOk="0">
                      <a:moveTo>
                        <a:pt x="95" y="928497"/>
                      </a:moveTo>
                      <a:lnTo>
                        <a:pt x="334042" y="0"/>
                      </a:lnTo>
                      <a:cubicBezTo>
                        <a:pt x="333470" y="1619"/>
                        <a:pt x="332994" y="3238"/>
                        <a:pt x="333089" y="4763"/>
                      </a:cubicBezTo>
                      <a:cubicBezTo>
                        <a:pt x="333470" y="7620"/>
                        <a:pt x="335852" y="11144"/>
                        <a:pt x="338614" y="14573"/>
                      </a:cubicBezTo>
                      <a:lnTo>
                        <a:pt x="8858" y="931450"/>
                      </a:lnTo>
                      <a:lnTo>
                        <a:pt x="0" y="92849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41"/>
                <p:cNvSpPr/>
                <p:nvPr/>
              </p:nvSpPr>
              <p:spPr>
                <a:xfrm>
                  <a:off x="10299908" y="826863"/>
                  <a:ext cx="344805" cy="93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05" h="937545" extrusionOk="0">
                      <a:moveTo>
                        <a:pt x="0" y="934593"/>
                      </a:moveTo>
                      <a:lnTo>
                        <a:pt x="336137" y="0"/>
                      </a:lnTo>
                      <a:cubicBezTo>
                        <a:pt x="338328" y="857"/>
                        <a:pt x="340614" y="1715"/>
                        <a:pt x="342900" y="2572"/>
                      </a:cubicBezTo>
                      <a:cubicBezTo>
                        <a:pt x="343472" y="2762"/>
                        <a:pt x="344138" y="3048"/>
                        <a:pt x="344805" y="3334"/>
                      </a:cubicBezTo>
                      <a:lnTo>
                        <a:pt x="8858" y="937546"/>
                      </a:lnTo>
                      <a:lnTo>
                        <a:pt x="0" y="9345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41"/>
                <p:cNvSpPr/>
                <p:nvPr/>
              </p:nvSpPr>
              <p:spPr>
                <a:xfrm>
                  <a:off x="10219803" y="822768"/>
                  <a:ext cx="334994" cy="91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94" h="912780" extrusionOk="0">
                      <a:moveTo>
                        <a:pt x="95" y="909923"/>
                      </a:moveTo>
                      <a:lnTo>
                        <a:pt x="327279" y="0"/>
                      </a:lnTo>
                      <a:cubicBezTo>
                        <a:pt x="327755" y="1905"/>
                        <a:pt x="328327" y="3619"/>
                        <a:pt x="330136" y="4763"/>
                      </a:cubicBezTo>
                      <a:cubicBezTo>
                        <a:pt x="331470" y="5620"/>
                        <a:pt x="333184" y="5905"/>
                        <a:pt x="334994" y="6001"/>
                      </a:cubicBezTo>
                      <a:lnTo>
                        <a:pt x="8858" y="912781"/>
                      </a:lnTo>
                      <a:lnTo>
                        <a:pt x="0" y="9098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41"/>
                <p:cNvSpPr/>
                <p:nvPr/>
              </p:nvSpPr>
              <p:spPr>
                <a:xfrm>
                  <a:off x="10139793" y="787239"/>
                  <a:ext cx="338708" cy="91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08" h="919734" extrusionOk="0">
                      <a:moveTo>
                        <a:pt x="0" y="916686"/>
                      </a:moveTo>
                      <a:lnTo>
                        <a:pt x="329660" y="0"/>
                      </a:lnTo>
                      <a:cubicBezTo>
                        <a:pt x="332613" y="857"/>
                        <a:pt x="335661" y="1715"/>
                        <a:pt x="338709" y="2477"/>
                      </a:cubicBezTo>
                      <a:lnTo>
                        <a:pt x="8858" y="919734"/>
                      </a:lnTo>
                      <a:lnTo>
                        <a:pt x="0" y="916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41"/>
                <p:cNvSpPr/>
                <p:nvPr/>
              </p:nvSpPr>
              <p:spPr>
                <a:xfrm>
                  <a:off x="10059688" y="746568"/>
                  <a:ext cx="341471" cy="931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71" h="931544" extrusionOk="0">
                      <a:moveTo>
                        <a:pt x="0" y="928497"/>
                      </a:moveTo>
                      <a:lnTo>
                        <a:pt x="333946" y="0"/>
                      </a:lnTo>
                      <a:cubicBezTo>
                        <a:pt x="333946" y="0"/>
                        <a:pt x="334899" y="476"/>
                        <a:pt x="335375" y="667"/>
                      </a:cubicBezTo>
                      <a:cubicBezTo>
                        <a:pt x="340042" y="2762"/>
                        <a:pt x="339280" y="3810"/>
                        <a:pt x="341471" y="6572"/>
                      </a:cubicBezTo>
                      <a:lnTo>
                        <a:pt x="8858" y="931545"/>
                      </a:lnTo>
                      <a:lnTo>
                        <a:pt x="0" y="9285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41"/>
                <p:cNvSpPr/>
                <p:nvPr/>
              </p:nvSpPr>
              <p:spPr>
                <a:xfrm>
                  <a:off x="9979678" y="755712"/>
                  <a:ext cx="329279" cy="89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79" h="893635" extrusionOk="0">
                      <a:moveTo>
                        <a:pt x="0" y="890587"/>
                      </a:moveTo>
                      <a:lnTo>
                        <a:pt x="320326" y="0"/>
                      </a:lnTo>
                      <a:cubicBezTo>
                        <a:pt x="323374" y="762"/>
                        <a:pt x="326422" y="1715"/>
                        <a:pt x="329279" y="2572"/>
                      </a:cubicBezTo>
                      <a:lnTo>
                        <a:pt x="8858" y="893636"/>
                      </a:lnTo>
                      <a:lnTo>
                        <a:pt x="0" y="8906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41"/>
                <p:cNvSpPr/>
                <p:nvPr/>
              </p:nvSpPr>
              <p:spPr>
                <a:xfrm>
                  <a:off x="9899573" y="709039"/>
                  <a:ext cx="335089" cy="91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89" h="911447" extrusionOk="0">
                      <a:moveTo>
                        <a:pt x="95" y="908494"/>
                      </a:moveTo>
                      <a:lnTo>
                        <a:pt x="326803" y="0"/>
                      </a:lnTo>
                      <a:cubicBezTo>
                        <a:pt x="329565" y="1810"/>
                        <a:pt x="332327" y="3143"/>
                        <a:pt x="335090" y="4381"/>
                      </a:cubicBezTo>
                      <a:lnTo>
                        <a:pt x="8858" y="911447"/>
                      </a:lnTo>
                      <a:lnTo>
                        <a:pt x="0" y="9084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41"/>
                <p:cNvSpPr/>
                <p:nvPr/>
              </p:nvSpPr>
              <p:spPr>
                <a:xfrm>
                  <a:off x="9819658" y="632648"/>
                  <a:ext cx="348995" cy="95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95" h="959167" extrusionOk="0">
                      <a:moveTo>
                        <a:pt x="0" y="956120"/>
                      </a:moveTo>
                      <a:lnTo>
                        <a:pt x="335852" y="22384"/>
                      </a:lnTo>
                      <a:cubicBezTo>
                        <a:pt x="337185" y="22670"/>
                        <a:pt x="338614" y="22955"/>
                        <a:pt x="339757" y="23241"/>
                      </a:cubicBezTo>
                      <a:cubicBezTo>
                        <a:pt x="341852" y="20383"/>
                        <a:pt x="340995" y="16002"/>
                        <a:pt x="339757" y="11621"/>
                      </a:cubicBezTo>
                      <a:lnTo>
                        <a:pt x="343948" y="0"/>
                      </a:lnTo>
                      <a:lnTo>
                        <a:pt x="346329" y="857"/>
                      </a:lnTo>
                      <a:cubicBezTo>
                        <a:pt x="345186" y="3905"/>
                        <a:pt x="343662" y="6001"/>
                        <a:pt x="345853" y="9811"/>
                      </a:cubicBezTo>
                      <a:cubicBezTo>
                        <a:pt x="346710" y="11049"/>
                        <a:pt x="347853" y="12287"/>
                        <a:pt x="348996" y="13430"/>
                      </a:cubicBezTo>
                      <a:lnTo>
                        <a:pt x="8858" y="959168"/>
                      </a:lnTo>
                      <a:lnTo>
                        <a:pt x="0" y="9562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4" name="Google Shape;834;p41"/>
                <p:cNvGrpSpPr/>
                <p:nvPr/>
              </p:nvGrpSpPr>
              <p:grpSpPr>
                <a:xfrm>
                  <a:off x="9739553" y="749996"/>
                  <a:ext cx="301084" cy="812959"/>
                  <a:chOff x="9739553" y="749996"/>
                  <a:chExt cx="301084" cy="812959"/>
                </a:xfrm>
              </p:grpSpPr>
              <p:sp>
                <p:nvSpPr>
                  <p:cNvPr id="835" name="Google Shape;835;p41"/>
                  <p:cNvSpPr/>
                  <p:nvPr/>
                </p:nvSpPr>
                <p:spPr>
                  <a:xfrm>
                    <a:off x="10011924" y="749996"/>
                    <a:ext cx="28713" cy="78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13" h="78295" extrusionOk="0">
                        <a:moveTo>
                          <a:pt x="615" y="78296"/>
                        </a:moveTo>
                        <a:cubicBezTo>
                          <a:pt x="139" y="73819"/>
                          <a:pt x="-338" y="69247"/>
                          <a:pt x="329" y="66389"/>
                        </a:cubicBezTo>
                        <a:cubicBezTo>
                          <a:pt x="1948" y="59627"/>
                          <a:pt x="5282" y="54197"/>
                          <a:pt x="6711" y="47339"/>
                        </a:cubicBezTo>
                        <a:cubicBezTo>
                          <a:pt x="8520" y="37814"/>
                          <a:pt x="9759" y="24194"/>
                          <a:pt x="14140" y="13907"/>
                        </a:cubicBezTo>
                        <a:lnTo>
                          <a:pt x="13854" y="13907"/>
                        </a:lnTo>
                        <a:cubicBezTo>
                          <a:pt x="13854" y="13907"/>
                          <a:pt x="16998" y="5048"/>
                          <a:pt x="16998" y="5048"/>
                        </a:cubicBezTo>
                        <a:lnTo>
                          <a:pt x="19093" y="5810"/>
                        </a:lnTo>
                        <a:cubicBezTo>
                          <a:pt x="20712" y="4191"/>
                          <a:pt x="22427" y="4286"/>
                          <a:pt x="24523" y="2953"/>
                        </a:cubicBezTo>
                        <a:cubicBezTo>
                          <a:pt x="25951" y="2000"/>
                          <a:pt x="27380" y="1048"/>
                          <a:pt x="28714" y="0"/>
                        </a:cubicBezTo>
                        <a:lnTo>
                          <a:pt x="615" y="782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41"/>
                  <p:cNvSpPr/>
                  <p:nvPr/>
                </p:nvSpPr>
                <p:spPr>
                  <a:xfrm>
                    <a:off x="9739553" y="835055"/>
                    <a:ext cx="269462" cy="7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462" h="727900" extrusionOk="0">
                        <a:moveTo>
                          <a:pt x="0" y="724853"/>
                        </a:moveTo>
                        <a:lnTo>
                          <a:pt x="260699" y="0"/>
                        </a:lnTo>
                        <a:lnTo>
                          <a:pt x="269462" y="3143"/>
                        </a:lnTo>
                        <a:lnTo>
                          <a:pt x="8858" y="727901"/>
                        </a:lnTo>
                        <a:lnTo>
                          <a:pt x="0" y="72485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7" name="Google Shape;837;p41"/>
                <p:cNvSpPr/>
                <p:nvPr/>
              </p:nvSpPr>
              <p:spPr>
                <a:xfrm>
                  <a:off x="9659447" y="949440"/>
                  <a:ext cx="218884" cy="58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84" h="584654" extrusionOk="0">
                      <a:moveTo>
                        <a:pt x="95" y="581702"/>
                      </a:moveTo>
                      <a:lnTo>
                        <a:pt x="208693" y="1724"/>
                      </a:lnTo>
                      <a:cubicBezTo>
                        <a:pt x="210121" y="1153"/>
                        <a:pt x="211550" y="486"/>
                        <a:pt x="213074" y="105"/>
                      </a:cubicBezTo>
                      <a:cubicBezTo>
                        <a:pt x="215551" y="-276"/>
                        <a:pt x="217170" y="486"/>
                        <a:pt x="218885" y="677"/>
                      </a:cubicBezTo>
                      <a:lnTo>
                        <a:pt x="8858" y="584654"/>
                      </a:lnTo>
                      <a:lnTo>
                        <a:pt x="0" y="58170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38" name="Google Shape;838;p41"/>
          <p:cNvSpPr/>
          <p:nvPr/>
        </p:nvSpPr>
        <p:spPr>
          <a:xfrm>
            <a:off x="1295627" y="1920631"/>
            <a:ext cx="1450766" cy="1302238"/>
          </a:xfrm>
          <a:custGeom>
            <a:avLst/>
            <a:gdLst/>
            <a:ahLst/>
            <a:cxnLst/>
            <a:rect l="l" t="t" r="r" b="b"/>
            <a:pathLst>
              <a:path w="35232" h="31625" extrusionOk="0">
                <a:moveTo>
                  <a:pt x="33018" y="0"/>
                </a:moveTo>
                <a:cubicBezTo>
                  <a:pt x="25345" y="0"/>
                  <a:pt x="16830" y="2128"/>
                  <a:pt x="11200" y="7341"/>
                </a:cubicBezTo>
                <a:cubicBezTo>
                  <a:pt x="5687" y="12446"/>
                  <a:pt x="3844" y="24264"/>
                  <a:pt x="8957" y="29770"/>
                </a:cubicBezTo>
                <a:cubicBezTo>
                  <a:pt x="17249" y="38701"/>
                  <a:pt x="42767" y="9555"/>
                  <a:pt x="33018" y="2243"/>
                </a:cubicBezTo>
                <a:cubicBezTo>
                  <a:pt x="22769" y="-5444"/>
                  <a:pt x="-2173" y="9635"/>
                  <a:pt x="189" y="22226"/>
                </a:cubicBezTo>
                <a:cubicBezTo>
                  <a:pt x="1023" y="26670"/>
                  <a:pt x="5727" y="30616"/>
                  <a:pt x="10180" y="31401"/>
                </a:cubicBezTo>
                <a:cubicBezTo>
                  <a:pt x="17545" y="32699"/>
                  <a:pt x="25880" y="27596"/>
                  <a:pt x="30367" y="216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39" name="Google Shape;839;p41"/>
          <p:cNvSpPr txBox="1">
            <a:spLocks noGrp="1"/>
          </p:cNvSpPr>
          <p:nvPr>
            <p:ph type="title"/>
          </p:nvPr>
        </p:nvSpPr>
        <p:spPr>
          <a:xfrm>
            <a:off x="2959500" y="1963350"/>
            <a:ext cx="386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840" name="Google Shape;840;p41"/>
          <p:cNvSpPr txBox="1">
            <a:spLocks noGrp="1"/>
          </p:cNvSpPr>
          <p:nvPr>
            <p:ph type="title" idx="2"/>
          </p:nvPr>
        </p:nvSpPr>
        <p:spPr>
          <a:xfrm>
            <a:off x="1778609" y="2150850"/>
            <a:ext cx="637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42" name="Google Shape;842;p41"/>
          <p:cNvGrpSpPr/>
          <p:nvPr/>
        </p:nvGrpSpPr>
        <p:grpSpPr>
          <a:xfrm flipH="1">
            <a:off x="595987" y="616313"/>
            <a:ext cx="546060" cy="612439"/>
            <a:chOff x="4141364" y="967419"/>
            <a:chExt cx="323036" cy="362304"/>
          </a:xfrm>
        </p:grpSpPr>
        <p:sp>
          <p:nvSpPr>
            <p:cNvPr id="843" name="Google Shape;843;p41"/>
            <p:cNvSpPr/>
            <p:nvPr/>
          </p:nvSpPr>
          <p:spPr>
            <a:xfrm>
              <a:off x="4365286" y="1063502"/>
              <a:ext cx="99114" cy="95016"/>
            </a:xfrm>
            <a:custGeom>
              <a:avLst/>
              <a:gdLst/>
              <a:ahLst/>
              <a:cxnLst/>
              <a:rect l="l" t="t" r="r" b="b"/>
              <a:pathLst>
                <a:path w="99114" h="95016" extrusionOk="0">
                  <a:moveTo>
                    <a:pt x="58280" y="5356"/>
                  </a:moveTo>
                  <a:lnTo>
                    <a:pt x="66128" y="21263"/>
                  </a:lnTo>
                  <a:cubicBezTo>
                    <a:pt x="67542" y="24091"/>
                    <a:pt x="70229" y="26071"/>
                    <a:pt x="73339" y="26495"/>
                  </a:cubicBezTo>
                  <a:lnTo>
                    <a:pt x="90873" y="29040"/>
                  </a:lnTo>
                  <a:cubicBezTo>
                    <a:pt x="98792" y="30172"/>
                    <a:pt x="101903" y="39858"/>
                    <a:pt x="96176" y="45443"/>
                  </a:cubicBezTo>
                  <a:lnTo>
                    <a:pt x="83450" y="57816"/>
                  </a:lnTo>
                  <a:cubicBezTo>
                    <a:pt x="81187" y="60008"/>
                    <a:pt x="80127" y="63189"/>
                    <a:pt x="80692" y="66300"/>
                  </a:cubicBezTo>
                  <a:lnTo>
                    <a:pt x="83662" y="83763"/>
                  </a:lnTo>
                  <a:cubicBezTo>
                    <a:pt x="85005" y="91611"/>
                    <a:pt x="76733" y="97620"/>
                    <a:pt x="69734" y="93873"/>
                  </a:cubicBezTo>
                  <a:lnTo>
                    <a:pt x="54038" y="85601"/>
                  </a:lnTo>
                  <a:cubicBezTo>
                    <a:pt x="51210" y="84117"/>
                    <a:pt x="47887" y="84117"/>
                    <a:pt x="45059" y="85601"/>
                  </a:cubicBezTo>
                  <a:lnTo>
                    <a:pt x="29363" y="93873"/>
                  </a:lnTo>
                  <a:cubicBezTo>
                    <a:pt x="22293" y="97550"/>
                    <a:pt x="14092" y="91611"/>
                    <a:pt x="15435" y="83763"/>
                  </a:cubicBezTo>
                  <a:lnTo>
                    <a:pt x="18405" y="66300"/>
                  </a:lnTo>
                  <a:cubicBezTo>
                    <a:pt x="18970" y="63189"/>
                    <a:pt x="17910" y="60008"/>
                    <a:pt x="15647" y="57816"/>
                  </a:cubicBezTo>
                  <a:lnTo>
                    <a:pt x="2921" y="45443"/>
                  </a:lnTo>
                  <a:cubicBezTo>
                    <a:pt x="-2806" y="39858"/>
                    <a:pt x="376" y="30172"/>
                    <a:pt x="8224" y="29040"/>
                  </a:cubicBezTo>
                  <a:lnTo>
                    <a:pt x="25758" y="26495"/>
                  </a:lnTo>
                  <a:cubicBezTo>
                    <a:pt x="28869" y="26071"/>
                    <a:pt x="31626" y="24091"/>
                    <a:pt x="32969" y="21263"/>
                  </a:cubicBezTo>
                  <a:lnTo>
                    <a:pt x="40817" y="5356"/>
                  </a:lnTo>
                  <a:cubicBezTo>
                    <a:pt x="44352" y="-1785"/>
                    <a:pt x="54533" y="-1785"/>
                    <a:pt x="58068" y="535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259522" y="1197690"/>
              <a:ext cx="78140" cy="78898"/>
            </a:xfrm>
            <a:custGeom>
              <a:avLst/>
              <a:gdLst/>
              <a:ahLst/>
              <a:cxnLst/>
              <a:rect l="l" t="t" r="r" b="b"/>
              <a:pathLst>
                <a:path w="78140" h="78898" extrusionOk="0">
                  <a:moveTo>
                    <a:pt x="31409" y="1682"/>
                  </a:moveTo>
                  <a:lnTo>
                    <a:pt x="42509" y="10590"/>
                  </a:lnTo>
                  <a:cubicBezTo>
                    <a:pt x="44489" y="12146"/>
                    <a:pt x="47105" y="12711"/>
                    <a:pt x="49580" y="11934"/>
                  </a:cubicBezTo>
                  <a:lnTo>
                    <a:pt x="63225" y="7833"/>
                  </a:lnTo>
                  <a:cubicBezTo>
                    <a:pt x="69305" y="5995"/>
                    <a:pt x="74890" y="11934"/>
                    <a:pt x="72699" y="17943"/>
                  </a:cubicBezTo>
                  <a:lnTo>
                    <a:pt x="67679" y="31235"/>
                  </a:lnTo>
                  <a:cubicBezTo>
                    <a:pt x="66760" y="33639"/>
                    <a:pt x="67113" y="36255"/>
                    <a:pt x="68598" y="38376"/>
                  </a:cubicBezTo>
                  <a:lnTo>
                    <a:pt x="76729" y="50042"/>
                  </a:lnTo>
                  <a:cubicBezTo>
                    <a:pt x="80405" y="55273"/>
                    <a:pt x="76446" y="62414"/>
                    <a:pt x="70083" y="62131"/>
                  </a:cubicBezTo>
                  <a:lnTo>
                    <a:pt x="55872" y="61495"/>
                  </a:lnTo>
                  <a:cubicBezTo>
                    <a:pt x="53327" y="61354"/>
                    <a:pt x="50923" y="62485"/>
                    <a:pt x="49367" y="64535"/>
                  </a:cubicBezTo>
                  <a:lnTo>
                    <a:pt x="40812" y="75847"/>
                  </a:lnTo>
                  <a:cubicBezTo>
                    <a:pt x="36924" y="80938"/>
                    <a:pt x="28935" y="79383"/>
                    <a:pt x="27238" y="73231"/>
                  </a:cubicBezTo>
                  <a:lnTo>
                    <a:pt x="23491" y="59516"/>
                  </a:lnTo>
                  <a:cubicBezTo>
                    <a:pt x="22784" y="57041"/>
                    <a:pt x="21016" y="55132"/>
                    <a:pt x="18612" y="54284"/>
                  </a:cubicBezTo>
                  <a:lnTo>
                    <a:pt x="5179" y="49617"/>
                  </a:lnTo>
                  <a:cubicBezTo>
                    <a:pt x="-830" y="47496"/>
                    <a:pt x="-1891" y="39436"/>
                    <a:pt x="3482" y="35901"/>
                  </a:cubicBezTo>
                  <a:lnTo>
                    <a:pt x="15360" y="28054"/>
                  </a:lnTo>
                  <a:cubicBezTo>
                    <a:pt x="17481" y="26640"/>
                    <a:pt x="18754" y="24306"/>
                    <a:pt x="18825" y="21761"/>
                  </a:cubicBezTo>
                  <a:lnTo>
                    <a:pt x="19107" y="7550"/>
                  </a:lnTo>
                  <a:cubicBezTo>
                    <a:pt x="19249" y="1187"/>
                    <a:pt x="26602" y="-2277"/>
                    <a:pt x="31621" y="1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150081" y="1050670"/>
              <a:ext cx="72977" cy="204323"/>
            </a:xfrm>
            <a:custGeom>
              <a:avLst/>
              <a:gdLst/>
              <a:ahLst/>
              <a:cxnLst/>
              <a:rect l="l" t="t" r="r" b="b"/>
              <a:pathLst>
                <a:path w="72977" h="204323" extrusionOk="0">
                  <a:moveTo>
                    <a:pt x="70857" y="937"/>
                  </a:moveTo>
                  <a:cubicBezTo>
                    <a:pt x="68241" y="57356"/>
                    <a:pt x="52333" y="112715"/>
                    <a:pt x="25254" y="162206"/>
                  </a:cubicBezTo>
                  <a:cubicBezTo>
                    <a:pt x="17760" y="175922"/>
                    <a:pt x="9347" y="189214"/>
                    <a:pt x="297" y="202010"/>
                  </a:cubicBezTo>
                  <a:cubicBezTo>
                    <a:pt x="-905" y="203707"/>
                    <a:pt x="1852" y="205263"/>
                    <a:pt x="3054" y="203637"/>
                  </a:cubicBezTo>
                  <a:cubicBezTo>
                    <a:pt x="37132" y="158176"/>
                    <a:pt x="59403" y="104090"/>
                    <a:pt x="68453" y="48094"/>
                  </a:cubicBezTo>
                  <a:cubicBezTo>
                    <a:pt x="70998" y="32540"/>
                    <a:pt x="72483" y="16774"/>
                    <a:pt x="72977" y="1008"/>
                  </a:cubicBezTo>
                  <a:cubicBezTo>
                    <a:pt x="72977" y="-336"/>
                    <a:pt x="70998" y="-336"/>
                    <a:pt x="70927" y="1008"/>
                  </a:cubicBezTo>
                  <a:lnTo>
                    <a:pt x="70927" y="1008"/>
                  </a:lnTo>
                  <a:close/>
                </a:path>
              </a:pathLst>
            </a:custGeom>
            <a:solidFill>
              <a:srgbClr val="1E263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141364" y="1265346"/>
              <a:ext cx="125651" cy="64377"/>
            </a:xfrm>
            <a:custGeom>
              <a:avLst/>
              <a:gdLst/>
              <a:ahLst/>
              <a:cxnLst/>
              <a:rect l="l" t="t" r="r" b="b"/>
              <a:pathLst>
                <a:path w="125651" h="64377" extrusionOk="0">
                  <a:moveTo>
                    <a:pt x="123408" y="272"/>
                  </a:moveTo>
                  <a:cubicBezTo>
                    <a:pt x="85795" y="25795"/>
                    <a:pt x="44435" y="45875"/>
                    <a:pt x="1378" y="60439"/>
                  </a:cubicBezTo>
                  <a:cubicBezTo>
                    <a:pt x="-1026" y="61217"/>
                    <a:pt x="-36" y="65105"/>
                    <a:pt x="2438" y="64257"/>
                  </a:cubicBezTo>
                  <a:cubicBezTo>
                    <a:pt x="46202" y="49975"/>
                    <a:pt x="87209" y="29189"/>
                    <a:pt x="124963" y="2959"/>
                  </a:cubicBezTo>
                  <a:cubicBezTo>
                    <a:pt x="126589" y="1828"/>
                    <a:pt x="125034" y="-859"/>
                    <a:pt x="123408" y="272"/>
                  </a:cubicBezTo>
                  <a:lnTo>
                    <a:pt x="123408" y="272"/>
                  </a:lnTo>
                  <a:close/>
                </a:path>
              </a:pathLst>
            </a:custGeom>
            <a:solidFill>
              <a:srgbClr val="1E263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172273" y="967419"/>
              <a:ext cx="99114" cy="95016"/>
            </a:xfrm>
            <a:custGeom>
              <a:avLst/>
              <a:gdLst/>
              <a:ahLst/>
              <a:cxnLst/>
              <a:rect l="l" t="t" r="r" b="b"/>
              <a:pathLst>
                <a:path w="99114" h="95016" extrusionOk="0">
                  <a:moveTo>
                    <a:pt x="58280" y="5356"/>
                  </a:moveTo>
                  <a:lnTo>
                    <a:pt x="66128" y="21263"/>
                  </a:lnTo>
                  <a:cubicBezTo>
                    <a:pt x="67542" y="24091"/>
                    <a:pt x="70229" y="26071"/>
                    <a:pt x="73339" y="26495"/>
                  </a:cubicBezTo>
                  <a:lnTo>
                    <a:pt x="90873" y="29040"/>
                  </a:lnTo>
                  <a:cubicBezTo>
                    <a:pt x="98792" y="30172"/>
                    <a:pt x="101903" y="39858"/>
                    <a:pt x="96176" y="45443"/>
                  </a:cubicBezTo>
                  <a:lnTo>
                    <a:pt x="83450" y="57816"/>
                  </a:lnTo>
                  <a:cubicBezTo>
                    <a:pt x="81187" y="60008"/>
                    <a:pt x="80127" y="63189"/>
                    <a:pt x="80692" y="66300"/>
                  </a:cubicBezTo>
                  <a:lnTo>
                    <a:pt x="83662" y="83763"/>
                  </a:lnTo>
                  <a:cubicBezTo>
                    <a:pt x="85005" y="91611"/>
                    <a:pt x="76733" y="97620"/>
                    <a:pt x="69734" y="93873"/>
                  </a:cubicBezTo>
                  <a:lnTo>
                    <a:pt x="54038" y="85601"/>
                  </a:lnTo>
                  <a:cubicBezTo>
                    <a:pt x="51210" y="84117"/>
                    <a:pt x="47887" y="84117"/>
                    <a:pt x="45059" y="85601"/>
                  </a:cubicBezTo>
                  <a:lnTo>
                    <a:pt x="29363" y="93873"/>
                  </a:lnTo>
                  <a:cubicBezTo>
                    <a:pt x="22293" y="97550"/>
                    <a:pt x="14092" y="91611"/>
                    <a:pt x="15435" y="83763"/>
                  </a:cubicBezTo>
                  <a:lnTo>
                    <a:pt x="18405" y="66300"/>
                  </a:lnTo>
                  <a:cubicBezTo>
                    <a:pt x="18970" y="63189"/>
                    <a:pt x="17910" y="60008"/>
                    <a:pt x="15647" y="57816"/>
                  </a:cubicBezTo>
                  <a:lnTo>
                    <a:pt x="2921" y="45443"/>
                  </a:lnTo>
                  <a:cubicBezTo>
                    <a:pt x="-2806" y="39858"/>
                    <a:pt x="376" y="30172"/>
                    <a:pt x="8224" y="29040"/>
                  </a:cubicBezTo>
                  <a:lnTo>
                    <a:pt x="25758" y="26495"/>
                  </a:lnTo>
                  <a:cubicBezTo>
                    <a:pt x="28868" y="26071"/>
                    <a:pt x="31626" y="24091"/>
                    <a:pt x="32969" y="21263"/>
                  </a:cubicBezTo>
                  <a:lnTo>
                    <a:pt x="40817" y="5356"/>
                  </a:lnTo>
                  <a:cubicBezTo>
                    <a:pt x="44352" y="-1785"/>
                    <a:pt x="54533" y="-1785"/>
                    <a:pt x="58068" y="53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p41"/>
          <p:cNvSpPr/>
          <p:nvPr/>
        </p:nvSpPr>
        <p:spPr>
          <a:xfrm rot="9000608">
            <a:off x="6516286" y="966533"/>
            <a:ext cx="596940" cy="374672"/>
          </a:xfrm>
          <a:custGeom>
            <a:avLst/>
            <a:gdLst/>
            <a:ahLst/>
            <a:cxnLst/>
            <a:rect l="l" t="t" r="r" b="b"/>
            <a:pathLst>
              <a:path w="257223" h="161447" extrusionOk="0">
                <a:moveTo>
                  <a:pt x="98991" y="112883"/>
                </a:moveTo>
                <a:cubicBezTo>
                  <a:pt x="131867" y="96905"/>
                  <a:pt x="163966" y="79300"/>
                  <a:pt x="195145" y="60281"/>
                </a:cubicBezTo>
                <a:cubicBezTo>
                  <a:pt x="200730" y="56888"/>
                  <a:pt x="205396" y="49464"/>
                  <a:pt x="204619" y="42677"/>
                </a:cubicBezTo>
                <a:cubicBezTo>
                  <a:pt x="203841" y="35890"/>
                  <a:pt x="197266" y="30870"/>
                  <a:pt x="190549" y="29668"/>
                </a:cubicBezTo>
                <a:cubicBezTo>
                  <a:pt x="183833" y="28466"/>
                  <a:pt x="176904" y="30304"/>
                  <a:pt x="170399" y="32425"/>
                </a:cubicBezTo>
                <a:cubicBezTo>
                  <a:pt x="147704" y="39708"/>
                  <a:pt x="129110" y="52505"/>
                  <a:pt x="108182" y="62402"/>
                </a:cubicBezTo>
                <a:cubicBezTo>
                  <a:pt x="85558" y="73078"/>
                  <a:pt x="63075" y="83330"/>
                  <a:pt x="41087" y="95349"/>
                </a:cubicBezTo>
                <a:cubicBezTo>
                  <a:pt x="31330" y="100652"/>
                  <a:pt x="21432" y="106166"/>
                  <a:pt x="13514" y="113944"/>
                </a:cubicBezTo>
                <a:cubicBezTo>
                  <a:pt x="5595" y="121721"/>
                  <a:pt x="-273" y="132326"/>
                  <a:pt x="10" y="143426"/>
                </a:cubicBezTo>
                <a:cubicBezTo>
                  <a:pt x="81" y="146608"/>
                  <a:pt x="717" y="149860"/>
                  <a:pt x="2414" y="152546"/>
                </a:cubicBezTo>
                <a:cubicBezTo>
                  <a:pt x="5807" y="157990"/>
                  <a:pt x="12665" y="160111"/>
                  <a:pt x="18958" y="160889"/>
                </a:cubicBezTo>
                <a:cubicBezTo>
                  <a:pt x="44976" y="164141"/>
                  <a:pt x="70287" y="152617"/>
                  <a:pt x="93971" y="141305"/>
                </a:cubicBezTo>
                <a:cubicBezTo>
                  <a:pt x="120484" y="128649"/>
                  <a:pt x="239616" y="77462"/>
                  <a:pt x="248595" y="67493"/>
                </a:cubicBezTo>
                <a:cubicBezTo>
                  <a:pt x="256301" y="58938"/>
                  <a:pt x="257998" y="47909"/>
                  <a:pt x="256937" y="36809"/>
                </a:cubicBezTo>
                <a:cubicBezTo>
                  <a:pt x="256089" y="28395"/>
                  <a:pt x="253756" y="19911"/>
                  <a:pt x="248877" y="12982"/>
                </a:cubicBezTo>
                <a:cubicBezTo>
                  <a:pt x="234596" y="-7379"/>
                  <a:pt x="210133" y="256"/>
                  <a:pt x="191185" y="8670"/>
                </a:cubicBezTo>
                <a:cubicBezTo>
                  <a:pt x="148411" y="27547"/>
                  <a:pt x="105637" y="46424"/>
                  <a:pt x="62792" y="6523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9" name="Google Shape;849;p41"/>
          <p:cNvGrpSpPr/>
          <p:nvPr/>
        </p:nvGrpSpPr>
        <p:grpSpPr>
          <a:xfrm rot="-2457858">
            <a:off x="6419815" y="3811814"/>
            <a:ext cx="1305428" cy="654566"/>
            <a:chOff x="5235963" y="6300546"/>
            <a:chExt cx="318375" cy="159642"/>
          </a:xfrm>
        </p:grpSpPr>
        <p:sp>
          <p:nvSpPr>
            <p:cNvPr id="850" name="Google Shape;850;p41"/>
            <p:cNvSpPr/>
            <p:nvPr/>
          </p:nvSpPr>
          <p:spPr>
            <a:xfrm>
              <a:off x="5235963" y="6300546"/>
              <a:ext cx="318375" cy="159642"/>
            </a:xfrm>
            <a:custGeom>
              <a:avLst/>
              <a:gdLst/>
              <a:ahLst/>
              <a:cxnLst/>
              <a:rect l="l" t="t" r="r" b="b"/>
              <a:pathLst>
                <a:path w="318375" h="159642" extrusionOk="0">
                  <a:moveTo>
                    <a:pt x="316982" y="2168"/>
                  </a:moveTo>
                  <a:cubicBezTo>
                    <a:pt x="315144" y="-943"/>
                    <a:pt x="312740" y="-94"/>
                    <a:pt x="309700" y="966"/>
                  </a:cubicBezTo>
                  <a:cubicBezTo>
                    <a:pt x="304680" y="2733"/>
                    <a:pt x="299802" y="4642"/>
                    <a:pt x="294924" y="6763"/>
                  </a:cubicBezTo>
                  <a:cubicBezTo>
                    <a:pt x="284460" y="11288"/>
                    <a:pt x="274279" y="16379"/>
                    <a:pt x="264098" y="21469"/>
                  </a:cubicBezTo>
                  <a:cubicBezTo>
                    <a:pt x="242464" y="32286"/>
                    <a:pt x="220617" y="42680"/>
                    <a:pt x="199053" y="53567"/>
                  </a:cubicBezTo>
                  <a:cubicBezTo>
                    <a:pt x="197851" y="54204"/>
                    <a:pt x="197992" y="55972"/>
                    <a:pt x="199053" y="56608"/>
                  </a:cubicBezTo>
                  <a:cubicBezTo>
                    <a:pt x="205133" y="60143"/>
                    <a:pt x="212062" y="62547"/>
                    <a:pt x="218637" y="64951"/>
                  </a:cubicBezTo>
                  <a:cubicBezTo>
                    <a:pt x="225566" y="67496"/>
                    <a:pt x="232919" y="70536"/>
                    <a:pt x="240272" y="71314"/>
                  </a:cubicBezTo>
                  <a:lnTo>
                    <a:pt x="238999" y="68273"/>
                  </a:lnTo>
                  <a:cubicBezTo>
                    <a:pt x="206759" y="97968"/>
                    <a:pt x="158824" y="114300"/>
                    <a:pt x="115414" y="104260"/>
                  </a:cubicBezTo>
                  <a:cubicBezTo>
                    <a:pt x="93779" y="99241"/>
                    <a:pt x="73983" y="87999"/>
                    <a:pt x="59701" y="70889"/>
                  </a:cubicBezTo>
                  <a:cubicBezTo>
                    <a:pt x="51712" y="61274"/>
                    <a:pt x="47117" y="50245"/>
                    <a:pt x="40966" y="39569"/>
                  </a:cubicBezTo>
                  <a:cubicBezTo>
                    <a:pt x="38774" y="35751"/>
                    <a:pt x="29795" y="23237"/>
                    <a:pt x="25552" y="32286"/>
                  </a:cubicBezTo>
                  <a:cubicBezTo>
                    <a:pt x="24280" y="34973"/>
                    <a:pt x="24775" y="38791"/>
                    <a:pt x="24775" y="41690"/>
                  </a:cubicBezTo>
                  <a:cubicBezTo>
                    <a:pt x="24775" y="46286"/>
                    <a:pt x="24846" y="50810"/>
                    <a:pt x="24987" y="55406"/>
                  </a:cubicBezTo>
                  <a:cubicBezTo>
                    <a:pt x="25199" y="60921"/>
                    <a:pt x="25623" y="66364"/>
                    <a:pt x="26118" y="71879"/>
                  </a:cubicBezTo>
                  <a:lnTo>
                    <a:pt x="28805" y="70324"/>
                  </a:lnTo>
                  <a:cubicBezTo>
                    <a:pt x="21876" y="66577"/>
                    <a:pt x="14311" y="62759"/>
                    <a:pt x="6605" y="61133"/>
                  </a:cubicBezTo>
                  <a:cubicBezTo>
                    <a:pt x="807" y="59931"/>
                    <a:pt x="-1102" y="63042"/>
                    <a:pt x="595" y="68415"/>
                  </a:cubicBezTo>
                  <a:cubicBezTo>
                    <a:pt x="3140" y="76475"/>
                    <a:pt x="8302" y="84040"/>
                    <a:pt x="12897" y="91039"/>
                  </a:cubicBezTo>
                  <a:cubicBezTo>
                    <a:pt x="17776" y="98392"/>
                    <a:pt x="22937" y="105745"/>
                    <a:pt x="29017" y="112179"/>
                  </a:cubicBezTo>
                  <a:cubicBezTo>
                    <a:pt x="65852" y="151276"/>
                    <a:pt x="126019" y="166618"/>
                    <a:pt x="177914" y="156720"/>
                  </a:cubicBezTo>
                  <a:cubicBezTo>
                    <a:pt x="209022" y="150781"/>
                    <a:pt x="238504" y="135793"/>
                    <a:pt x="260917" y="113310"/>
                  </a:cubicBezTo>
                  <a:lnTo>
                    <a:pt x="257876" y="112037"/>
                  </a:lnTo>
                  <a:cubicBezTo>
                    <a:pt x="258088" y="119249"/>
                    <a:pt x="258301" y="126460"/>
                    <a:pt x="258512" y="133672"/>
                  </a:cubicBezTo>
                  <a:cubicBezTo>
                    <a:pt x="258583" y="136854"/>
                    <a:pt x="258159" y="142580"/>
                    <a:pt x="262755" y="142863"/>
                  </a:cubicBezTo>
                  <a:cubicBezTo>
                    <a:pt x="266997" y="143075"/>
                    <a:pt x="270320" y="137560"/>
                    <a:pt x="272229" y="134520"/>
                  </a:cubicBezTo>
                  <a:cubicBezTo>
                    <a:pt x="275905" y="128652"/>
                    <a:pt x="278733" y="122148"/>
                    <a:pt x="281632" y="115855"/>
                  </a:cubicBezTo>
                  <a:cubicBezTo>
                    <a:pt x="293651" y="90191"/>
                    <a:pt x="303620" y="63537"/>
                    <a:pt x="311397" y="36246"/>
                  </a:cubicBezTo>
                  <a:cubicBezTo>
                    <a:pt x="314225" y="26206"/>
                    <a:pt x="321295" y="12914"/>
                    <a:pt x="317053" y="2451"/>
                  </a:cubicBezTo>
                  <a:cubicBezTo>
                    <a:pt x="316205" y="401"/>
                    <a:pt x="312811" y="1249"/>
                    <a:pt x="313659" y="3370"/>
                  </a:cubicBezTo>
                  <a:cubicBezTo>
                    <a:pt x="316063" y="9167"/>
                    <a:pt x="314013" y="15672"/>
                    <a:pt x="312246" y="21399"/>
                  </a:cubicBezTo>
                  <a:cubicBezTo>
                    <a:pt x="310478" y="27125"/>
                    <a:pt x="308781" y="32852"/>
                    <a:pt x="307084" y="38579"/>
                  </a:cubicBezTo>
                  <a:cubicBezTo>
                    <a:pt x="302842" y="53002"/>
                    <a:pt x="298035" y="67284"/>
                    <a:pt x="292590" y="81283"/>
                  </a:cubicBezTo>
                  <a:cubicBezTo>
                    <a:pt x="287146" y="95281"/>
                    <a:pt x="280995" y="109421"/>
                    <a:pt x="274279" y="123137"/>
                  </a:cubicBezTo>
                  <a:cubicBezTo>
                    <a:pt x="272723" y="126390"/>
                    <a:pt x="271168" y="129642"/>
                    <a:pt x="269259" y="132682"/>
                  </a:cubicBezTo>
                  <a:cubicBezTo>
                    <a:pt x="268411" y="134096"/>
                    <a:pt x="267350" y="136146"/>
                    <a:pt x="266007" y="137065"/>
                  </a:cubicBezTo>
                  <a:cubicBezTo>
                    <a:pt x="265441" y="138338"/>
                    <a:pt x="264593" y="138480"/>
                    <a:pt x="263603" y="137560"/>
                  </a:cubicBezTo>
                  <a:cubicBezTo>
                    <a:pt x="262189" y="137419"/>
                    <a:pt x="261694" y="136712"/>
                    <a:pt x="262189" y="135298"/>
                  </a:cubicBezTo>
                  <a:cubicBezTo>
                    <a:pt x="261270" y="132046"/>
                    <a:pt x="261977" y="127026"/>
                    <a:pt x="261836" y="123632"/>
                  </a:cubicBezTo>
                  <a:cubicBezTo>
                    <a:pt x="261694" y="119744"/>
                    <a:pt x="261623" y="115855"/>
                    <a:pt x="261482" y="111967"/>
                  </a:cubicBezTo>
                  <a:cubicBezTo>
                    <a:pt x="261482" y="110482"/>
                    <a:pt x="259573" y="109633"/>
                    <a:pt x="258442" y="110694"/>
                  </a:cubicBezTo>
                  <a:cubicBezTo>
                    <a:pt x="221112" y="148024"/>
                    <a:pt x="165894" y="162801"/>
                    <a:pt x="114495" y="152903"/>
                  </a:cubicBezTo>
                  <a:cubicBezTo>
                    <a:pt x="90315" y="148236"/>
                    <a:pt x="66913" y="138550"/>
                    <a:pt x="47187" y="123632"/>
                  </a:cubicBezTo>
                  <a:cubicBezTo>
                    <a:pt x="31987" y="112108"/>
                    <a:pt x="20533" y="97331"/>
                    <a:pt x="10776" y="81070"/>
                  </a:cubicBezTo>
                  <a:cubicBezTo>
                    <a:pt x="8584" y="77394"/>
                    <a:pt x="6393" y="73576"/>
                    <a:pt x="4767" y="69617"/>
                  </a:cubicBezTo>
                  <a:cubicBezTo>
                    <a:pt x="4201" y="68273"/>
                    <a:pt x="3706" y="66859"/>
                    <a:pt x="3423" y="65375"/>
                  </a:cubicBezTo>
                  <a:cubicBezTo>
                    <a:pt x="3211" y="64243"/>
                    <a:pt x="3423" y="64173"/>
                    <a:pt x="3423" y="64102"/>
                  </a:cubicBezTo>
                  <a:cubicBezTo>
                    <a:pt x="4767" y="63395"/>
                    <a:pt x="8938" y="65304"/>
                    <a:pt x="10281" y="65728"/>
                  </a:cubicBezTo>
                  <a:cubicBezTo>
                    <a:pt x="12968" y="66647"/>
                    <a:pt x="15655" y="67778"/>
                    <a:pt x="18271" y="68980"/>
                  </a:cubicBezTo>
                  <a:cubicBezTo>
                    <a:pt x="21169" y="70324"/>
                    <a:pt x="24068" y="71738"/>
                    <a:pt x="26896" y="73223"/>
                  </a:cubicBezTo>
                  <a:cubicBezTo>
                    <a:pt x="27957" y="73788"/>
                    <a:pt x="29653" y="73081"/>
                    <a:pt x="29582" y="71667"/>
                  </a:cubicBezTo>
                  <a:cubicBezTo>
                    <a:pt x="29158" y="67142"/>
                    <a:pt x="28734" y="62547"/>
                    <a:pt x="28522" y="58022"/>
                  </a:cubicBezTo>
                  <a:cubicBezTo>
                    <a:pt x="28239" y="51235"/>
                    <a:pt x="27179" y="43528"/>
                    <a:pt x="28239" y="36741"/>
                  </a:cubicBezTo>
                  <a:cubicBezTo>
                    <a:pt x="28310" y="36246"/>
                    <a:pt x="28098" y="35610"/>
                    <a:pt x="28310" y="35115"/>
                  </a:cubicBezTo>
                  <a:cubicBezTo>
                    <a:pt x="30148" y="30802"/>
                    <a:pt x="32693" y="33913"/>
                    <a:pt x="34037" y="35468"/>
                  </a:cubicBezTo>
                  <a:cubicBezTo>
                    <a:pt x="35875" y="37589"/>
                    <a:pt x="37289" y="40205"/>
                    <a:pt x="38632" y="42609"/>
                  </a:cubicBezTo>
                  <a:cubicBezTo>
                    <a:pt x="41531" y="47770"/>
                    <a:pt x="43864" y="53214"/>
                    <a:pt x="46763" y="58375"/>
                  </a:cubicBezTo>
                  <a:cubicBezTo>
                    <a:pt x="52419" y="68556"/>
                    <a:pt x="60055" y="76263"/>
                    <a:pt x="68185" y="84393"/>
                  </a:cubicBezTo>
                  <a:cubicBezTo>
                    <a:pt x="81972" y="98039"/>
                    <a:pt x="102688" y="105886"/>
                    <a:pt x="121565" y="108997"/>
                  </a:cubicBezTo>
                  <a:cubicBezTo>
                    <a:pt x="141573" y="112320"/>
                    <a:pt x="162147" y="110128"/>
                    <a:pt x="181519" y="104543"/>
                  </a:cubicBezTo>
                  <a:cubicBezTo>
                    <a:pt x="203790" y="98039"/>
                    <a:pt x="224293" y="86444"/>
                    <a:pt x="241403" y="70748"/>
                  </a:cubicBezTo>
                  <a:cubicBezTo>
                    <a:pt x="242605" y="69617"/>
                    <a:pt x="241544" y="67849"/>
                    <a:pt x="240130" y="67708"/>
                  </a:cubicBezTo>
                  <a:cubicBezTo>
                    <a:pt x="233060" y="66930"/>
                    <a:pt x="225990" y="63961"/>
                    <a:pt x="219415" y="61486"/>
                  </a:cubicBezTo>
                  <a:cubicBezTo>
                    <a:pt x="212840" y="59012"/>
                    <a:pt x="206477" y="56891"/>
                    <a:pt x="200679" y="53497"/>
                  </a:cubicBezTo>
                  <a:lnTo>
                    <a:pt x="200679" y="56537"/>
                  </a:lnTo>
                  <a:cubicBezTo>
                    <a:pt x="219839" y="46851"/>
                    <a:pt x="239211" y="37589"/>
                    <a:pt x="258442" y="28045"/>
                  </a:cubicBezTo>
                  <a:cubicBezTo>
                    <a:pt x="267209" y="23732"/>
                    <a:pt x="275905" y="19207"/>
                    <a:pt x="284743" y="15036"/>
                  </a:cubicBezTo>
                  <a:cubicBezTo>
                    <a:pt x="289763" y="12632"/>
                    <a:pt x="294782" y="10369"/>
                    <a:pt x="299873" y="8248"/>
                  </a:cubicBezTo>
                  <a:cubicBezTo>
                    <a:pt x="301428" y="7612"/>
                    <a:pt x="312882" y="2238"/>
                    <a:pt x="313730" y="3794"/>
                  </a:cubicBezTo>
                  <a:cubicBezTo>
                    <a:pt x="314861" y="5774"/>
                    <a:pt x="317902" y="4006"/>
                    <a:pt x="316770" y="202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508915" y="6329484"/>
              <a:ext cx="33455" cy="78248"/>
            </a:xfrm>
            <a:custGeom>
              <a:avLst/>
              <a:gdLst/>
              <a:ahLst/>
              <a:cxnLst/>
              <a:rect l="l" t="t" r="r" b="b"/>
              <a:pathLst>
                <a:path w="33455" h="78248" extrusionOk="0">
                  <a:moveTo>
                    <a:pt x="32505" y="379"/>
                  </a:moveTo>
                  <a:cubicBezTo>
                    <a:pt x="23456" y="26892"/>
                    <a:pt x="11577" y="51920"/>
                    <a:pt x="53" y="77372"/>
                  </a:cubicBezTo>
                  <a:cubicBezTo>
                    <a:pt x="-229" y="78009"/>
                    <a:pt x="690" y="78645"/>
                    <a:pt x="1043" y="77938"/>
                  </a:cubicBezTo>
                  <a:cubicBezTo>
                    <a:pt x="15042" y="53829"/>
                    <a:pt x="25011" y="27104"/>
                    <a:pt x="33424" y="591"/>
                  </a:cubicBezTo>
                  <a:cubicBezTo>
                    <a:pt x="33636" y="25"/>
                    <a:pt x="32717" y="-257"/>
                    <a:pt x="32505" y="308"/>
                  </a:cubicBezTo>
                  <a:lnTo>
                    <a:pt x="32505" y="3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502959" y="6411587"/>
              <a:ext cx="4727" cy="6168"/>
            </a:xfrm>
            <a:custGeom>
              <a:avLst/>
              <a:gdLst/>
              <a:ahLst/>
              <a:cxnLst/>
              <a:rect l="l" t="t" r="r" b="b"/>
              <a:pathLst>
                <a:path w="4727" h="6168" extrusionOk="0">
                  <a:moveTo>
                    <a:pt x="3818" y="148"/>
                  </a:moveTo>
                  <a:cubicBezTo>
                    <a:pt x="3182" y="996"/>
                    <a:pt x="2545" y="1844"/>
                    <a:pt x="1838" y="2693"/>
                  </a:cubicBezTo>
                  <a:cubicBezTo>
                    <a:pt x="1485" y="3117"/>
                    <a:pt x="1061" y="3541"/>
                    <a:pt x="778" y="4036"/>
                  </a:cubicBezTo>
                  <a:cubicBezTo>
                    <a:pt x="495" y="4531"/>
                    <a:pt x="71" y="5026"/>
                    <a:pt x="0" y="5592"/>
                  </a:cubicBezTo>
                  <a:cubicBezTo>
                    <a:pt x="0" y="5945"/>
                    <a:pt x="424" y="6228"/>
                    <a:pt x="707" y="6157"/>
                  </a:cubicBezTo>
                  <a:cubicBezTo>
                    <a:pt x="1273" y="6016"/>
                    <a:pt x="1697" y="5450"/>
                    <a:pt x="2050" y="5026"/>
                  </a:cubicBezTo>
                  <a:cubicBezTo>
                    <a:pt x="2474" y="4602"/>
                    <a:pt x="2757" y="4107"/>
                    <a:pt x="3040" y="3612"/>
                  </a:cubicBezTo>
                  <a:cubicBezTo>
                    <a:pt x="3606" y="2693"/>
                    <a:pt x="4172" y="1703"/>
                    <a:pt x="4667" y="713"/>
                  </a:cubicBezTo>
                  <a:cubicBezTo>
                    <a:pt x="4949" y="148"/>
                    <a:pt x="4172" y="-276"/>
                    <a:pt x="3818" y="218"/>
                  </a:cubicBezTo>
                  <a:lnTo>
                    <a:pt x="3818" y="2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70494" y="6351338"/>
              <a:ext cx="1953" cy="22378"/>
            </a:xfrm>
            <a:custGeom>
              <a:avLst/>
              <a:gdLst/>
              <a:ahLst/>
              <a:cxnLst/>
              <a:rect l="l" t="t" r="r" b="b"/>
              <a:pathLst>
                <a:path w="1953" h="22378" extrusionOk="0">
                  <a:moveTo>
                    <a:pt x="919" y="442"/>
                  </a:moveTo>
                  <a:cubicBezTo>
                    <a:pt x="919" y="442"/>
                    <a:pt x="283" y="5462"/>
                    <a:pt x="212" y="5957"/>
                  </a:cubicBezTo>
                  <a:cubicBezTo>
                    <a:pt x="71" y="7795"/>
                    <a:pt x="0" y="9633"/>
                    <a:pt x="0" y="11401"/>
                  </a:cubicBezTo>
                  <a:cubicBezTo>
                    <a:pt x="0" y="13168"/>
                    <a:pt x="0" y="15077"/>
                    <a:pt x="0" y="16844"/>
                  </a:cubicBezTo>
                  <a:cubicBezTo>
                    <a:pt x="0" y="18612"/>
                    <a:pt x="142" y="20379"/>
                    <a:pt x="707" y="22006"/>
                  </a:cubicBezTo>
                  <a:cubicBezTo>
                    <a:pt x="848" y="22430"/>
                    <a:pt x="1626" y="22572"/>
                    <a:pt x="1768" y="22006"/>
                  </a:cubicBezTo>
                  <a:cubicBezTo>
                    <a:pt x="2192" y="19673"/>
                    <a:pt x="1768" y="17269"/>
                    <a:pt x="1697" y="14936"/>
                  </a:cubicBezTo>
                  <a:cubicBezTo>
                    <a:pt x="1626" y="12602"/>
                    <a:pt x="1556" y="10057"/>
                    <a:pt x="1485" y="7583"/>
                  </a:cubicBezTo>
                  <a:cubicBezTo>
                    <a:pt x="1485" y="6381"/>
                    <a:pt x="1485" y="5179"/>
                    <a:pt x="1485" y="3977"/>
                  </a:cubicBezTo>
                  <a:cubicBezTo>
                    <a:pt x="1485" y="2916"/>
                    <a:pt x="1768" y="1644"/>
                    <a:pt x="1485" y="583"/>
                  </a:cubicBezTo>
                  <a:cubicBezTo>
                    <a:pt x="1343" y="-194"/>
                    <a:pt x="212" y="-194"/>
                    <a:pt x="495" y="583"/>
                  </a:cubicBezTo>
                  <a:cubicBezTo>
                    <a:pt x="495" y="654"/>
                    <a:pt x="566" y="725"/>
                    <a:pt x="707" y="725"/>
                  </a:cubicBezTo>
                  <a:lnTo>
                    <a:pt x="778" y="725"/>
                  </a:lnTo>
                  <a:cubicBezTo>
                    <a:pt x="778" y="725"/>
                    <a:pt x="990" y="442"/>
                    <a:pt x="778" y="371"/>
                  </a:cubicBezTo>
                  <a:lnTo>
                    <a:pt x="778" y="37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48692" y="6372479"/>
              <a:ext cx="22182" cy="10978"/>
            </a:xfrm>
            <a:custGeom>
              <a:avLst/>
              <a:gdLst/>
              <a:ahLst/>
              <a:cxnLst/>
              <a:rect l="l" t="t" r="r" b="b"/>
              <a:pathLst>
                <a:path w="22182" h="10978" extrusionOk="0">
                  <a:moveTo>
                    <a:pt x="168" y="795"/>
                  </a:moveTo>
                  <a:cubicBezTo>
                    <a:pt x="1087" y="1219"/>
                    <a:pt x="1794" y="1926"/>
                    <a:pt x="2501" y="2633"/>
                  </a:cubicBezTo>
                  <a:cubicBezTo>
                    <a:pt x="3208" y="3340"/>
                    <a:pt x="3985" y="3976"/>
                    <a:pt x="4763" y="4542"/>
                  </a:cubicBezTo>
                  <a:cubicBezTo>
                    <a:pt x="6389" y="5744"/>
                    <a:pt x="8086" y="6875"/>
                    <a:pt x="9924" y="7794"/>
                  </a:cubicBezTo>
                  <a:cubicBezTo>
                    <a:pt x="13459" y="9632"/>
                    <a:pt x="17348" y="11046"/>
                    <a:pt x="21378" y="10976"/>
                  </a:cubicBezTo>
                  <a:cubicBezTo>
                    <a:pt x="22297" y="10976"/>
                    <a:pt x="22509" y="9632"/>
                    <a:pt x="21590" y="9420"/>
                  </a:cubicBezTo>
                  <a:cubicBezTo>
                    <a:pt x="17772" y="8360"/>
                    <a:pt x="13884" y="7511"/>
                    <a:pt x="10349" y="5815"/>
                  </a:cubicBezTo>
                  <a:cubicBezTo>
                    <a:pt x="8652" y="4966"/>
                    <a:pt x="6955" y="4047"/>
                    <a:pt x="5399" y="2916"/>
                  </a:cubicBezTo>
                  <a:cubicBezTo>
                    <a:pt x="3844" y="1785"/>
                    <a:pt x="2430" y="441"/>
                    <a:pt x="592" y="17"/>
                  </a:cubicBezTo>
                  <a:cubicBezTo>
                    <a:pt x="97" y="-124"/>
                    <a:pt x="-257" y="653"/>
                    <a:pt x="238" y="865"/>
                  </a:cubicBezTo>
                  <a:lnTo>
                    <a:pt x="238" y="86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470128" y="6361037"/>
              <a:ext cx="11057" cy="4614"/>
            </a:xfrm>
            <a:custGeom>
              <a:avLst/>
              <a:gdLst/>
              <a:ahLst/>
              <a:cxnLst/>
              <a:rect l="l" t="t" r="r" b="b"/>
              <a:pathLst>
                <a:path w="11057" h="4614" extrusionOk="0">
                  <a:moveTo>
                    <a:pt x="238" y="853"/>
                  </a:moveTo>
                  <a:cubicBezTo>
                    <a:pt x="1864" y="1631"/>
                    <a:pt x="3490" y="2338"/>
                    <a:pt x="5188" y="3045"/>
                  </a:cubicBezTo>
                  <a:cubicBezTo>
                    <a:pt x="6036" y="3398"/>
                    <a:pt x="6884" y="3681"/>
                    <a:pt x="7733" y="4035"/>
                  </a:cubicBezTo>
                  <a:cubicBezTo>
                    <a:pt x="8510" y="4318"/>
                    <a:pt x="9642" y="4813"/>
                    <a:pt x="10419" y="4529"/>
                  </a:cubicBezTo>
                  <a:cubicBezTo>
                    <a:pt x="10914" y="4388"/>
                    <a:pt x="11268" y="3752"/>
                    <a:pt x="10914" y="3257"/>
                  </a:cubicBezTo>
                  <a:cubicBezTo>
                    <a:pt x="10419" y="2479"/>
                    <a:pt x="9288" y="2197"/>
                    <a:pt x="8440" y="1914"/>
                  </a:cubicBezTo>
                  <a:cubicBezTo>
                    <a:pt x="7591" y="1631"/>
                    <a:pt x="6743" y="1419"/>
                    <a:pt x="5824" y="1207"/>
                  </a:cubicBezTo>
                  <a:cubicBezTo>
                    <a:pt x="4056" y="783"/>
                    <a:pt x="2359" y="358"/>
                    <a:pt x="592" y="5"/>
                  </a:cubicBezTo>
                  <a:cubicBezTo>
                    <a:pt x="97" y="-66"/>
                    <a:pt x="-257" y="641"/>
                    <a:pt x="238" y="853"/>
                  </a:cubicBezTo>
                  <a:lnTo>
                    <a:pt x="238" y="85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453598" y="6354713"/>
              <a:ext cx="10972" cy="5351"/>
            </a:xfrm>
            <a:custGeom>
              <a:avLst/>
              <a:gdLst/>
              <a:ahLst/>
              <a:cxnLst/>
              <a:rect l="l" t="t" r="r" b="b"/>
              <a:pathLst>
                <a:path w="10972" h="5351" extrusionOk="0">
                  <a:moveTo>
                    <a:pt x="224" y="814"/>
                  </a:moveTo>
                  <a:cubicBezTo>
                    <a:pt x="1709" y="1875"/>
                    <a:pt x="3264" y="2723"/>
                    <a:pt x="4961" y="3571"/>
                  </a:cubicBezTo>
                  <a:cubicBezTo>
                    <a:pt x="5810" y="3995"/>
                    <a:pt x="6658" y="4349"/>
                    <a:pt x="7506" y="4702"/>
                  </a:cubicBezTo>
                  <a:cubicBezTo>
                    <a:pt x="8284" y="5056"/>
                    <a:pt x="9415" y="5551"/>
                    <a:pt x="10334" y="5268"/>
                  </a:cubicBezTo>
                  <a:cubicBezTo>
                    <a:pt x="10829" y="5126"/>
                    <a:pt x="11182" y="4490"/>
                    <a:pt x="10829" y="3995"/>
                  </a:cubicBezTo>
                  <a:cubicBezTo>
                    <a:pt x="10264" y="3218"/>
                    <a:pt x="9203" y="2935"/>
                    <a:pt x="8355" y="2652"/>
                  </a:cubicBezTo>
                  <a:cubicBezTo>
                    <a:pt x="7506" y="2369"/>
                    <a:pt x="6587" y="2086"/>
                    <a:pt x="5739" y="1804"/>
                  </a:cubicBezTo>
                  <a:cubicBezTo>
                    <a:pt x="4042" y="1238"/>
                    <a:pt x="2274" y="602"/>
                    <a:pt x="577" y="36"/>
                  </a:cubicBezTo>
                  <a:cubicBezTo>
                    <a:pt x="12" y="-176"/>
                    <a:pt x="-200" y="602"/>
                    <a:pt x="224" y="885"/>
                  </a:cubicBezTo>
                  <a:lnTo>
                    <a:pt x="224" y="8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275825" y="6361628"/>
              <a:ext cx="3016" cy="28375"/>
            </a:xfrm>
            <a:custGeom>
              <a:avLst/>
              <a:gdLst/>
              <a:ahLst/>
              <a:cxnLst/>
              <a:rect l="l" t="t" r="r" b="b"/>
              <a:pathLst>
                <a:path w="3016" h="28375" extrusionOk="0">
                  <a:moveTo>
                    <a:pt x="2234" y="333"/>
                  </a:moveTo>
                  <a:cubicBezTo>
                    <a:pt x="1457" y="4928"/>
                    <a:pt x="679" y="9453"/>
                    <a:pt x="325" y="14119"/>
                  </a:cubicBezTo>
                  <a:cubicBezTo>
                    <a:pt x="184" y="16382"/>
                    <a:pt x="113" y="18715"/>
                    <a:pt x="43" y="20977"/>
                  </a:cubicBezTo>
                  <a:cubicBezTo>
                    <a:pt x="-28" y="23240"/>
                    <a:pt x="-99" y="25785"/>
                    <a:pt x="608" y="27977"/>
                  </a:cubicBezTo>
                  <a:cubicBezTo>
                    <a:pt x="750" y="28472"/>
                    <a:pt x="1528" y="28543"/>
                    <a:pt x="1669" y="27977"/>
                  </a:cubicBezTo>
                  <a:cubicBezTo>
                    <a:pt x="2093" y="25856"/>
                    <a:pt x="1881" y="23593"/>
                    <a:pt x="1810" y="21472"/>
                  </a:cubicBezTo>
                  <a:cubicBezTo>
                    <a:pt x="1810" y="19210"/>
                    <a:pt x="1810" y="16877"/>
                    <a:pt x="1881" y="14614"/>
                  </a:cubicBezTo>
                  <a:cubicBezTo>
                    <a:pt x="2093" y="9948"/>
                    <a:pt x="2305" y="5211"/>
                    <a:pt x="3012" y="545"/>
                  </a:cubicBezTo>
                  <a:cubicBezTo>
                    <a:pt x="3083" y="-21"/>
                    <a:pt x="2305" y="-233"/>
                    <a:pt x="2164" y="333"/>
                  </a:cubicBezTo>
                  <a:lnTo>
                    <a:pt x="2164" y="3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259182" y="6390029"/>
              <a:ext cx="21922" cy="7993"/>
            </a:xfrm>
            <a:custGeom>
              <a:avLst/>
              <a:gdLst/>
              <a:ahLst/>
              <a:cxnLst/>
              <a:rect l="l" t="t" r="r" b="b"/>
              <a:pathLst>
                <a:path w="21922" h="7993" extrusionOk="0">
                  <a:moveTo>
                    <a:pt x="0" y="283"/>
                  </a:moveTo>
                  <a:cubicBezTo>
                    <a:pt x="1202" y="1556"/>
                    <a:pt x="3040" y="2616"/>
                    <a:pt x="4595" y="3464"/>
                  </a:cubicBezTo>
                  <a:cubicBezTo>
                    <a:pt x="6222" y="4383"/>
                    <a:pt x="7989" y="5232"/>
                    <a:pt x="9757" y="5939"/>
                  </a:cubicBezTo>
                  <a:cubicBezTo>
                    <a:pt x="11524" y="6646"/>
                    <a:pt x="13363" y="7141"/>
                    <a:pt x="15271" y="7424"/>
                  </a:cubicBezTo>
                  <a:cubicBezTo>
                    <a:pt x="17180" y="7707"/>
                    <a:pt x="19160" y="7707"/>
                    <a:pt x="21069" y="7989"/>
                  </a:cubicBezTo>
                  <a:cubicBezTo>
                    <a:pt x="21705" y="8060"/>
                    <a:pt x="22341" y="7141"/>
                    <a:pt x="21564" y="6787"/>
                  </a:cubicBezTo>
                  <a:cubicBezTo>
                    <a:pt x="18170" y="5303"/>
                    <a:pt x="14352" y="5515"/>
                    <a:pt x="10817" y="4383"/>
                  </a:cubicBezTo>
                  <a:cubicBezTo>
                    <a:pt x="8979" y="3818"/>
                    <a:pt x="7141" y="3040"/>
                    <a:pt x="5373" y="2262"/>
                  </a:cubicBezTo>
                  <a:cubicBezTo>
                    <a:pt x="3676" y="1485"/>
                    <a:pt x="1979" y="566"/>
                    <a:pt x="283" y="0"/>
                  </a:cubicBezTo>
                  <a:cubicBezTo>
                    <a:pt x="71" y="0"/>
                    <a:pt x="-71" y="212"/>
                    <a:pt x="71" y="353"/>
                  </a:cubicBezTo>
                  <a:lnTo>
                    <a:pt x="71" y="35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283539" y="6375934"/>
              <a:ext cx="4079" cy="27201"/>
            </a:xfrm>
            <a:custGeom>
              <a:avLst/>
              <a:gdLst/>
              <a:ahLst/>
              <a:cxnLst/>
              <a:rect l="l" t="t" r="r" b="b"/>
              <a:pathLst>
                <a:path w="4079" h="27201" extrusionOk="0">
                  <a:moveTo>
                    <a:pt x="3217" y="379"/>
                  </a:moveTo>
                  <a:cubicBezTo>
                    <a:pt x="2086" y="4692"/>
                    <a:pt x="1237" y="9005"/>
                    <a:pt x="672" y="13458"/>
                  </a:cubicBezTo>
                  <a:cubicBezTo>
                    <a:pt x="389" y="15651"/>
                    <a:pt x="177" y="17913"/>
                    <a:pt x="106" y="20104"/>
                  </a:cubicBezTo>
                  <a:cubicBezTo>
                    <a:pt x="35" y="22296"/>
                    <a:pt x="-177" y="24629"/>
                    <a:pt x="318" y="26750"/>
                  </a:cubicBezTo>
                  <a:cubicBezTo>
                    <a:pt x="460" y="27316"/>
                    <a:pt x="1449" y="27387"/>
                    <a:pt x="1520" y="26750"/>
                  </a:cubicBezTo>
                  <a:cubicBezTo>
                    <a:pt x="1803" y="24771"/>
                    <a:pt x="1661" y="22650"/>
                    <a:pt x="1661" y="20599"/>
                  </a:cubicBezTo>
                  <a:cubicBezTo>
                    <a:pt x="1661" y="18337"/>
                    <a:pt x="1803" y="16145"/>
                    <a:pt x="1944" y="13883"/>
                  </a:cubicBezTo>
                  <a:cubicBezTo>
                    <a:pt x="2298" y="9429"/>
                    <a:pt x="3005" y="4975"/>
                    <a:pt x="4065" y="591"/>
                  </a:cubicBezTo>
                  <a:cubicBezTo>
                    <a:pt x="4207" y="25"/>
                    <a:pt x="3287" y="-257"/>
                    <a:pt x="3146" y="308"/>
                  </a:cubicBezTo>
                  <a:lnTo>
                    <a:pt x="3146" y="3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5268239" y="6403024"/>
              <a:ext cx="22688" cy="5861"/>
            </a:xfrm>
            <a:custGeom>
              <a:avLst/>
              <a:gdLst/>
              <a:ahLst/>
              <a:cxnLst/>
              <a:rect l="l" t="t" r="r" b="b"/>
              <a:pathLst>
                <a:path w="22688" h="5861" extrusionOk="0">
                  <a:moveTo>
                    <a:pt x="205" y="934"/>
                  </a:moveTo>
                  <a:cubicBezTo>
                    <a:pt x="3387" y="3054"/>
                    <a:pt x="6498" y="4469"/>
                    <a:pt x="10244" y="5175"/>
                  </a:cubicBezTo>
                  <a:cubicBezTo>
                    <a:pt x="12224" y="5529"/>
                    <a:pt x="14204" y="5741"/>
                    <a:pt x="16254" y="5812"/>
                  </a:cubicBezTo>
                  <a:cubicBezTo>
                    <a:pt x="18304" y="5882"/>
                    <a:pt x="20284" y="5953"/>
                    <a:pt x="22264" y="5458"/>
                  </a:cubicBezTo>
                  <a:cubicBezTo>
                    <a:pt x="22829" y="5317"/>
                    <a:pt x="22829" y="4469"/>
                    <a:pt x="22264" y="4327"/>
                  </a:cubicBezTo>
                  <a:cubicBezTo>
                    <a:pt x="20425" y="3832"/>
                    <a:pt x="18587" y="3903"/>
                    <a:pt x="16678" y="3832"/>
                  </a:cubicBezTo>
                  <a:cubicBezTo>
                    <a:pt x="14769" y="3761"/>
                    <a:pt x="12790" y="3620"/>
                    <a:pt x="10881" y="3408"/>
                  </a:cubicBezTo>
                  <a:cubicBezTo>
                    <a:pt x="7416" y="2913"/>
                    <a:pt x="3599" y="2065"/>
                    <a:pt x="700" y="85"/>
                  </a:cubicBezTo>
                  <a:cubicBezTo>
                    <a:pt x="205" y="-269"/>
                    <a:pt x="-290" y="580"/>
                    <a:pt x="205" y="863"/>
                  </a:cubicBezTo>
                  <a:lnTo>
                    <a:pt x="205" y="86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5294562" y="6388166"/>
              <a:ext cx="2727" cy="27925"/>
            </a:xfrm>
            <a:custGeom>
              <a:avLst/>
              <a:gdLst/>
              <a:ahLst/>
              <a:cxnLst/>
              <a:rect l="l" t="t" r="r" b="b"/>
              <a:pathLst>
                <a:path w="2727" h="27925" extrusionOk="0">
                  <a:moveTo>
                    <a:pt x="1879" y="308"/>
                  </a:moveTo>
                  <a:cubicBezTo>
                    <a:pt x="1101" y="4903"/>
                    <a:pt x="536" y="9499"/>
                    <a:pt x="253" y="14165"/>
                  </a:cubicBezTo>
                  <a:cubicBezTo>
                    <a:pt x="111" y="16428"/>
                    <a:pt x="41" y="18761"/>
                    <a:pt x="41" y="21023"/>
                  </a:cubicBezTo>
                  <a:cubicBezTo>
                    <a:pt x="41" y="23144"/>
                    <a:pt x="-242" y="25690"/>
                    <a:pt x="677" y="27669"/>
                  </a:cubicBezTo>
                  <a:cubicBezTo>
                    <a:pt x="890" y="28094"/>
                    <a:pt x="1526" y="27952"/>
                    <a:pt x="1667" y="27528"/>
                  </a:cubicBezTo>
                  <a:cubicBezTo>
                    <a:pt x="2303" y="25548"/>
                    <a:pt x="1809" y="23074"/>
                    <a:pt x="1809" y="21023"/>
                  </a:cubicBezTo>
                  <a:cubicBezTo>
                    <a:pt x="1809" y="18761"/>
                    <a:pt x="1809" y="16428"/>
                    <a:pt x="1809" y="14165"/>
                  </a:cubicBezTo>
                  <a:cubicBezTo>
                    <a:pt x="1879" y="9570"/>
                    <a:pt x="2233" y="4974"/>
                    <a:pt x="2728" y="449"/>
                  </a:cubicBezTo>
                  <a:cubicBezTo>
                    <a:pt x="2728" y="-46"/>
                    <a:pt x="1950" y="-187"/>
                    <a:pt x="1809" y="308"/>
                  </a:cubicBezTo>
                  <a:lnTo>
                    <a:pt x="1809" y="30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5289496" y="6386380"/>
              <a:ext cx="2420" cy="16703"/>
            </a:xfrm>
            <a:custGeom>
              <a:avLst/>
              <a:gdLst/>
              <a:ahLst/>
              <a:cxnLst/>
              <a:rect l="l" t="t" r="r" b="b"/>
              <a:pathLst>
                <a:path w="2420" h="16703" extrusionOk="0">
                  <a:moveTo>
                    <a:pt x="1643" y="327"/>
                  </a:moveTo>
                  <a:cubicBezTo>
                    <a:pt x="653" y="5488"/>
                    <a:pt x="-125" y="10861"/>
                    <a:pt x="17" y="16093"/>
                  </a:cubicBezTo>
                  <a:cubicBezTo>
                    <a:pt x="17" y="16942"/>
                    <a:pt x="1218" y="16871"/>
                    <a:pt x="1289" y="16093"/>
                  </a:cubicBezTo>
                  <a:cubicBezTo>
                    <a:pt x="1643" y="10861"/>
                    <a:pt x="1784" y="5630"/>
                    <a:pt x="2421" y="397"/>
                  </a:cubicBezTo>
                  <a:cubicBezTo>
                    <a:pt x="2421" y="-27"/>
                    <a:pt x="1713" y="-168"/>
                    <a:pt x="1643" y="256"/>
                  </a:cubicBezTo>
                  <a:lnTo>
                    <a:pt x="1643" y="25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5300742" y="6397665"/>
              <a:ext cx="1920" cy="15819"/>
            </a:xfrm>
            <a:custGeom>
              <a:avLst/>
              <a:gdLst/>
              <a:ahLst/>
              <a:cxnLst/>
              <a:rect l="l" t="t" r="r" b="b"/>
              <a:pathLst>
                <a:path w="1920" h="15819" extrusionOk="0">
                  <a:moveTo>
                    <a:pt x="1072" y="424"/>
                  </a:moveTo>
                  <a:cubicBezTo>
                    <a:pt x="790" y="2899"/>
                    <a:pt x="365" y="5444"/>
                    <a:pt x="224" y="7919"/>
                  </a:cubicBezTo>
                  <a:cubicBezTo>
                    <a:pt x="83" y="10393"/>
                    <a:pt x="-200" y="12938"/>
                    <a:pt x="224" y="15342"/>
                  </a:cubicBezTo>
                  <a:cubicBezTo>
                    <a:pt x="365" y="15979"/>
                    <a:pt x="1355" y="15979"/>
                    <a:pt x="1497" y="15342"/>
                  </a:cubicBezTo>
                  <a:cubicBezTo>
                    <a:pt x="1709" y="14140"/>
                    <a:pt x="1709" y="12938"/>
                    <a:pt x="1709" y="11666"/>
                  </a:cubicBezTo>
                  <a:cubicBezTo>
                    <a:pt x="1709" y="10393"/>
                    <a:pt x="1709" y="9120"/>
                    <a:pt x="1709" y="7919"/>
                  </a:cubicBezTo>
                  <a:cubicBezTo>
                    <a:pt x="1709" y="5444"/>
                    <a:pt x="1709" y="2899"/>
                    <a:pt x="1921" y="424"/>
                  </a:cubicBezTo>
                  <a:cubicBezTo>
                    <a:pt x="1921" y="-141"/>
                    <a:pt x="1072" y="-141"/>
                    <a:pt x="1002" y="424"/>
                  </a:cubicBezTo>
                  <a:lnTo>
                    <a:pt x="1002" y="4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5285258" y="6418085"/>
              <a:ext cx="19159" cy="2666"/>
            </a:xfrm>
            <a:custGeom>
              <a:avLst/>
              <a:gdLst/>
              <a:ahLst/>
              <a:cxnLst/>
              <a:rect l="l" t="t" r="r" b="b"/>
              <a:pathLst>
                <a:path w="19159" h="2666" extrusionOk="0">
                  <a:moveTo>
                    <a:pt x="154" y="1002"/>
                  </a:moveTo>
                  <a:cubicBezTo>
                    <a:pt x="1639" y="1710"/>
                    <a:pt x="3336" y="1922"/>
                    <a:pt x="4891" y="2134"/>
                  </a:cubicBezTo>
                  <a:cubicBezTo>
                    <a:pt x="6446" y="2346"/>
                    <a:pt x="8002" y="2558"/>
                    <a:pt x="9557" y="2629"/>
                  </a:cubicBezTo>
                  <a:cubicBezTo>
                    <a:pt x="12739" y="2770"/>
                    <a:pt x="15921" y="2558"/>
                    <a:pt x="18819" y="1285"/>
                  </a:cubicBezTo>
                  <a:cubicBezTo>
                    <a:pt x="19526" y="932"/>
                    <a:pt x="19031" y="-129"/>
                    <a:pt x="18253" y="13"/>
                  </a:cubicBezTo>
                  <a:cubicBezTo>
                    <a:pt x="15355" y="720"/>
                    <a:pt x="12315" y="1073"/>
                    <a:pt x="9345" y="1002"/>
                  </a:cubicBezTo>
                  <a:cubicBezTo>
                    <a:pt x="7861" y="1002"/>
                    <a:pt x="6376" y="1002"/>
                    <a:pt x="4891" y="791"/>
                  </a:cubicBezTo>
                  <a:cubicBezTo>
                    <a:pt x="3406" y="578"/>
                    <a:pt x="1780" y="366"/>
                    <a:pt x="296" y="437"/>
                  </a:cubicBezTo>
                  <a:cubicBezTo>
                    <a:pt x="13" y="437"/>
                    <a:pt x="-129" y="791"/>
                    <a:pt x="154" y="932"/>
                  </a:cubicBezTo>
                  <a:lnTo>
                    <a:pt x="154" y="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5307866" y="6398116"/>
              <a:ext cx="2150" cy="24882"/>
            </a:xfrm>
            <a:custGeom>
              <a:avLst/>
              <a:gdLst/>
              <a:ahLst/>
              <a:cxnLst/>
              <a:rect l="l" t="t" r="r" b="b"/>
              <a:pathLst>
                <a:path w="2150" h="24882" extrusionOk="0">
                  <a:moveTo>
                    <a:pt x="1160" y="327"/>
                  </a:moveTo>
                  <a:cubicBezTo>
                    <a:pt x="595" y="4286"/>
                    <a:pt x="241" y="8316"/>
                    <a:pt x="100" y="12275"/>
                  </a:cubicBezTo>
                  <a:cubicBezTo>
                    <a:pt x="29" y="14326"/>
                    <a:pt x="-41" y="16305"/>
                    <a:pt x="29" y="18356"/>
                  </a:cubicBezTo>
                  <a:cubicBezTo>
                    <a:pt x="100" y="20406"/>
                    <a:pt x="29" y="22386"/>
                    <a:pt x="454" y="24365"/>
                  </a:cubicBezTo>
                  <a:cubicBezTo>
                    <a:pt x="665" y="25214"/>
                    <a:pt x="1797" y="24931"/>
                    <a:pt x="1867" y="24153"/>
                  </a:cubicBezTo>
                  <a:cubicBezTo>
                    <a:pt x="2079" y="22174"/>
                    <a:pt x="1867" y="20123"/>
                    <a:pt x="1867" y="18073"/>
                  </a:cubicBezTo>
                  <a:cubicBezTo>
                    <a:pt x="1867" y="16022"/>
                    <a:pt x="1797" y="14184"/>
                    <a:pt x="1797" y="12275"/>
                  </a:cubicBezTo>
                  <a:cubicBezTo>
                    <a:pt x="1797" y="8316"/>
                    <a:pt x="1938" y="4357"/>
                    <a:pt x="2150" y="398"/>
                  </a:cubicBezTo>
                  <a:cubicBezTo>
                    <a:pt x="2150" y="-27"/>
                    <a:pt x="1372" y="-168"/>
                    <a:pt x="1302" y="256"/>
                  </a:cubicBezTo>
                  <a:lnTo>
                    <a:pt x="1302" y="25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5296768" y="6423173"/>
              <a:ext cx="9953" cy="2701"/>
            </a:xfrm>
            <a:custGeom>
              <a:avLst/>
              <a:gdLst/>
              <a:ahLst/>
              <a:cxnLst/>
              <a:rect l="l" t="t" r="r" b="b"/>
              <a:pathLst>
                <a:path w="9953" h="2701" extrusionOk="0">
                  <a:moveTo>
                    <a:pt x="451" y="2419"/>
                  </a:moveTo>
                  <a:cubicBezTo>
                    <a:pt x="1229" y="2489"/>
                    <a:pt x="2077" y="2701"/>
                    <a:pt x="2855" y="2701"/>
                  </a:cubicBezTo>
                  <a:cubicBezTo>
                    <a:pt x="3632" y="2701"/>
                    <a:pt x="4340" y="2701"/>
                    <a:pt x="5117" y="2560"/>
                  </a:cubicBezTo>
                  <a:cubicBezTo>
                    <a:pt x="6743" y="2348"/>
                    <a:pt x="8228" y="1995"/>
                    <a:pt x="9642" y="1146"/>
                  </a:cubicBezTo>
                  <a:cubicBezTo>
                    <a:pt x="10278" y="792"/>
                    <a:pt x="9854" y="-127"/>
                    <a:pt x="9147" y="15"/>
                  </a:cubicBezTo>
                  <a:cubicBezTo>
                    <a:pt x="7733" y="368"/>
                    <a:pt x="6249" y="792"/>
                    <a:pt x="4835" y="1075"/>
                  </a:cubicBezTo>
                  <a:cubicBezTo>
                    <a:pt x="4127" y="1216"/>
                    <a:pt x="3421" y="1287"/>
                    <a:pt x="2714" y="1358"/>
                  </a:cubicBezTo>
                  <a:cubicBezTo>
                    <a:pt x="2006" y="1429"/>
                    <a:pt x="1158" y="1570"/>
                    <a:pt x="451" y="1500"/>
                  </a:cubicBezTo>
                  <a:cubicBezTo>
                    <a:pt x="-185" y="1500"/>
                    <a:pt x="-115" y="2348"/>
                    <a:pt x="451" y="2419"/>
                  </a:cubicBezTo>
                  <a:lnTo>
                    <a:pt x="451" y="241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303079" y="6425138"/>
              <a:ext cx="25320" cy="6297"/>
            </a:xfrm>
            <a:custGeom>
              <a:avLst/>
              <a:gdLst/>
              <a:ahLst/>
              <a:cxnLst/>
              <a:rect l="l" t="t" r="r" b="b"/>
              <a:pathLst>
                <a:path w="25320" h="6297" extrusionOk="0">
                  <a:moveTo>
                    <a:pt x="221" y="5968"/>
                  </a:moveTo>
                  <a:cubicBezTo>
                    <a:pt x="4392" y="6605"/>
                    <a:pt x="8705" y="6251"/>
                    <a:pt x="12876" y="5473"/>
                  </a:cubicBezTo>
                  <a:cubicBezTo>
                    <a:pt x="17048" y="4696"/>
                    <a:pt x="21289" y="3352"/>
                    <a:pt x="25037" y="1090"/>
                  </a:cubicBezTo>
                  <a:cubicBezTo>
                    <a:pt x="25602" y="807"/>
                    <a:pt x="25249" y="-183"/>
                    <a:pt x="24613" y="30"/>
                  </a:cubicBezTo>
                  <a:cubicBezTo>
                    <a:pt x="20794" y="1443"/>
                    <a:pt x="16835" y="2787"/>
                    <a:pt x="12876" y="3706"/>
                  </a:cubicBezTo>
                  <a:cubicBezTo>
                    <a:pt x="8917" y="4625"/>
                    <a:pt x="4604" y="4908"/>
                    <a:pt x="362" y="5191"/>
                  </a:cubicBezTo>
                  <a:cubicBezTo>
                    <a:pt x="8" y="5191"/>
                    <a:pt x="-204" y="5827"/>
                    <a:pt x="291" y="5897"/>
                  </a:cubicBezTo>
                  <a:lnTo>
                    <a:pt x="291" y="58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5313719" y="6407546"/>
              <a:ext cx="1882" cy="16963"/>
            </a:xfrm>
            <a:custGeom>
              <a:avLst/>
              <a:gdLst/>
              <a:ahLst/>
              <a:cxnLst/>
              <a:rect l="l" t="t" r="r" b="b"/>
              <a:pathLst>
                <a:path w="1882" h="16963" extrusionOk="0">
                  <a:moveTo>
                    <a:pt x="469" y="371"/>
                  </a:moveTo>
                  <a:cubicBezTo>
                    <a:pt x="-26" y="5674"/>
                    <a:pt x="-450" y="11401"/>
                    <a:pt x="964" y="16632"/>
                  </a:cubicBezTo>
                  <a:cubicBezTo>
                    <a:pt x="1105" y="17127"/>
                    <a:pt x="1883" y="17057"/>
                    <a:pt x="1883" y="16491"/>
                  </a:cubicBezTo>
                  <a:cubicBezTo>
                    <a:pt x="1812" y="13804"/>
                    <a:pt x="1459" y="11117"/>
                    <a:pt x="1247" y="8431"/>
                  </a:cubicBezTo>
                  <a:cubicBezTo>
                    <a:pt x="1034" y="5744"/>
                    <a:pt x="1034" y="3057"/>
                    <a:pt x="1247" y="371"/>
                  </a:cubicBezTo>
                  <a:cubicBezTo>
                    <a:pt x="1247" y="-124"/>
                    <a:pt x="539" y="-124"/>
                    <a:pt x="469" y="371"/>
                  </a:cubicBezTo>
                  <a:lnTo>
                    <a:pt x="469" y="37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5320212" y="6405681"/>
              <a:ext cx="1823" cy="19301"/>
            </a:xfrm>
            <a:custGeom>
              <a:avLst/>
              <a:gdLst/>
              <a:ahLst/>
              <a:cxnLst/>
              <a:rect l="l" t="t" r="r" b="b"/>
              <a:pathLst>
                <a:path w="1823" h="19301" extrusionOk="0">
                  <a:moveTo>
                    <a:pt x="1116" y="256"/>
                  </a:moveTo>
                  <a:cubicBezTo>
                    <a:pt x="692" y="3438"/>
                    <a:pt x="409" y="6549"/>
                    <a:pt x="197" y="9730"/>
                  </a:cubicBezTo>
                  <a:cubicBezTo>
                    <a:pt x="126" y="11285"/>
                    <a:pt x="56" y="12841"/>
                    <a:pt x="56" y="14467"/>
                  </a:cubicBezTo>
                  <a:cubicBezTo>
                    <a:pt x="56" y="15881"/>
                    <a:pt x="-227" y="17861"/>
                    <a:pt x="480" y="19062"/>
                  </a:cubicBezTo>
                  <a:cubicBezTo>
                    <a:pt x="692" y="19345"/>
                    <a:pt x="1187" y="19416"/>
                    <a:pt x="1329" y="19062"/>
                  </a:cubicBezTo>
                  <a:cubicBezTo>
                    <a:pt x="1965" y="17861"/>
                    <a:pt x="1611" y="16164"/>
                    <a:pt x="1611" y="14820"/>
                  </a:cubicBezTo>
                  <a:cubicBezTo>
                    <a:pt x="1611" y="13194"/>
                    <a:pt x="1611" y="11568"/>
                    <a:pt x="1611" y="9942"/>
                  </a:cubicBezTo>
                  <a:cubicBezTo>
                    <a:pt x="1611" y="6760"/>
                    <a:pt x="1753" y="3579"/>
                    <a:pt x="1823" y="398"/>
                  </a:cubicBezTo>
                  <a:cubicBezTo>
                    <a:pt x="1823" y="-27"/>
                    <a:pt x="1045" y="-168"/>
                    <a:pt x="975" y="256"/>
                  </a:cubicBezTo>
                  <a:lnTo>
                    <a:pt x="975" y="25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5330024" y="6410533"/>
              <a:ext cx="2526" cy="24469"/>
            </a:xfrm>
            <a:custGeom>
              <a:avLst/>
              <a:gdLst/>
              <a:ahLst/>
              <a:cxnLst/>
              <a:rect l="l" t="t" r="r" b="b"/>
              <a:pathLst>
                <a:path w="2526" h="24469" extrusionOk="0">
                  <a:moveTo>
                    <a:pt x="354" y="424"/>
                  </a:moveTo>
                  <a:cubicBezTo>
                    <a:pt x="212" y="2404"/>
                    <a:pt x="0" y="4384"/>
                    <a:pt x="0" y="6363"/>
                  </a:cubicBezTo>
                  <a:cubicBezTo>
                    <a:pt x="0" y="8343"/>
                    <a:pt x="0" y="10464"/>
                    <a:pt x="0" y="12585"/>
                  </a:cubicBezTo>
                  <a:cubicBezTo>
                    <a:pt x="0" y="14706"/>
                    <a:pt x="71" y="16544"/>
                    <a:pt x="212" y="18524"/>
                  </a:cubicBezTo>
                  <a:cubicBezTo>
                    <a:pt x="212" y="19513"/>
                    <a:pt x="354" y="20503"/>
                    <a:pt x="495" y="21493"/>
                  </a:cubicBezTo>
                  <a:cubicBezTo>
                    <a:pt x="566" y="22412"/>
                    <a:pt x="566" y="23331"/>
                    <a:pt x="1061" y="24109"/>
                  </a:cubicBezTo>
                  <a:cubicBezTo>
                    <a:pt x="1414" y="24675"/>
                    <a:pt x="2121" y="24533"/>
                    <a:pt x="2333" y="23967"/>
                  </a:cubicBezTo>
                  <a:cubicBezTo>
                    <a:pt x="2687" y="23048"/>
                    <a:pt x="2475" y="21988"/>
                    <a:pt x="2333" y="21069"/>
                  </a:cubicBezTo>
                  <a:cubicBezTo>
                    <a:pt x="2333" y="20150"/>
                    <a:pt x="2192" y="19231"/>
                    <a:pt x="2121" y="18311"/>
                  </a:cubicBezTo>
                  <a:cubicBezTo>
                    <a:pt x="1980" y="16332"/>
                    <a:pt x="1768" y="14352"/>
                    <a:pt x="1697" y="12373"/>
                  </a:cubicBezTo>
                  <a:cubicBezTo>
                    <a:pt x="1485" y="8414"/>
                    <a:pt x="1202" y="4384"/>
                    <a:pt x="1131" y="424"/>
                  </a:cubicBezTo>
                  <a:cubicBezTo>
                    <a:pt x="1131" y="-141"/>
                    <a:pt x="283" y="-141"/>
                    <a:pt x="212" y="424"/>
                  </a:cubicBezTo>
                  <a:lnTo>
                    <a:pt x="212" y="4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5314888" y="6431810"/>
              <a:ext cx="9976" cy="3184"/>
            </a:xfrm>
            <a:custGeom>
              <a:avLst/>
              <a:gdLst/>
              <a:ahLst/>
              <a:cxnLst/>
              <a:rect l="l" t="t" r="r" b="b"/>
              <a:pathLst>
                <a:path w="9976" h="3184" extrusionOk="0">
                  <a:moveTo>
                    <a:pt x="431" y="3185"/>
                  </a:moveTo>
                  <a:cubicBezTo>
                    <a:pt x="1986" y="3044"/>
                    <a:pt x="3542" y="2902"/>
                    <a:pt x="5097" y="2619"/>
                  </a:cubicBezTo>
                  <a:cubicBezTo>
                    <a:pt x="6653" y="2336"/>
                    <a:pt x="8279" y="2054"/>
                    <a:pt x="9622" y="1346"/>
                  </a:cubicBezTo>
                  <a:cubicBezTo>
                    <a:pt x="10258" y="1064"/>
                    <a:pt x="9975" y="-67"/>
                    <a:pt x="9268" y="3"/>
                  </a:cubicBezTo>
                  <a:cubicBezTo>
                    <a:pt x="7784" y="145"/>
                    <a:pt x="6299" y="781"/>
                    <a:pt x="4814" y="1135"/>
                  </a:cubicBezTo>
                  <a:cubicBezTo>
                    <a:pt x="3329" y="1488"/>
                    <a:pt x="1845" y="1912"/>
                    <a:pt x="360" y="2195"/>
                  </a:cubicBezTo>
                  <a:cubicBezTo>
                    <a:pt x="-206" y="2336"/>
                    <a:pt x="-64" y="3185"/>
                    <a:pt x="502" y="3185"/>
                  </a:cubicBezTo>
                  <a:lnTo>
                    <a:pt x="502" y="31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5324151" y="6434480"/>
              <a:ext cx="20439" cy="8225"/>
            </a:xfrm>
            <a:custGeom>
              <a:avLst/>
              <a:gdLst/>
              <a:ahLst/>
              <a:cxnLst/>
              <a:rect l="l" t="t" r="r" b="b"/>
              <a:pathLst>
                <a:path w="20439" h="8225" extrusionOk="0">
                  <a:moveTo>
                    <a:pt x="712" y="8151"/>
                  </a:moveTo>
                  <a:cubicBezTo>
                    <a:pt x="4247" y="7656"/>
                    <a:pt x="7782" y="6808"/>
                    <a:pt x="11176" y="5677"/>
                  </a:cubicBezTo>
                  <a:cubicBezTo>
                    <a:pt x="12802" y="5111"/>
                    <a:pt x="14357" y="4474"/>
                    <a:pt x="15913" y="3767"/>
                  </a:cubicBezTo>
                  <a:cubicBezTo>
                    <a:pt x="17468" y="3061"/>
                    <a:pt x="19165" y="2141"/>
                    <a:pt x="20296" y="868"/>
                  </a:cubicBezTo>
                  <a:cubicBezTo>
                    <a:pt x="20650" y="515"/>
                    <a:pt x="20296" y="-121"/>
                    <a:pt x="19802" y="20"/>
                  </a:cubicBezTo>
                  <a:cubicBezTo>
                    <a:pt x="18246" y="515"/>
                    <a:pt x="16832" y="1434"/>
                    <a:pt x="15347" y="2141"/>
                  </a:cubicBezTo>
                  <a:cubicBezTo>
                    <a:pt x="13721" y="2990"/>
                    <a:pt x="12095" y="3767"/>
                    <a:pt x="10398" y="4474"/>
                  </a:cubicBezTo>
                  <a:cubicBezTo>
                    <a:pt x="7146" y="5747"/>
                    <a:pt x="3823" y="6666"/>
                    <a:pt x="359" y="7232"/>
                  </a:cubicBezTo>
                  <a:cubicBezTo>
                    <a:pt x="-278" y="7303"/>
                    <a:pt x="5" y="8292"/>
                    <a:pt x="641" y="8222"/>
                  </a:cubicBezTo>
                  <a:lnTo>
                    <a:pt x="641" y="822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5337236" y="6420166"/>
              <a:ext cx="1954" cy="12388"/>
            </a:xfrm>
            <a:custGeom>
              <a:avLst/>
              <a:gdLst/>
              <a:ahLst/>
              <a:cxnLst/>
              <a:rect l="l" t="t" r="r" b="b"/>
              <a:pathLst>
                <a:path w="1954" h="12388" extrusionOk="0">
                  <a:moveTo>
                    <a:pt x="71" y="407"/>
                  </a:moveTo>
                  <a:cubicBezTo>
                    <a:pt x="71" y="2386"/>
                    <a:pt x="71" y="4366"/>
                    <a:pt x="71" y="6416"/>
                  </a:cubicBezTo>
                  <a:cubicBezTo>
                    <a:pt x="71" y="7406"/>
                    <a:pt x="71" y="8325"/>
                    <a:pt x="71" y="9315"/>
                  </a:cubicBezTo>
                  <a:cubicBezTo>
                    <a:pt x="71" y="10305"/>
                    <a:pt x="71" y="11436"/>
                    <a:pt x="707" y="12214"/>
                  </a:cubicBezTo>
                  <a:cubicBezTo>
                    <a:pt x="919" y="12497"/>
                    <a:pt x="1485" y="12426"/>
                    <a:pt x="1697" y="12072"/>
                  </a:cubicBezTo>
                  <a:cubicBezTo>
                    <a:pt x="2121" y="11294"/>
                    <a:pt x="1909" y="10163"/>
                    <a:pt x="1838" y="9315"/>
                  </a:cubicBezTo>
                  <a:cubicBezTo>
                    <a:pt x="1768" y="8325"/>
                    <a:pt x="1626" y="7335"/>
                    <a:pt x="1485" y="6345"/>
                  </a:cubicBezTo>
                  <a:cubicBezTo>
                    <a:pt x="1273" y="4366"/>
                    <a:pt x="1131" y="2457"/>
                    <a:pt x="990" y="477"/>
                  </a:cubicBezTo>
                  <a:cubicBezTo>
                    <a:pt x="990" y="-159"/>
                    <a:pt x="71" y="-159"/>
                    <a:pt x="0" y="477"/>
                  </a:cubicBez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347505" y="6416136"/>
              <a:ext cx="4077" cy="25608"/>
            </a:xfrm>
            <a:custGeom>
              <a:avLst/>
              <a:gdLst/>
              <a:ahLst/>
              <a:cxnLst/>
              <a:rect l="l" t="t" r="r" b="b"/>
              <a:pathLst>
                <a:path w="4077" h="25608" extrusionOk="0">
                  <a:moveTo>
                    <a:pt x="54" y="477"/>
                  </a:moveTo>
                  <a:cubicBezTo>
                    <a:pt x="-17" y="4719"/>
                    <a:pt x="-88" y="8962"/>
                    <a:pt x="336" y="13203"/>
                  </a:cubicBezTo>
                  <a:cubicBezTo>
                    <a:pt x="478" y="15183"/>
                    <a:pt x="760" y="17163"/>
                    <a:pt x="1114" y="19072"/>
                  </a:cubicBezTo>
                  <a:cubicBezTo>
                    <a:pt x="1468" y="20980"/>
                    <a:pt x="1538" y="23455"/>
                    <a:pt x="2599" y="25223"/>
                  </a:cubicBezTo>
                  <a:cubicBezTo>
                    <a:pt x="3023" y="25930"/>
                    <a:pt x="3871" y="25576"/>
                    <a:pt x="4013" y="24869"/>
                  </a:cubicBezTo>
                  <a:cubicBezTo>
                    <a:pt x="4295" y="22960"/>
                    <a:pt x="3589" y="20910"/>
                    <a:pt x="3235" y="19001"/>
                  </a:cubicBezTo>
                  <a:cubicBezTo>
                    <a:pt x="2881" y="17021"/>
                    <a:pt x="2599" y="14971"/>
                    <a:pt x="2316" y="12921"/>
                  </a:cubicBezTo>
                  <a:cubicBezTo>
                    <a:pt x="1750" y="8820"/>
                    <a:pt x="1255" y="4648"/>
                    <a:pt x="1043" y="477"/>
                  </a:cubicBezTo>
                  <a:cubicBezTo>
                    <a:pt x="1043" y="-159"/>
                    <a:pt x="124" y="-159"/>
                    <a:pt x="124" y="477"/>
                  </a:cubicBezTo>
                  <a:lnTo>
                    <a:pt x="124" y="4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337756" y="6441089"/>
              <a:ext cx="7738" cy="4581"/>
            </a:xfrm>
            <a:custGeom>
              <a:avLst/>
              <a:gdLst/>
              <a:ahLst/>
              <a:cxnLst/>
              <a:rect l="l" t="t" r="r" b="b"/>
              <a:pathLst>
                <a:path w="7738" h="4581" extrusionOk="0">
                  <a:moveTo>
                    <a:pt x="681" y="4582"/>
                  </a:moveTo>
                  <a:cubicBezTo>
                    <a:pt x="2025" y="4228"/>
                    <a:pt x="3368" y="3946"/>
                    <a:pt x="4570" y="3238"/>
                  </a:cubicBezTo>
                  <a:cubicBezTo>
                    <a:pt x="5206" y="2885"/>
                    <a:pt x="5772" y="2532"/>
                    <a:pt x="6338" y="2107"/>
                  </a:cubicBezTo>
                  <a:cubicBezTo>
                    <a:pt x="6550" y="1895"/>
                    <a:pt x="6832" y="1683"/>
                    <a:pt x="7045" y="1471"/>
                  </a:cubicBezTo>
                  <a:cubicBezTo>
                    <a:pt x="7327" y="1188"/>
                    <a:pt x="7469" y="905"/>
                    <a:pt x="7681" y="622"/>
                  </a:cubicBezTo>
                  <a:cubicBezTo>
                    <a:pt x="7893" y="269"/>
                    <a:pt x="7469" y="-155"/>
                    <a:pt x="7116" y="57"/>
                  </a:cubicBezTo>
                  <a:cubicBezTo>
                    <a:pt x="6832" y="198"/>
                    <a:pt x="6550" y="340"/>
                    <a:pt x="6267" y="481"/>
                  </a:cubicBezTo>
                  <a:cubicBezTo>
                    <a:pt x="5984" y="622"/>
                    <a:pt x="5772" y="835"/>
                    <a:pt x="5490" y="976"/>
                  </a:cubicBezTo>
                  <a:cubicBezTo>
                    <a:pt x="4924" y="1329"/>
                    <a:pt x="4358" y="1683"/>
                    <a:pt x="3792" y="1966"/>
                  </a:cubicBezTo>
                  <a:cubicBezTo>
                    <a:pt x="2732" y="2602"/>
                    <a:pt x="1601" y="3238"/>
                    <a:pt x="328" y="3592"/>
                  </a:cubicBezTo>
                  <a:cubicBezTo>
                    <a:pt x="-238" y="3733"/>
                    <a:pt x="-25" y="4653"/>
                    <a:pt x="611" y="4511"/>
                  </a:cubicBezTo>
                  <a:lnTo>
                    <a:pt x="611" y="45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5354204" y="6421479"/>
              <a:ext cx="3246" cy="13423"/>
            </a:xfrm>
            <a:custGeom>
              <a:avLst/>
              <a:gdLst/>
              <a:ahLst/>
              <a:cxnLst/>
              <a:rect l="l" t="t" r="r" b="b"/>
              <a:pathLst>
                <a:path w="3246" h="13423" extrusionOk="0">
                  <a:moveTo>
                    <a:pt x="71" y="225"/>
                  </a:moveTo>
                  <a:cubicBezTo>
                    <a:pt x="424" y="2416"/>
                    <a:pt x="353" y="4608"/>
                    <a:pt x="707" y="6800"/>
                  </a:cubicBezTo>
                  <a:cubicBezTo>
                    <a:pt x="848" y="7860"/>
                    <a:pt x="1060" y="8921"/>
                    <a:pt x="1202" y="10052"/>
                  </a:cubicBezTo>
                  <a:cubicBezTo>
                    <a:pt x="1343" y="11042"/>
                    <a:pt x="1414" y="12244"/>
                    <a:pt x="1979" y="13092"/>
                  </a:cubicBezTo>
                  <a:cubicBezTo>
                    <a:pt x="2262" y="13587"/>
                    <a:pt x="3111" y="13516"/>
                    <a:pt x="3182" y="12951"/>
                  </a:cubicBezTo>
                  <a:cubicBezTo>
                    <a:pt x="3394" y="11891"/>
                    <a:pt x="3040" y="10830"/>
                    <a:pt x="2828" y="9840"/>
                  </a:cubicBezTo>
                  <a:cubicBezTo>
                    <a:pt x="2616" y="8709"/>
                    <a:pt x="2404" y="7649"/>
                    <a:pt x="2121" y="6517"/>
                  </a:cubicBezTo>
                  <a:cubicBezTo>
                    <a:pt x="1626" y="4396"/>
                    <a:pt x="848" y="2275"/>
                    <a:pt x="424" y="154"/>
                  </a:cubicBezTo>
                  <a:cubicBezTo>
                    <a:pt x="424" y="-129"/>
                    <a:pt x="0" y="13"/>
                    <a:pt x="0" y="295"/>
                  </a:cubicBezTo>
                  <a:lnTo>
                    <a:pt x="0" y="29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5346085" y="6436165"/>
              <a:ext cx="21939" cy="12405"/>
            </a:xfrm>
            <a:custGeom>
              <a:avLst/>
              <a:gdLst/>
              <a:ahLst/>
              <a:cxnLst/>
              <a:rect l="l" t="t" r="r" b="b"/>
              <a:pathLst>
                <a:path w="21939" h="12405" extrusionOk="0">
                  <a:moveTo>
                    <a:pt x="342" y="12334"/>
                  </a:moveTo>
                  <a:cubicBezTo>
                    <a:pt x="4301" y="11981"/>
                    <a:pt x="8260" y="10355"/>
                    <a:pt x="11795" y="8516"/>
                  </a:cubicBezTo>
                  <a:cubicBezTo>
                    <a:pt x="15330" y="6678"/>
                    <a:pt x="19007" y="4274"/>
                    <a:pt x="21764" y="1234"/>
                  </a:cubicBezTo>
                  <a:cubicBezTo>
                    <a:pt x="22259" y="669"/>
                    <a:pt x="21623" y="-321"/>
                    <a:pt x="20916" y="103"/>
                  </a:cubicBezTo>
                  <a:cubicBezTo>
                    <a:pt x="17664" y="2365"/>
                    <a:pt x="14553" y="4840"/>
                    <a:pt x="11018" y="6749"/>
                  </a:cubicBezTo>
                  <a:cubicBezTo>
                    <a:pt x="7483" y="8658"/>
                    <a:pt x="3806" y="10001"/>
                    <a:pt x="201" y="11627"/>
                  </a:cubicBezTo>
                  <a:cubicBezTo>
                    <a:pt x="-153" y="11769"/>
                    <a:pt x="-12" y="12405"/>
                    <a:pt x="412" y="12405"/>
                  </a:cubicBezTo>
                  <a:lnTo>
                    <a:pt x="412" y="124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365870" y="6416704"/>
              <a:ext cx="8979" cy="29030"/>
            </a:xfrm>
            <a:custGeom>
              <a:avLst/>
              <a:gdLst/>
              <a:ahLst/>
              <a:cxnLst/>
              <a:rect l="l" t="t" r="r" b="b"/>
              <a:pathLst>
                <a:path w="8979" h="29030" extrusionOk="0">
                  <a:moveTo>
                    <a:pt x="0" y="615"/>
                  </a:moveTo>
                  <a:cubicBezTo>
                    <a:pt x="778" y="5565"/>
                    <a:pt x="1768" y="10443"/>
                    <a:pt x="2970" y="15321"/>
                  </a:cubicBezTo>
                  <a:cubicBezTo>
                    <a:pt x="3606" y="17725"/>
                    <a:pt x="4313" y="20129"/>
                    <a:pt x="5091" y="22533"/>
                  </a:cubicBezTo>
                  <a:cubicBezTo>
                    <a:pt x="5727" y="24654"/>
                    <a:pt x="6292" y="27058"/>
                    <a:pt x="7707" y="28825"/>
                  </a:cubicBezTo>
                  <a:cubicBezTo>
                    <a:pt x="8131" y="29320"/>
                    <a:pt x="8979" y="28825"/>
                    <a:pt x="8979" y="28331"/>
                  </a:cubicBezTo>
                  <a:cubicBezTo>
                    <a:pt x="8979" y="25997"/>
                    <a:pt x="7918" y="23593"/>
                    <a:pt x="7212" y="21402"/>
                  </a:cubicBezTo>
                  <a:cubicBezTo>
                    <a:pt x="6505" y="19210"/>
                    <a:pt x="5798" y="16806"/>
                    <a:pt x="5091" y="14473"/>
                  </a:cubicBezTo>
                  <a:cubicBezTo>
                    <a:pt x="3606" y="9806"/>
                    <a:pt x="2192" y="5070"/>
                    <a:pt x="919" y="333"/>
                  </a:cubicBezTo>
                  <a:cubicBezTo>
                    <a:pt x="778" y="-233"/>
                    <a:pt x="-71" y="-21"/>
                    <a:pt x="71" y="545"/>
                  </a:cubicBezTo>
                  <a:lnTo>
                    <a:pt x="71" y="5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361248" y="6445081"/>
              <a:ext cx="6971" cy="4512"/>
            </a:xfrm>
            <a:custGeom>
              <a:avLst/>
              <a:gdLst/>
              <a:ahLst/>
              <a:cxnLst/>
              <a:rect l="l" t="t" r="r" b="b"/>
              <a:pathLst>
                <a:path w="6971" h="4512" extrusionOk="0">
                  <a:moveTo>
                    <a:pt x="521" y="4478"/>
                  </a:moveTo>
                  <a:cubicBezTo>
                    <a:pt x="1652" y="4054"/>
                    <a:pt x="2783" y="3630"/>
                    <a:pt x="3844" y="3065"/>
                  </a:cubicBezTo>
                  <a:cubicBezTo>
                    <a:pt x="4339" y="2782"/>
                    <a:pt x="4905" y="2570"/>
                    <a:pt x="5400" y="2287"/>
                  </a:cubicBezTo>
                  <a:cubicBezTo>
                    <a:pt x="5965" y="1933"/>
                    <a:pt x="6389" y="1509"/>
                    <a:pt x="6813" y="1014"/>
                  </a:cubicBezTo>
                  <a:cubicBezTo>
                    <a:pt x="7238" y="448"/>
                    <a:pt x="6743" y="-259"/>
                    <a:pt x="6107" y="95"/>
                  </a:cubicBezTo>
                  <a:cubicBezTo>
                    <a:pt x="5612" y="307"/>
                    <a:pt x="5046" y="590"/>
                    <a:pt x="4622" y="943"/>
                  </a:cubicBezTo>
                  <a:cubicBezTo>
                    <a:pt x="4198" y="1297"/>
                    <a:pt x="3703" y="1651"/>
                    <a:pt x="3208" y="1933"/>
                  </a:cubicBezTo>
                  <a:cubicBezTo>
                    <a:pt x="2218" y="2570"/>
                    <a:pt x="1228" y="3135"/>
                    <a:pt x="238" y="3630"/>
                  </a:cubicBezTo>
                  <a:cubicBezTo>
                    <a:pt x="-257" y="3842"/>
                    <a:pt x="97" y="4691"/>
                    <a:pt x="592" y="4478"/>
                  </a:cubicBezTo>
                  <a:lnTo>
                    <a:pt x="592" y="447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5373610" y="6431023"/>
              <a:ext cx="15930" cy="21303"/>
            </a:xfrm>
            <a:custGeom>
              <a:avLst/>
              <a:gdLst/>
              <a:ahLst/>
              <a:cxnLst/>
              <a:rect l="l" t="t" r="r" b="b"/>
              <a:pathLst>
                <a:path w="15930" h="21303" extrusionOk="0">
                  <a:moveTo>
                    <a:pt x="14884" y="225"/>
                  </a:moveTo>
                  <a:cubicBezTo>
                    <a:pt x="12622" y="3831"/>
                    <a:pt x="10430" y="7507"/>
                    <a:pt x="8027" y="11042"/>
                  </a:cubicBezTo>
                  <a:cubicBezTo>
                    <a:pt x="6824" y="12810"/>
                    <a:pt x="5552" y="14436"/>
                    <a:pt x="4208" y="16062"/>
                  </a:cubicBezTo>
                  <a:cubicBezTo>
                    <a:pt x="3572" y="16840"/>
                    <a:pt x="2865" y="17617"/>
                    <a:pt x="2158" y="18325"/>
                  </a:cubicBezTo>
                  <a:cubicBezTo>
                    <a:pt x="1451" y="19032"/>
                    <a:pt x="532" y="19739"/>
                    <a:pt x="37" y="20658"/>
                  </a:cubicBezTo>
                  <a:cubicBezTo>
                    <a:pt x="-104" y="21011"/>
                    <a:pt x="178" y="21365"/>
                    <a:pt x="532" y="21294"/>
                  </a:cubicBezTo>
                  <a:cubicBezTo>
                    <a:pt x="1522" y="21082"/>
                    <a:pt x="2300" y="20304"/>
                    <a:pt x="3077" y="19668"/>
                  </a:cubicBezTo>
                  <a:cubicBezTo>
                    <a:pt x="3926" y="19032"/>
                    <a:pt x="4703" y="18254"/>
                    <a:pt x="5481" y="17547"/>
                  </a:cubicBezTo>
                  <a:cubicBezTo>
                    <a:pt x="7037" y="15992"/>
                    <a:pt x="8380" y="14295"/>
                    <a:pt x="9582" y="12527"/>
                  </a:cubicBezTo>
                  <a:cubicBezTo>
                    <a:pt x="12127" y="8851"/>
                    <a:pt x="14107" y="4891"/>
                    <a:pt x="15874" y="791"/>
                  </a:cubicBezTo>
                  <a:cubicBezTo>
                    <a:pt x="16157" y="155"/>
                    <a:pt x="15308" y="-340"/>
                    <a:pt x="14955" y="296"/>
                  </a:cubicBezTo>
                  <a:lnTo>
                    <a:pt x="14955" y="29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375255" y="6421991"/>
              <a:ext cx="4200" cy="13385"/>
            </a:xfrm>
            <a:custGeom>
              <a:avLst/>
              <a:gdLst/>
              <a:ahLst/>
              <a:cxnLst/>
              <a:rect l="l" t="t" r="r" b="b"/>
              <a:pathLst>
                <a:path w="4200" h="13385" extrusionOk="0">
                  <a:moveTo>
                    <a:pt x="19" y="560"/>
                  </a:moveTo>
                  <a:cubicBezTo>
                    <a:pt x="301" y="1550"/>
                    <a:pt x="372" y="2682"/>
                    <a:pt x="514" y="3671"/>
                  </a:cubicBezTo>
                  <a:cubicBezTo>
                    <a:pt x="655" y="4661"/>
                    <a:pt x="796" y="5722"/>
                    <a:pt x="1008" y="6782"/>
                  </a:cubicBezTo>
                  <a:cubicBezTo>
                    <a:pt x="1433" y="8903"/>
                    <a:pt x="1786" y="11024"/>
                    <a:pt x="2705" y="13004"/>
                  </a:cubicBezTo>
                  <a:cubicBezTo>
                    <a:pt x="3059" y="13711"/>
                    <a:pt x="4331" y="13357"/>
                    <a:pt x="4190" y="12580"/>
                  </a:cubicBezTo>
                  <a:cubicBezTo>
                    <a:pt x="3907" y="10388"/>
                    <a:pt x="3129" y="8338"/>
                    <a:pt x="2634" y="6217"/>
                  </a:cubicBezTo>
                  <a:cubicBezTo>
                    <a:pt x="2140" y="4095"/>
                    <a:pt x="1715" y="2116"/>
                    <a:pt x="796" y="207"/>
                  </a:cubicBezTo>
                  <a:cubicBezTo>
                    <a:pt x="584" y="-217"/>
                    <a:pt x="-123" y="66"/>
                    <a:pt x="19" y="560"/>
                  </a:cubicBezTo>
                  <a:lnTo>
                    <a:pt x="19" y="56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5387575" y="6416049"/>
              <a:ext cx="10780" cy="21590"/>
            </a:xfrm>
            <a:custGeom>
              <a:avLst/>
              <a:gdLst/>
              <a:ahLst/>
              <a:cxnLst/>
              <a:rect l="l" t="t" r="r" b="b"/>
              <a:pathLst>
                <a:path w="10780" h="21590" extrusionOk="0">
                  <a:moveTo>
                    <a:pt x="0" y="494"/>
                  </a:moveTo>
                  <a:cubicBezTo>
                    <a:pt x="1061" y="4241"/>
                    <a:pt x="2192" y="7846"/>
                    <a:pt x="3818" y="11381"/>
                  </a:cubicBezTo>
                  <a:cubicBezTo>
                    <a:pt x="4596" y="13149"/>
                    <a:pt x="5373" y="14917"/>
                    <a:pt x="6363" y="16614"/>
                  </a:cubicBezTo>
                  <a:cubicBezTo>
                    <a:pt x="7282" y="18169"/>
                    <a:pt x="8202" y="20219"/>
                    <a:pt x="9615" y="21421"/>
                  </a:cubicBezTo>
                  <a:cubicBezTo>
                    <a:pt x="10110" y="21846"/>
                    <a:pt x="10959" y="21421"/>
                    <a:pt x="10747" y="20714"/>
                  </a:cubicBezTo>
                  <a:cubicBezTo>
                    <a:pt x="10252" y="19017"/>
                    <a:pt x="9050" y="17462"/>
                    <a:pt x="8272" y="15906"/>
                  </a:cubicBezTo>
                  <a:cubicBezTo>
                    <a:pt x="7353" y="14210"/>
                    <a:pt x="6434" y="12513"/>
                    <a:pt x="5515" y="10816"/>
                  </a:cubicBezTo>
                  <a:cubicBezTo>
                    <a:pt x="3818" y="7422"/>
                    <a:pt x="2121" y="3887"/>
                    <a:pt x="848" y="282"/>
                  </a:cubicBezTo>
                  <a:cubicBezTo>
                    <a:pt x="636" y="-213"/>
                    <a:pt x="-71" y="-1"/>
                    <a:pt x="71" y="494"/>
                  </a:cubicBezTo>
                  <a:lnTo>
                    <a:pt x="71" y="4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5383926" y="6440928"/>
              <a:ext cx="9177" cy="10421"/>
            </a:xfrm>
            <a:custGeom>
              <a:avLst/>
              <a:gdLst/>
              <a:ahLst/>
              <a:cxnLst/>
              <a:rect l="l" t="t" r="r" b="b"/>
              <a:pathLst>
                <a:path w="9177" h="10421" extrusionOk="0">
                  <a:moveTo>
                    <a:pt x="8245" y="148"/>
                  </a:moveTo>
                  <a:cubicBezTo>
                    <a:pt x="7043" y="1845"/>
                    <a:pt x="5770" y="3542"/>
                    <a:pt x="4426" y="5097"/>
                  </a:cubicBezTo>
                  <a:cubicBezTo>
                    <a:pt x="3790" y="5875"/>
                    <a:pt x="3083" y="6582"/>
                    <a:pt x="2376" y="7359"/>
                  </a:cubicBezTo>
                  <a:cubicBezTo>
                    <a:pt x="1669" y="8137"/>
                    <a:pt x="750" y="8773"/>
                    <a:pt x="114" y="9622"/>
                  </a:cubicBezTo>
                  <a:cubicBezTo>
                    <a:pt x="-169" y="9975"/>
                    <a:pt x="114" y="10541"/>
                    <a:pt x="538" y="10399"/>
                  </a:cubicBezTo>
                  <a:cubicBezTo>
                    <a:pt x="1599" y="10046"/>
                    <a:pt x="2376" y="9339"/>
                    <a:pt x="3225" y="8561"/>
                  </a:cubicBezTo>
                  <a:cubicBezTo>
                    <a:pt x="4073" y="7783"/>
                    <a:pt x="4780" y="7006"/>
                    <a:pt x="5416" y="6157"/>
                  </a:cubicBezTo>
                  <a:cubicBezTo>
                    <a:pt x="6760" y="4390"/>
                    <a:pt x="7961" y="2552"/>
                    <a:pt x="9093" y="713"/>
                  </a:cubicBezTo>
                  <a:cubicBezTo>
                    <a:pt x="9446" y="148"/>
                    <a:pt x="8598" y="-277"/>
                    <a:pt x="8245" y="218"/>
                  </a:cubicBezTo>
                  <a:lnTo>
                    <a:pt x="8245" y="2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oogle Shape;11937;p87">
            <a:extLst>
              <a:ext uri="{FF2B5EF4-FFF2-40B4-BE49-F238E27FC236}">
                <a16:creationId xmlns:a16="http://schemas.microsoft.com/office/drawing/2014/main" id="{CEE9AA7B-1EBD-158C-8798-24A1D6E49FF1}"/>
              </a:ext>
            </a:extLst>
          </p:cNvPr>
          <p:cNvGrpSpPr/>
          <p:nvPr/>
        </p:nvGrpSpPr>
        <p:grpSpPr>
          <a:xfrm>
            <a:off x="7859404" y="261674"/>
            <a:ext cx="724679" cy="990733"/>
            <a:chOff x="6703732" y="3346936"/>
            <a:chExt cx="264813" cy="352693"/>
          </a:xfrm>
          <a:solidFill>
            <a:schemeClr val="accent1">
              <a:lumMod val="75000"/>
            </a:schemeClr>
          </a:solidFill>
        </p:grpSpPr>
        <p:sp>
          <p:nvSpPr>
            <p:cNvPr id="5" name="Google Shape;11938;p87">
              <a:extLst>
                <a:ext uri="{FF2B5EF4-FFF2-40B4-BE49-F238E27FC236}">
                  <a16:creationId xmlns:a16="http://schemas.microsoft.com/office/drawing/2014/main" id="{291A87C6-3DD6-E9EC-76D0-06D550A366BB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39;p87">
              <a:extLst>
                <a:ext uri="{FF2B5EF4-FFF2-40B4-BE49-F238E27FC236}">
                  <a16:creationId xmlns:a16="http://schemas.microsoft.com/office/drawing/2014/main" id="{60FF517A-7B4D-79FC-B41F-40B1674A1AC7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40;p87">
              <a:extLst>
                <a:ext uri="{FF2B5EF4-FFF2-40B4-BE49-F238E27FC236}">
                  <a16:creationId xmlns:a16="http://schemas.microsoft.com/office/drawing/2014/main" id="{4B927161-0475-0042-6641-FF3F558A30B8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41;p87">
              <a:extLst>
                <a:ext uri="{FF2B5EF4-FFF2-40B4-BE49-F238E27FC236}">
                  <a16:creationId xmlns:a16="http://schemas.microsoft.com/office/drawing/2014/main" id="{7CAFA022-99BA-77FE-3D3E-E292CBDBD9FF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42;p87">
              <a:extLst>
                <a:ext uri="{FF2B5EF4-FFF2-40B4-BE49-F238E27FC236}">
                  <a16:creationId xmlns:a16="http://schemas.microsoft.com/office/drawing/2014/main" id="{1D5D45B3-AE2B-9BC0-0E96-A0F50D687E4D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890" name="Google Shape;890;p42"/>
          <p:cNvSpPr txBox="1">
            <a:spLocks noGrp="1"/>
          </p:cNvSpPr>
          <p:nvPr>
            <p:ph type="subTitle" idx="2"/>
          </p:nvPr>
        </p:nvSpPr>
        <p:spPr>
          <a:xfrm>
            <a:off x="4732022" y="1132842"/>
            <a:ext cx="3596639" cy="3410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600" kern="15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Latha" panose="020B0604020202020204" pitchFamily="34" charset="0"/>
              </a:rPr>
              <a:t>Hi! My name is Virosshny Sorubanantham, and I’m a 20-year-old from Malaysia. I am currently pursuing my studies at the University of South Wales, where I am in my first year of studying Computer Science. I have always been fascinated by technology and its potential to transform the world we live in. This passion has driven me to pursue a career in computer science, as it allows me to explore and understand how technology can be used to solve real-world challenges.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masis MT Pro" panose="02040504050005020304" pitchFamily="18" charset="0"/>
            </a:endParaRPr>
          </a:p>
        </p:txBody>
      </p:sp>
      <p:grpSp>
        <p:nvGrpSpPr>
          <p:cNvPr id="912" name="Google Shape;912;p42"/>
          <p:cNvGrpSpPr/>
          <p:nvPr/>
        </p:nvGrpSpPr>
        <p:grpSpPr>
          <a:xfrm rot="1858592">
            <a:off x="7939235" y="374584"/>
            <a:ext cx="1062455" cy="329818"/>
            <a:chOff x="3639461" y="5365282"/>
            <a:chExt cx="1062428" cy="329810"/>
          </a:xfrm>
        </p:grpSpPr>
        <p:grpSp>
          <p:nvGrpSpPr>
            <p:cNvPr id="913" name="Google Shape;913;p42"/>
            <p:cNvGrpSpPr/>
            <p:nvPr/>
          </p:nvGrpSpPr>
          <p:grpSpPr>
            <a:xfrm>
              <a:off x="3692223" y="5404562"/>
              <a:ext cx="922825" cy="247029"/>
              <a:chOff x="8698098" y="5628862"/>
              <a:chExt cx="922825" cy="247029"/>
            </a:xfrm>
          </p:grpSpPr>
          <p:grpSp>
            <p:nvGrpSpPr>
              <p:cNvPr id="914" name="Google Shape;914;p42"/>
              <p:cNvGrpSpPr/>
              <p:nvPr/>
            </p:nvGrpSpPr>
            <p:grpSpPr>
              <a:xfrm>
                <a:off x="8698098" y="5628862"/>
                <a:ext cx="21952" cy="247029"/>
                <a:chOff x="8698098" y="5628862"/>
                <a:chExt cx="21952" cy="247029"/>
              </a:xfrm>
            </p:grpSpPr>
            <p:sp>
              <p:nvSpPr>
                <p:cNvPr id="915" name="Google Shape;915;p42"/>
                <p:cNvSpPr/>
                <p:nvPr/>
              </p:nvSpPr>
              <p:spPr>
                <a:xfrm>
                  <a:off x="8699724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42"/>
                <p:cNvSpPr/>
                <p:nvPr/>
              </p:nvSpPr>
              <p:spPr>
                <a:xfrm>
                  <a:off x="8698098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42"/>
                <p:cNvSpPr/>
                <p:nvPr/>
              </p:nvSpPr>
              <p:spPr>
                <a:xfrm>
                  <a:off x="8701350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42"/>
                <p:cNvSpPr/>
                <p:nvPr/>
              </p:nvSpPr>
              <p:spPr>
                <a:xfrm>
                  <a:off x="8702976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9" name="Google Shape;919;p42"/>
              <p:cNvGrpSpPr/>
              <p:nvPr/>
            </p:nvGrpSpPr>
            <p:grpSpPr>
              <a:xfrm>
                <a:off x="8767456" y="5628862"/>
                <a:ext cx="21881" cy="247029"/>
                <a:chOff x="8767456" y="5628862"/>
                <a:chExt cx="21881" cy="247029"/>
              </a:xfrm>
            </p:grpSpPr>
            <p:sp>
              <p:nvSpPr>
                <p:cNvPr id="920" name="Google Shape;920;p42"/>
                <p:cNvSpPr/>
                <p:nvPr/>
              </p:nvSpPr>
              <p:spPr>
                <a:xfrm>
                  <a:off x="8769011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42"/>
                <p:cNvSpPr/>
                <p:nvPr/>
              </p:nvSpPr>
              <p:spPr>
                <a:xfrm>
                  <a:off x="8767456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8" y="0"/>
                      </a:moveTo>
                      <a:cubicBezTo>
                        <a:pt x="-2846" y="0"/>
                        <a:pt x="-2846" y="19089"/>
                        <a:pt x="8538" y="19089"/>
                      </a:cubicBezTo>
                      <a:cubicBezTo>
                        <a:pt x="19920" y="19089"/>
                        <a:pt x="19920" y="0"/>
                        <a:pt x="8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42"/>
                <p:cNvSpPr/>
                <p:nvPr/>
              </p:nvSpPr>
              <p:spPr>
                <a:xfrm>
                  <a:off x="8770637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42"/>
                <p:cNvSpPr/>
                <p:nvPr/>
              </p:nvSpPr>
              <p:spPr>
                <a:xfrm>
                  <a:off x="8772263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4" name="Google Shape;924;p42"/>
              <p:cNvGrpSpPr/>
              <p:nvPr/>
            </p:nvGrpSpPr>
            <p:grpSpPr>
              <a:xfrm>
                <a:off x="8836743" y="5628862"/>
                <a:ext cx="21882" cy="247029"/>
                <a:chOff x="8836743" y="5628862"/>
                <a:chExt cx="21882" cy="247029"/>
              </a:xfrm>
            </p:grpSpPr>
            <p:sp>
              <p:nvSpPr>
                <p:cNvPr id="925" name="Google Shape;925;p42"/>
                <p:cNvSpPr/>
                <p:nvPr/>
              </p:nvSpPr>
              <p:spPr>
                <a:xfrm>
                  <a:off x="8838298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42"/>
                <p:cNvSpPr/>
                <p:nvPr/>
              </p:nvSpPr>
              <p:spPr>
                <a:xfrm>
                  <a:off x="8836743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42"/>
                <p:cNvSpPr/>
                <p:nvPr/>
              </p:nvSpPr>
              <p:spPr>
                <a:xfrm>
                  <a:off x="8839924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8" y="0"/>
                      </a:moveTo>
                      <a:cubicBezTo>
                        <a:pt x="-2846" y="0"/>
                        <a:pt x="-2846" y="19089"/>
                        <a:pt x="8538" y="19089"/>
                      </a:cubicBezTo>
                      <a:cubicBezTo>
                        <a:pt x="19920" y="19089"/>
                        <a:pt x="19920" y="0"/>
                        <a:pt x="8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42"/>
                <p:cNvSpPr/>
                <p:nvPr/>
              </p:nvSpPr>
              <p:spPr>
                <a:xfrm>
                  <a:off x="8841551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9" name="Google Shape;929;p42"/>
              <p:cNvGrpSpPr/>
              <p:nvPr/>
            </p:nvGrpSpPr>
            <p:grpSpPr>
              <a:xfrm>
                <a:off x="8906030" y="5628862"/>
                <a:ext cx="21881" cy="247029"/>
                <a:chOff x="8906030" y="5628862"/>
                <a:chExt cx="21881" cy="247029"/>
              </a:xfrm>
            </p:grpSpPr>
            <p:sp>
              <p:nvSpPr>
                <p:cNvPr id="930" name="Google Shape;930;p42"/>
                <p:cNvSpPr/>
                <p:nvPr/>
              </p:nvSpPr>
              <p:spPr>
                <a:xfrm>
                  <a:off x="8907656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42"/>
                <p:cNvSpPr/>
                <p:nvPr/>
              </p:nvSpPr>
              <p:spPr>
                <a:xfrm>
                  <a:off x="8906030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42"/>
                <p:cNvSpPr/>
                <p:nvPr/>
              </p:nvSpPr>
              <p:spPr>
                <a:xfrm>
                  <a:off x="8909211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42"/>
                <p:cNvSpPr/>
                <p:nvPr/>
              </p:nvSpPr>
              <p:spPr>
                <a:xfrm>
                  <a:off x="8910837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4" name="Google Shape;934;p42"/>
              <p:cNvGrpSpPr/>
              <p:nvPr/>
            </p:nvGrpSpPr>
            <p:grpSpPr>
              <a:xfrm>
                <a:off x="8975317" y="5628862"/>
                <a:ext cx="21882" cy="247029"/>
                <a:chOff x="8975317" y="5628862"/>
                <a:chExt cx="21882" cy="247029"/>
              </a:xfrm>
            </p:grpSpPr>
            <p:sp>
              <p:nvSpPr>
                <p:cNvPr id="935" name="Google Shape;935;p42"/>
                <p:cNvSpPr/>
                <p:nvPr/>
              </p:nvSpPr>
              <p:spPr>
                <a:xfrm>
                  <a:off x="8976943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42"/>
                <p:cNvSpPr/>
                <p:nvPr/>
              </p:nvSpPr>
              <p:spPr>
                <a:xfrm>
                  <a:off x="8975317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42"/>
                <p:cNvSpPr/>
                <p:nvPr/>
              </p:nvSpPr>
              <p:spPr>
                <a:xfrm>
                  <a:off x="8978569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42"/>
                <p:cNvSpPr/>
                <p:nvPr/>
              </p:nvSpPr>
              <p:spPr>
                <a:xfrm>
                  <a:off x="8980125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9" name="Google Shape;939;p42"/>
              <p:cNvGrpSpPr/>
              <p:nvPr/>
            </p:nvGrpSpPr>
            <p:grpSpPr>
              <a:xfrm>
                <a:off x="9044604" y="5628862"/>
                <a:ext cx="21952" cy="247029"/>
                <a:chOff x="9044604" y="5628862"/>
                <a:chExt cx="21952" cy="247029"/>
              </a:xfrm>
            </p:grpSpPr>
            <p:sp>
              <p:nvSpPr>
                <p:cNvPr id="940" name="Google Shape;940;p42"/>
                <p:cNvSpPr/>
                <p:nvPr/>
              </p:nvSpPr>
              <p:spPr>
                <a:xfrm>
                  <a:off x="9046230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42"/>
                <p:cNvSpPr/>
                <p:nvPr/>
              </p:nvSpPr>
              <p:spPr>
                <a:xfrm>
                  <a:off x="9044604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42"/>
                <p:cNvSpPr/>
                <p:nvPr/>
              </p:nvSpPr>
              <p:spPr>
                <a:xfrm>
                  <a:off x="9047856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42"/>
                <p:cNvSpPr/>
                <p:nvPr/>
              </p:nvSpPr>
              <p:spPr>
                <a:xfrm>
                  <a:off x="9049482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4" name="Google Shape;944;p42"/>
              <p:cNvGrpSpPr/>
              <p:nvPr/>
            </p:nvGrpSpPr>
            <p:grpSpPr>
              <a:xfrm>
                <a:off x="9113891" y="5628862"/>
                <a:ext cx="21952" cy="247029"/>
                <a:chOff x="9113891" y="5628862"/>
                <a:chExt cx="21952" cy="247029"/>
              </a:xfrm>
            </p:grpSpPr>
            <p:sp>
              <p:nvSpPr>
                <p:cNvPr id="945" name="Google Shape;945;p42"/>
                <p:cNvSpPr/>
                <p:nvPr/>
              </p:nvSpPr>
              <p:spPr>
                <a:xfrm>
                  <a:off x="9115517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42"/>
                <p:cNvSpPr/>
                <p:nvPr/>
              </p:nvSpPr>
              <p:spPr>
                <a:xfrm>
                  <a:off x="9113891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8" y="0"/>
                      </a:moveTo>
                      <a:cubicBezTo>
                        <a:pt x="-2846" y="0"/>
                        <a:pt x="-2846" y="19089"/>
                        <a:pt x="8538" y="19089"/>
                      </a:cubicBezTo>
                      <a:cubicBezTo>
                        <a:pt x="19920" y="19089"/>
                        <a:pt x="19920" y="0"/>
                        <a:pt x="8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42"/>
                <p:cNvSpPr/>
                <p:nvPr/>
              </p:nvSpPr>
              <p:spPr>
                <a:xfrm>
                  <a:off x="9117143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42"/>
                <p:cNvSpPr/>
                <p:nvPr/>
              </p:nvSpPr>
              <p:spPr>
                <a:xfrm>
                  <a:off x="9118769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9" name="Google Shape;949;p42"/>
              <p:cNvGrpSpPr/>
              <p:nvPr/>
            </p:nvGrpSpPr>
            <p:grpSpPr>
              <a:xfrm>
                <a:off x="9183178" y="5628862"/>
                <a:ext cx="21952" cy="247029"/>
                <a:chOff x="9183178" y="5628862"/>
                <a:chExt cx="21952" cy="247029"/>
              </a:xfrm>
            </p:grpSpPr>
            <p:sp>
              <p:nvSpPr>
                <p:cNvPr id="950" name="Google Shape;950;p42"/>
                <p:cNvSpPr/>
                <p:nvPr/>
              </p:nvSpPr>
              <p:spPr>
                <a:xfrm>
                  <a:off x="9184804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42"/>
                <p:cNvSpPr/>
                <p:nvPr/>
              </p:nvSpPr>
              <p:spPr>
                <a:xfrm>
                  <a:off x="9183178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42"/>
                <p:cNvSpPr/>
                <p:nvPr/>
              </p:nvSpPr>
              <p:spPr>
                <a:xfrm>
                  <a:off x="9186430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42"/>
                <p:cNvSpPr/>
                <p:nvPr/>
              </p:nvSpPr>
              <p:spPr>
                <a:xfrm>
                  <a:off x="9188056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8" y="0"/>
                      </a:moveTo>
                      <a:cubicBezTo>
                        <a:pt x="-2846" y="0"/>
                        <a:pt x="-2846" y="19089"/>
                        <a:pt x="8538" y="19089"/>
                      </a:cubicBezTo>
                      <a:cubicBezTo>
                        <a:pt x="19920" y="19089"/>
                        <a:pt x="19920" y="0"/>
                        <a:pt x="8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4" name="Google Shape;954;p42"/>
              <p:cNvGrpSpPr/>
              <p:nvPr/>
            </p:nvGrpSpPr>
            <p:grpSpPr>
              <a:xfrm>
                <a:off x="9252536" y="5628862"/>
                <a:ext cx="21881" cy="247029"/>
                <a:chOff x="9252536" y="5628862"/>
                <a:chExt cx="21881" cy="247029"/>
              </a:xfrm>
            </p:grpSpPr>
            <p:sp>
              <p:nvSpPr>
                <p:cNvPr id="955" name="Google Shape;955;p42"/>
                <p:cNvSpPr/>
                <p:nvPr/>
              </p:nvSpPr>
              <p:spPr>
                <a:xfrm>
                  <a:off x="9254091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42"/>
                <p:cNvSpPr/>
                <p:nvPr/>
              </p:nvSpPr>
              <p:spPr>
                <a:xfrm>
                  <a:off x="9252536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42"/>
                <p:cNvSpPr/>
                <p:nvPr/>
              </p:nvSpPr>
              <p:spPr>
                <a:xfrm>
                  <a:off x="9255717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42"/>
                <p:cNvSpPr/>
                <p:nvPr/>
              </p:nvSpPr>
              <p:spPr>
                <a:xfrm>
                  <a:off x="9257343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9" name="Google Shape;959;p42"/>
              <p:cNvGrpSpPr/>
              <p:nvPr/>
            </p:nvGrpSpPr>
            <p:grpSpPr>
              <a:xfrm>
                <a:off x="9321822" y="5628862"/>
                <a:ext cx="21882" cy="247029"/>
                <a:chOff x="9321822" y="5628862"/>
                <a:chExt cx="21882" cy="247029"/>
              </a:xfrm>
            </p:grpSpPr>
            <p:sp>
              <p:nvSpPr>
                <p:cNvPr id="960" name="Google Shape;960;p42"/>
                <p:cNvSpPr/>
                <p:nvPr/>
              </p:nvSpPr>
              <p:spPr>
                <a:xfrm>
                  <a:off x="9323378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42"/>
                <p:cNvSpPr/>
                <p:nvPr/>
              </p:nvSpPr>
              <p:spPr>
                <a:xfrm>
                  <a:off x="9321822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42"/>
                <p:cNvSpPr/>
                <p:nvPr/>
              </p:nvSpPr>
              <p:spPr>
                <a:xfrm>
                  <a:off x="9325004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42"/>
                <p:cNvSpPr/>
                <p:nvPr/>
              </p:nvSpPr>
              <p:spPr>
                <a:xfrm>
                  <a:off x="9326630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42"/>
              <p:cNvGrpSpPr/>
              <p:nvPr/>
            </p:nvGrpSpPr>
            <p:grpSpPr>
              <a:xfrm>
                <a:off x="9391110" y="5628862"/>
                <a:ext cx="21881" cy="247029"/>
                <a:chOff x="9391110" y="5628862"/>
                <a:chExt cx="21881" cy="247029"/>
              </a:xfrm>
            </p:grpSpPr>
            <p:sp>
              <p:nvSpPr>
                <p:cNvPr id="965" name="Google Shape;965;p42"/>
                <p:cNvSpPr/>
                <p:nvPr/>
              </p:nvSpPr>
              <p:spPr>
                <a:xfrm>
                  <a:off x="9392736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42"/>
                <p:cNvSpPr/>
                <p:nvPr/>
              </p:nvSpPr>
              <p:spPr>
                <a:xfrm>
                  <a:off x="9391110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42"/>
                <p:cNvSpPr/>
                <p:nvPr/>
              </p:nvSpPr>
              <p:spPr>
                <a:xfrm>
                  <a:off x="9394291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42"/>
                <p:cNvSpPr/>
                <p:nvPr/>
              </p:nvSpPr>
              <p:spPr>
                <a:xfrm>
                  <a:off x="9395917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9" name="Google Shape;969;p42"/>
              <p:cNvGrpSpPr/>
              <p:nvPr/>
            </p:nvGrpSpPr>
            <p:grpSpPr>
              <a:xfrm>
                <a:off x="9460396" y="5628862"/>
                <a:ext cx="21882" cy="247029"/>
                <a:chOff x="9460396" y="5628862"/>
                <a:chExt cx="21882" cy="247029"/>
              </a:xfrm>
            </p:grpSpPr>
            <p:sp>
              <p:nvSpPr>
                <p:cNvPr id="970" name="Google Shape;970;p42"/>
                <p:cNvSpPr/>
                <p:nvPr/>
              </p:nvSpPr>
              <p:spPr>
                <a:xfrm>
                  <a:off x="9462022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8" y="0"/>
                      </a:moveTo>
                      <a:cubicBezTo>
                        <a:pt x="-2846" y="0"/>
                        <a:pt x="-2846" y="19089"/>
                        <a:pt x="8538" y="19089"/>
                      </a:cubicBezTo>
                      <a:cubicBezTo>
                        <a:pt x="19920" y="19089"/>
                        <a:pt x="19920" y="0"/>
                        <a:pt x="8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42"/>
                <p:cNvSpPr/>
                <p:nvPr/>
              </p:nvSpPr>
              <p:spPr>
                <a:xfrm>
                  <a:off x="9460396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1" y="19089"/>
                        <a:pt x="19921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42"/>
                <p:cNvSpPr/>
                <p:nvPr/>
              </p:nvSpPr>
              <p:spPr>
                <a:xfrm>
                  <a:off x="9463649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42"/>
                <p:cNvSpPr/>
                <p:nvPr/>
              </p:nvSpPr>
              <p:spPr>
                <a:xfrm>
                  <a:off x="9465204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4" name="Google Shape;974;p42"/>
              <p:cNvGrpSpPr/>
              <p:nvPr/>
            </p:nvGrpSpPr>
            <p:grpSpPr>
              <a:xfrm>
                <a:off x="9529684" y="5628862"/>
                <a:ext cx="21952" cy="247029"/>
                <a:chOff x="9529684" y="5628862"/>
                <a:chExt cx="21952" cy="247029"/>
              </a:xfrm>
            </p:grpSpPr>
            <p:sp>
              <p:nvSpPr>
                <p:cNvPr id="975" name="Google Shape;975;p42"/>
                <p:cNvSpPr/>
                <p:nvPr/>
              </p:nvSpPr>
              <p:spPr>
                <a:xfrm>
                  <a:off x="9531310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42"/>
                <p:cNvSpPr/>
                <p:nvPr/>
              </p:nvSpPr>
              <p:spPr>
                <a:xfrm>
                  <a:off x="9529684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42"/>
                <p:cNvSpPr/>
                <p:nvPr/>
              </p:nvSpPr>
              <p:spPr>
                <a:xfrm>
                  <a:off x="9532936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42"/>
                <p:cNvSpPr/>
                <p:nvPr/>
              </p:nvSpPr>
              <p:spPr>
                <a:xfrm>
                  <a:off x="9534562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8" y="0"/>
                      </a:moveTo>
                      <a:cubicBezTo>
                        <a:pt x="-2846" y="0"/>
                        <a:pt x="-2846" y="19089"/>
                        <a:pt x="8538" y="19089"/>
                      </a:cubicBezTo>
                      <a:cubicBezTo>
                        <a:pt x="19920" y="19089"/>
                        <a:pt x="19920" y="0"/>
                        <a:pt x="8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9" name="Google Shape;979;p42"/>
              <p:cNvGrpSpPr/>
              <p:nvPr/>
            </p:nvGrpSpPr>
            <p:grpSpPr>
              <a:xfrm>
                <a:off x="9598971" y="5628862"/>
                <a:ext cx="21952" cy="247029"/>
                <a:chOff x="9598971" y="5628862"/>
                <a:chExt cx="21952" cy="247029"/>
              </a:xfrm>
            </p:grpSpPr>
            <p:sp>
              <p:nvSpPr>
                <p:cNvPr id="980" name="Google Shape;980;p42"/>
                <p:cNvSpPr/>
                <p:nvPr/>
              </p:nvSpPr>
              <p:spPr>
                <a:xfrm>
                  <a:off x="9600597" y="5856802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42"/>
                <p:cNvSpPr/>
                <p:nvPr/>
              </p:nvSpPr>
              <p:spPr>
                <a:xfrm>
                  <a:off x="9598971" y="5780799"/>
                  <a:ext cx="17074" cy="1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9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42"/>
                <p:cNvSpPr/>
                <p:nvPr/>
              </p:nvSpPr>
              <p:spPr>
                <a:xfrm>
                  <a:off x="9602223" y="5704866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42"/>
                <p:cNvSpPr/>
                <p:nvPr/>
              </p:nvSpPr>
              <p:spPr>
                <a:xfrm>
                  <a:off x="9603849" y="5628862"/>
                  <a:ext cx="17074" cy="1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4" h="19088" extrusionOk="0">
                      <a:moveTo>
                        <a:pt x="8537" y="0"/>
                      </a:moveTo>
                      <a:cubicBezTo>
                        <a:pt x="-2846" y="0"/>
                        <a:pt x="-2846" y="19089"/>
                        <a:pt x="8537" y="19089"/>
                      </a:cubicBezTo>
                      <a:cubicBezTo>
                        <a:pt x="19920" y="19089"/>
                        <a:pt x="19920" y="0"/>
                        <a:pt x="8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84" name="Google Shape;984;p42"/>
            <p:cNvSpPr/>
            <p:nvPr/>
          </p:nvSpPr>
          <p:spPr>
            <a:xfrm>
              <a:off x="3639461" y="5365282"/>
              <a:ext cx="1062428" cy="329810"/>
            </a:xfrm>
            <a:custGeom>
              <a:avLst/>
              <a:gdLst/>
              <a:ahLst/>
              <a:cxnLst/>
              <a:rect l="l" t="t" r="r" b="b"/>
              <a:pathLst>
                <a:path w="1062428" h="329810" extrusionOk="0">
                  <a:moveTo>
                    <a:pt x="1274" y="2587"/>
                  </a:moveTo>
                  <a:cubicBezTo>
                    <a:pt x="108669" y="1314"/>
                    <a:pt x="217054" y="-2575"/>
                    <a:pt x="324166" y="2657"/>
                  </a:cubicBezTo>
                  <a:cubicBezTo>
                    <a:pt x="440328" y="8314"/>
                    <a:pt x="538602" y="5556"/>
                    <a:pt x="647764" y="5910"/>
                  </a:cubicBezTo>
                  <a:cubicBezTo>
                    <a:pt x="787894" y="6405"/>
                    <a:pt x="907944" y="2799"/>
                    <a:pt x="1054224" y="2516"/>
                  </a:cubicBezTo>
                  <a:cubicBezTo>
                    <a:pt x="1056629" y="26696"/>
                    <a:pt x="997452" y="37159"/>
                    <a:pt x="999007" y="69187"/>
                  </a:cubicBezTo>
                  <a:cubicBezTo>
                    <a:pt x="999997" y="89620"/>
                    <a:pt x="1061931" y="110264"/>
                    <a:pt x="1062426" y="131970"/>
                  </a:cubicBezTo>
                  <a:cubicBezTo>
                    <a:pt x="1062780" y="150211"/>
                    <a:pt x="1032236" y="155796"/>
                    <a:pt x="1032025" y="173966"/>
                  </a:cubicBezTo>
                  <a:cubicBezTo>
                    <a:pt x="1031813" y="193126"/>
                    <a:pt x="1041074" y="243324"/>
                    <a:pt x="1040155" y="261352"/>
                  </a:cubicBezTo>
                  <a:cubicBezTo>
                    <a:pt x="1039307" y="277826"/>
                    <a:pt x="1059316" y="294865"/>
                    <a:pt x="1057690" y="309571"/>
                  </a:cubicBezTo>
                  <a:cubicBezTo>
                    <a:pt x="968535" y="317206"/>
                    <a:pt x="886027" y="325054"/>
                    <a:pt x="796307" y="328448"/>
                  </a:cubicBezTo>
                  <a:cubicBezTo>
                    <a:pt x="677601" y="332973"/>
                    <a:pt x="564903" y="325125"/>
                    <a:pt x="451569" y="320953"/>
                  </a:cubicBezTo>
                  <a:cubicBezTo>
                    <a:pt x="351386" y="317277"/>
                    <a:pt x="252758" y="326680"/>
                    <a:pt x="147343" y="323569"/>
                  </a:cubicBezTo>
                  <a:cubicBezTo>
                    <a:pt x="102236" y="322226"/>
                    <a:pt x="49210" y="324701"/>
                    <a:pt x="921" y="323569"/>
                  </a:cubicBezTo>
                  <a:cubicBezTo>
                    <a:pt x="497" y="311267"/>
                    <a:pt x="143" y="297905"/>
                    <a:pt x="1" y="283835"/>
                  </a:cubicBezTo>
                  <a:cubicBezTo>
                    <a:pt x="-210" y="267928"/>
                    <a:pt x="24181" y="250818"/>
                    <a:pt x="24181" y="233425"/>
                  </a:cubicBezTo>
                  <a:cubicBezTo>
                    <a:pt x="24181" y="215114"/>
                    <a:pt x="-139" y="196449"/>
                    <a:pt x="72" y="177360"/>
                  </a:cubicBezTo>
                  <a:cubicBezTo>
                    <a:pt x="284" y="156644"/>
                    <a:pt x="24959" y="135434"/>
                    <a:pt x="25242" y="114930"/>
                  </a:cubicBezTo>
                  <a:cubicBezTo>
                    <a:pt x="25384" y="101073"/>
                    <a:pt x="1062" y="87640"/>
                    <a:pt x="1204" y="74348"/>
                  </a:cubicBezTo>
                  <a:cubicBezTo>
                    <a:pt x="1274" y="65581"/>
                    <a:pt x="25807" y="56673"/>
                    <a:pt x="25878" y="48259"/>
                  </a:cubicBezTo>
                  <a:cubicBezTo>
                    <a:pt x="25949" y="31998"/>
                    <a:pt x="1557" y="16868"/>
                    <a:pt x="1416" y="26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" name="Picture 41" descr="A person taking a selfie&#10;&#10;Description automatically generated">
            <a:extLst>
              <a:ext uri="{FF2B5EF4-FFF2-40B4-BE49-F238E27FC236}">
                <a16:creationId xmlns:a16="http://schemas.microsoft.com/office/drawing/2014/main" id="{606F0004-7A66-A658-0F3C-253E2958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434" b="-1"/>
          <a:stretch/>
        </p:blipFill>
        <p:spPr>
          <a:xfrm>
            <a:off x="956276" y="1436914"/>
            <a:ext cx="2893219" cy="3340825"/>
          </a:xfrm>
          <a:prstGeom prst="rect">
            <a:avLst/>
          </a:prstGeom>
        </p:spPr>
      </p:pic>
      <p:grpSp>
        <p:nvGrpSpPr>
          <p:cNvPr id="43" name="Google Shape;990;p43">
            <a:extLst>
              <a:ext uri="{FF2B5EF4-FFF2-40B4-BE49-F238E27FC236}">
                <a16:creationId xmlns:a16="http://schemas.microsoft.com/office/drawing/2014/main" id="{DAEBA3C5-55E8-F8A1-A129-C947B7FE71A3}"/>
              </a:ext>
            </a:extLst>
          </p:cNvPr>
          <p:cNvGrpSpPr/>
          <p:nvPr/>
        </p:nvGrpSpPr>
        <p:grpSpPr>
          <a:xfrm rot="3272532" flipH="1">
            <a:off x="-420133" y="3380759"/>
            <a:ext cx="2999780" cy="2635431"/>
            <a:chOff x="-511559" y="3197866"/>
            <a:chExt cx="3060497" cy="2689841"/>
          </a:xfrm>
        </p:grpSpPr>
        <p:sp>
          <p:nvSpPr>
            <p:cNvPr id="44" name="Google Shape;991;p43">
              <a:extLst>
                <a:ext uri="{FF2B5EF4-FFF2-40B4-BE49-F238E27FC236}">
                  <a16:creationId xmlns:a16="http://schemas.microsoft.com/office/drawing/2014/main" id="{4C2BDB0D-1D83-5E90-7EB9-659F2AEF1F11}"/>
                </a:ext>
              </a:extLst>
            </p:cNvPr>
            <p:cNvSpPr/>
            <p:nvPr/>
          </p:nvSpPr>
          <p:spPr>
            <a:xfrm>
              <a:off x="-510971" y="3197866"/>
              <a:ext cx="3059909" cy="2689841"/>
            </a:xfrm>
            <a:custGeom>
              <a:avLst/>
              <a:gdLst/>
              <a:ahLst/>
              <a:cxnLst/>
              <a:rect l="l" t="t" r="r" b="b"/>
              <a:pathLst>
                <a:path w="1489007" h="1308925" extrusionOk="0">
                  <a:moveTo>
                    <a:pt x="1209770" y="1308926"/>
                  </a:moveTo>
                  <a:lnTo>
                    <a:pt x="0" y="873919"/>
                  </a:lnTo>
                  <a:lnTo>
                    <a:pt x="117634" y="546830"/>
                  </a:lnTo>
                  <a:cubicBezTo>
                    <a:pt x="121063" y="546640"/>
                    <a:pt x="124587" y="546545"/>
                    <a:pt x="127445" y="547307"/>
                  </a:cubicBezTo>
                  <a:cubicBezTo>
                    <a:pt x="132112" y="540544"/>
                    <a:pt x="131636" y="533686"/>
                    <a:pt x="138398" y="528733"/>
                  </a:cubicBezTo>
                  <a:cubicBezTo>
                    <a:pt x="145732" y="523208"/>
                    <a:pt x="157067" y="521875"/>
                    <a:pt x="164211" y="516160"/>
                  </a:cubicBezTo>
                  <a:cubicBezTo>
                    <a:pt x="170974" y="510731"/>
                    <a:pt x="173641" y="500539"/>
                    <a:pt x="176308" y="490442"/>
                  </a:cubicBezTo>
                  <a:cubicBezTo>
                    <a:pt x="176974" y="487394"/>
                    <a:pt x="177832" y="484346"/>
                    <a:pt x="178689" y="481394"/>
                  </a:cubicBezTo>
                  <a:cubicBezTo>
                    <a:pt x="180022" y="476441"/>
                    <a:pt x="181832" y="471869"/>
                    <a:pt x="184309" y="468154"/>
                  </a:cubicBezTo>
                  <a:cubicBezTo>
                    <a:pt x="202882" y="475488"/>
                    <a:pt x="210788" y="436055"/>
                    <a:pt x="214884" y="424624"/>
                  </a:cubicBezTo>
                  <a:lnTo>
                    <a:pt x="226219" y="393192"/>
                  </a:lnTo>
                  <a:cubicBezTo>
                    <a:pt x="229076" y="385286"/>
                    <a:pt x="230600" y="375571"/>
                    <a:pt x="234887" y="368522"/>
                  </a:cubicBezTo>
                  <a:cubicBezTo>
                    <a:pt x="236125" y="366427"/>
                    <a:pt x="238411" y="367094"/>
                    <a:pt x="239554" y="365379"/>
                  </a:cubicBezTo>
                  <a:cubicBezTo>
                    <a:pt x="245554" y="356140"/>
                    <a:pt x="249746" y="347091"/>
                    <a:pt x="253651" y="337566"/>
                  </a:cubicBezTo>
                  <a:cubicBezTo>
                    <a:pt x="254889" y="334709"/>
                    <a:pt x="255937" y="331851"/>
                    <a:pt x="256985" y="328898"/>
                  </a:cubicBezTo>
                  <a:cubicBezTo>
                    <a:pt x="257461" y="327755"/>
                    <a:pt x="257842" y="326708"/>
                    <a:pt x="258223" y="325565"/>
                  </a:cubicBezTo>
                  <a:cubicBezTo>
                    <a:pt x="262128" y="314897"/>
                    <a:pt x="262319" y="319754"/>
                    <a:pt x="271939" y="320040"/>
                  </a:cubicBezTo>
                  <a:cubicBezTo>
                    <a:pt x="273939" y="320040"/>
                    <a:pt x="275463" y="319564"/>
                    <a:pt x="276987" y="318802"/>
                  </a:cubicBezTo>
                  <a:cubicBezTo>
                    <a:pt x="278416" y="318230"/>
                    <a:pt x="279845" y="317564"/>
                    <a:pt x="281369" y="317183"/>
                  </a:cubicBezTo>
                  <a:cubicBezTo>
                    <a:pt x="283845" y="316801"/>
                    <a:pt x="285464" y="317564"/>
                    <a:pt x="287179" y="317754"/>
                  </a:cubicBezTo>
                  <a:cubicBezTo>
                    <a:pt x="288417" y="317945"/>
                    <a:pt x="289750" y="317754"/>
                    <a:pt x="291655" y="316516"/>
                  </a:cubicBezTo>
                  <a:cubicBezTo>
                    <a:pt x="296799" y="312992"/>
                    <a:pt x="300609" y="302800"/>
                    <a:pt x="303562" y="297751"/>
                  </a:cubicBezTo>
                  <a:cubicBezTo>
                    <a:pt x="311277" y="299847"/>
                    <a:pt x="316992" y="298323"/>
                    <a:pt x="324803" y="300323"/>
                  </a:cubicBezTo>
                  <a:cubicBezTo>
                    <a:pt x="329660" y="293561"/>
                    <a:pt x="330232" y="283559"/>
                    <a:pt x="333661" y="275844"/>
                  </a:cubicBezTo>
                  <a:cubicBezTo>
                    <a:pt x="334899" y="273272"/>
                    <a:pt x="336423" y="270891"/>
                    <a:pt x="338709" y="269081"/>
                  </a:cubicBezTo>
                  <a:cubicBezTo>
                    <a:pt x="338995" y="268796"/>
                    <a:pt x="339471" y="268415"/>
                    <a:pt x="339947" y="268224"/>
                  </a:cubicBezTo>
                  <a:cubicBezTo>
                    <a:pt x="342233" y="266605"/>
                    <a:pt x="345377" y="265367"/>
                    <a:pt x="347853" y="264890"/>
                  </a:cubicBezTo>
                  <a:cubicBezTo>
                    <a:pt x="348996" y="264605"/>
                    <a:pt x="356521" y="265748"/>
                    <a:pt x="356806" y="265462"/>
                  </a:cubicBezTo>
                  <a:cubicBezTo>
                    <a:pt x="362236" y="261366"/>
                    <a:pt x="356806" y="241078"/>
                    <a:pt x="357473" y="234696"/>
                  </a:cubicBezTo>
                  <a:cubicBezTo>
                    <a:pt x="358330" y="226409"/>
                    <a:pt x="357092" y="220599"/>
                    <a:pt x="354806" y="212884"/>
                  </a:cubicBezTo>
                  <a:cubicBezTo>
                    <a:pt x="353949" y="210026"/>
                    <a:pt x="348424" y="201454"/>
                    <a:pt x="350330" y="198596"/>
                  </a:cubicBezTo>
                  <a:cubicBezTo>
                    <a:pt x="354139" y="193262"/>
                    <a:pt x="379952" y="203549"/>
                    <a:pt x="385096" y="204597"/>
                  </a:cubicBezTo>
                  <a:cubicBezTo>
                    <a:pt x="386239" y="204788"/>
                    <a:pt x="387191" y="204978"/>
                    <a:pt x="388334" y="205169"/>
                  </a:cubicBezTo>
                  <a:cubicBezTo>
                    <a:pt x="394525" y="206312"/>
                    <a:pt x="400717" y="207264"/>
                    <a:pt x="407003" y="208312"/>
                  </a:cubicBezTo>
                  <a:cubicBezTo>
                    <a:pt x="410051" y="208788"/>
                    <a:pt x="413290" y="209360"/>
                    <a:pt x="416338" y="209931"/>
                  </a:cubicBezTo>
                  <a:cubicBezTo>
                    <a:pt x="417481" y="210026"/>
                    <a:pt x="418433" y="210312"/>
                    <a:pt x="419576" y="210503"/>
                  </a:cubicBezTo>
                  <a:cubicBezTo>
                    <a:pt x="420433" y="209741"/>
                    <a:pt x="421100" y="208598"/>
                    <a:pt x="421291" y="207074"/>
                  </a:cubicBezTo>
                  <a:cubicBezTo>
                    <a:pt x="422148" y="204121"/>
                    <a:pt x="421767" y="199930"/>
                    <a:pt x="421291" y="195834"/>
                  </a:cubicBezTo>
                  <a:cubicBezTo>
                    <a:pt x="420814" y="191357"/>
                    <a:pt x="420338" y="186785"/>
                    <a:pt x="421005" y="183928"/>
                  </a:cubicBezTo>
                  <a:cubicBezTo>
                    <a:pt x="422624" y="177165"/>
                    <a:pt x="425958" y="171736"/>
                    <a:pt x="427387" y="164878"/>
                  </a:cubicBezTo>
                  <a:cubicBezTo>
                    <a:pt x="429196" y="155353"/>
                    <a:pt x="430435" y="141732"/>
                    <a:pt x="434816" y="131445"/>
                  </a:cubicBezTo>
                  <a:cubicBezTo>
                    <a:pt x="435864" y="128969"/>
                    <a:pt x="437197" y="126587"/>
                    <a:pt x="438626" y="124587"/>
                  </a:cubicBezTo>
                  <a:cubicBezTo>
                    <a:pt x="439007" y="124016"/>
                    <a:pt x="439388" y="123635"/>
                    <a:pt x="439769" y="123349"/>
                  </a:cubicBezTo>
                  <a:cubicBezTo>
                    <a:pt x="441388" y="121730"/>
                    <a:pt x="443103" y="121825"/>
                    <a:pt x="445198" y="120491"/>
                  </a:cubicBezTo>
                  <a:cubicBezTo>
                    <a:pt x="446627" y="119539"/>
                    <a:pt x="448056" y="118586"/>
                    <a:pt x="449389" y="117539"/>
                  </a:cubicBezTo>
                  <a:cubicBezTo>
                    <a:pt x="454247" y="114300"/>
                    <a:pt x="458819" y="110966"/>
                    <a:pt x="463487" y="107442"/>
                  </a:cubicBezTo>
                  <a:cubicBezTo>
                    <a:pt x="472821" y="100298"/>
                    <a:pt x="479679" y="93917"/>
                    <a:pt x="484441" y="83915"/>
                  </a:cubicBezTo>
                  <a:cubicBezTo>
                    <a:pt x="487680" y="77057"/>
                    <a:pt x="493966" y="70390"/>
                    <a:pt x="499396" y="64199"/>
                  </a:cubicBezTo>
                  <a:cubicBezTo>
                    <a:pt x="499967" y="63722"/>
                    <a:pt x="500348" y="63151"/>
                    <a:pt x="500824" y="62675"/>
                  </a:cubicBezTo>
                  <a:cubicBezTo>
                    <a:pt x="502920" y="60293"/>
                    <a:pt x="505111" y="58579"/>
                    <a:pt x="507302" y="57245"/>
                  </a:cubicBezTo>
                  <a:cubicBezTo>
                    <a:pt x="511493" y="54578"/>
                    <a:pt x="515874" y="52864"/>
                    <a:pt x="520065" y="49340"/>
                  </a:cubicBezTo>
                  <a:cubicBezTo>
                    <a:pt x="526352" y="44291"/>
                    <a:pt x="532447" y="40291"/>
                    <a:pt x="537686" y="34385"/>
                  </a:cubicBezTo>
                  <a:cubicBezTo>
                    <a:pt x="540353" y="31433"/>
                    <a:pt x="542449" y="26003"/>
                    <a:pt x="545306" y="23432"/>
                  </a:cubicBezTo>
                  <a:cubicBezTo>
                    <a:pt x="550640" y="18669"/>
                    <a:pt x="557784" y="20860"/>
                    <a:pt x="564166" y="22384"/>
                  </a:cubicBezTo>
                  <a:cubicBezTo>
                    <a:pt x="565499" y="22670"/>
                    <a:pt x="566928" y="22955"/>
                    <a:pt x="568071" y="23241"/>
                  </a:cubicBezTo>
                  <a:cubicBezTo>
                    <a:pt x="570166" y="20384"/>
                    <a:pt x="569309" y="16002"/>
                    <a:pt x="568071" y="11621"/>
                  </a:cubicBezTo>
                  <a:lnTo>
                    <a:pt x="572262" y="0"/>
                  </a:lnTo>
                  <a:lnTo>
                    <a:pt x="574643" y="857"/>
                  </a:lnTo>
                  <a:cubicBezTo>
                    <a:pt x="573500" y="3905"/>
                    <a:pt x="571976" y="6001"/>
                    <a:pt x="574167" y="9811"/>
                  </a:cubicBezTo>
                  <a:cubicBezTo>
                    <a:pt x="575024" y="11049"/>
                    <a:pt x="576167" y="12287"/>
                    <a:pt x="577310" y="13430"/>
                  </a:cubicBezTo>
                  <a:cubicBezTo>
                    <a:pt x="579691" y="15621"/>
                    <a:pt x="582549" y="17812"/>
                    <a:pt x="584454" y="20288"/>
                  </a:cubicBezTo>
                  <a:cubicBezTo>
                    <a:pt x="588836" y="26099"/>
                    <a:pt x="591312" y="26289"/>
                    <a:pt x="596741" y="29813"/>
                  </a:cubicBezTo>
                  <a:cubicBezTo>
                    <a:pt x="605219" y="35147"/>
                    <a:pt x="609314" y="48101"/>
                    <a:pt x="609505" y="58388"/>
                  </a:cubicBezTo>
                  <a:cubicBezTo>
                    <a:pt x="617506" y="62960"/>
                    <a:pt x="623506" y="67818"/>
                    <a:pt x="630936" y="73628"/>
                  </a:cubicBezTo>
                  <a:cubicBezTo>
                    <a:pt x="632365" y="74676"/>
                    <a:pt x="633698" y="75724"/>
                    <a:pt x="635127" y="76486"/>
                  </a:cubicBezTo>
                  <a:cubicBezTo>
                    <a:pt x="637889" y="78296"/>
                    <a:pt x="640652" y="79629"/>
                    <a:pt x="643414" y="80867"/>
                  </a:cubicBezTo>
                  <a:cubicBezTo>
                    <a:pt x="649986" y="83630"/>
                    <a:pt x="656844" y="85344"/>
                    <a:pt x="663988" y="87916"/>
                  </a:cubicBezTo>
                  <a:cubicBezTo>
                    <a:pt x="665036" y="86106"/>
                    <a:pt x="666464" y="85820"/>
                    <a:pt x="668369" y="87059"/>
                  </a:cubicBezTo>
                  <a:cubicBezTo>
                    <a:pt x="671989" y="90011"/>
                    <a:pt x="674561" y="93726"/>
                    <a:pt x="676180" y="98203"/>
                  </a:cubicBezTo>
                  <a:cubicBezTo>
                    <a:pt x="679323" y="104585"/>
                    <a:pt x="680466" y="110585"/>
                    <a:pt x="686657" y="114681"/>
                  </a:cubicBezTo>
                  <a:cubicBezTo>
                    <a:pt x="692468" y="118396"/>
                    <a:pt x="700754" y="120968"/>
                    <a:pt x="708850" y="123158"/>
                  </a:cubicBezTo>
                  <a:cubicBezTo>
                    <a:pt x="711898" y="123920"/>
                    <a:pt x="714947" y="124873"/>
                    <a:pt x="717804" y="125730"/>
                  </a:cubicBezTo>
                  <a:cubicBezTo>
                    <a:pt x="719899" y="126397"/>
                    <a:pt x="721900" y="126968"/>
                    <a:pt x="723710" y="127635"/>
                  </a:cubicBezTo>
                  <a:cubicBezTo>
                    <a:pt x="733425" y="131255"/>
                    <a:pt x="733520" y="130588"/>
                    <a:pt x="742093" y="129826"/>
                  </a:cubicBezTo>
                  <a:cubicBezTo>
                    <a:pt x="742950" y="129731"/>
                    <a:pt x="748379" y="129445"/>
                    <a:pt x="749141" y="129159"/>
                  </a:cubicBezTo>
                  <a:cubicBezTo>
                    <a:pt x="750856" y="127349"/>
                    <a:pt x="752951" y="126016"/>
                    <a:pt x="755332" y="125159"/>
                  </a:cubicBezTo>
                  <a:lnTo>
                    <a:pt x="769144" y="122968"/>
                  </a:lnTo>
                  <a:cubicBezTo>
                    <a:pt x="771620" y="122206"/>
                    <a:pt x="773621" y="120872"/>
                    <a:pt x="775430" y="118967"/>
                  </a:cubicBezTo>
                  <a:cubicBezTo>
                    <a:pt x="777049" y="119063"/>
                    <a:pt x="778764" y="119158"/>
                    <a:pt x="780383" y="119348"/>
                  </a:cubicBezTo>
                  <a:cubicBezTo>
                    <a:pt x="783241" y="118586"/>
                    <a:pt x="786289" y="117443"/>
                    <a:pt x="789146" y="116491"/>
                  </a:cubicBezTo>
                  <a:cubicBezTo>
                    <a:pt x="794766" y="114491"/>
                    <a:pt x="797243" y="112109"/>
                    <a:pt x="802386" y="113919"/>
                  </a:cubicBezTo>
                  <a:cubicBezTo>
                    <a:pt x="802862" y="114110"/>
                    <a:pt x="803338" y="114395"/>
                    <a:pt x="803815" y="114586"/>
                  </a:cubicBezTo>
                  <a:cubicBezTo>
                    <a:pt x="808482" y="116681"/>
                    <a:pt x="807720" y="117729"/>
                    <a:pt x="809911" y="120491"/>
                  </a:cubicBezTo>
                  <a:cubicBezTo>
                    <a:pt x="810197" y="120872"/>
                    <a:pt x="810387" y="121158"/>
                    <a:pt x="810673" y="121539"/>
                  </a:cubicBezTo>
                  <a:cubicBezTo>
                    <a:pt x="816673" y="128492"/>
                    <a:pt x="828485" y="126778"/>
                    <a:pt x="834485" y="133350"/>
                  </a:cubicBezTo>
                  <a:cubicBezTo>
                    <a:pt x="836771" y="135731"/>
                    <a:pt x="835914" y="138970"/>
                    <a:pt x="839057" y="141351"/>
                  </a:cubicBezTo>
                  <a:cubicBezTo>
                    <a:pt x="843439" y="144780"/>
                    <a:pt x="852202" y="146018"/>
                    <a:pt x="857536" y="147923"/>
                  </a:cubicBezTo>
                  <a:cubicBezTo>
                    <a:pt x="864489" y="150400"/>
                    <a:pt x="871347" y="152495"/>
                    <a:pt x="878205" y="154591"/>
                  </a:cubicBezTo>
                  <a:cubicBezTo>
                    <a:pt x="881158" y="155448"/>
                    <a:pt x="884206" y="156305"/>
                    <a:pt x="887254" y="157067"/>
                  </a:cubicBezTo>
                  <a:cubicBezTo>
                    <a:pt x="898970" y="160401"/>
                    <a:pt x="910780" y="163640"/>
                    <a:pt x="922591" y="167926"/>
                  </a:cubicBezTo>
                  <a:cubicBezTo>
                    <a:pt x="933926" y="172022"/>
                    <a:pt x="948309" y="174689"/>
                    <a:pt x="954596" y="186404"/>
                  </a:cubicBezTo>
                  <a:cubicBezTo>
                    <a:pt x="955262" y="187643"/>
                    <a:pt x="955548" y="188976"/>
                    <a:pt x="955834" y="190310"/>
                  </a:cubicBezTo>
                  <a:cubicBezTo>
                    <a:pt x="956310" y="192215"/>
                    <a:pt x="956881" y="193929"/>
                    <a:pt x="958691" y="195072"/>
                  </a:cubicBezTo>
                  <a:cubicBezTo>
                    <a:pt x="960025" y="195929"/>
                    <a:pt x="961739" y="196215"/>
                    <a:pt x="963549" y="196310"/>
                  </a:cubicBezTo>
                  <a:cubicBezTo>
                    <a:pt x="966883" y="196406"/>
                    <a:pt x="970597" y="195644"/>
                    <a:pt x="973455" y="196406"/>
                  </a:cubicBezTo>
                  <a:cubicBezTo>
                    <a:pt x="980599" y="198215"/>
                    <a:pt x="986695" y="203454"/>
                    <a:pt x="994505" y="201930"/>
                  </a:cubicBezTo>
                  <a:cubicBezTo>
                    <a:pt x="999744" y="200882"/>
                    <a:pt x="1003268" y="196691"/>
                    <a:pt x="1007936" y="194405"/>
                  </a:cubicBezTo>
                  <a:cubicBezTo>
                    <a:pt x="1022699" y="186785"/>
                    <a:pt x="1032034" y="189738"/>
                    <a:pt x="1044702" y="194405"/>
                  </a:cubicBezTo>
                  <a:cubicBezTo>
                    <a:pt x="1046893" y="195263"/>
                    <a:pt x="1049179" y="196120"/>
                    <a:pt x="1051465" y="196977"/>
                  </a:cubicBezTo>
                  <a:cubicBezTo>
                    <a:pt x="1052036" y="197168"/>
                    <a:pt x="1052703" y="197453"/>
                    <a:pt x="1053370" y="197739"/>
                  </a:cubicBezTo>
                  <a:cubicBezTo>
                    <a:pt x="1058894" y="200025"/>
                    <a:pt x="1066705" y="204407"/>
                    <a:pt x="1071944" y="204407"/>
                  </a:cubicBezTo>
                  <a:cubicBezTo>
                    <a:pt x="1074896" y="204407"/>
                    <a:pt x="1077468" y="202692"/>
                    <a:pt x="1079945" y="202597"/>
                  </a:cubicBezTo>
                  <a:cubicBezTo>
                    <a:pt x="1090803" y="202311"/>
                    <a:pt x="1109186" y="227933"/>
                    <a:pt x="1121093" y="218885"/>
                  </a:cubicBezTo>
                  <a:cubicBezTo>
                    <a:pt x="1125093" y="221456"/>
                    <a:pt x="1124426" y="224504"/>
                    <a:pt x="1123283" y="227648"/>
                  </a:cubicBezTo>
                  <a:lnTo>
                    <a:pt x="1122712" y="229267"/>
                  </a:lnTo>
                  <a:cubicBezTo>
                    <a:pt x="1122140" y="230886"/>
                    <a:pt x="1121664" y="232505"/>
                    <a:pt x="1121759" y="234029"/>
                  </a:cubicBezTo>
                  <a:cubicBezTo>
                    <a:pt x="1122140" y="236887"/>
                    <a:pt x="1124522" y="240411"/>
                    <a:pt x="1127284" y="243840"/>
                  </a:cubicBezTo>
                  <a:cubicBezTo>
                    <a:pt x="1130522" y="247555"/>
                    <a:pt x="1134332" y="251079"/>
                    <a:pt x="1136714" y="253174"/>
                  </a:cubicBezTo>
                  <a:cubicBezTo>
                    <a:pt x="1143476" y="258985"/>
                    <a:pt x="1145000" y="257556"/>
                    <a:pt x="1151858" y="258128"/>
                  </a:cubicBezTo>
                  <a:cubicBezTo>
                    <a:pt x="1157097" y="258509"/>
                    <a:pt x="1161955" y="260985"/>
                    <a:pt x="1167098" y="262795"/>
                  </a:cubicBezTo>
                  <a:cubicBezTo>
                    <a:pt x="1176242" y="266129"/>
                    <a:pt x="1185386" y="269558"/>
                    <a:pt x="1194625" y="272701"/>
                  </a:cubicBezTo>
                  <a:cubicBezTo>
                    <a:pt x="1195578" y="273082"/>
                    <a:pt x="1196435" y="273272"/>
                    <a:pt x="1197102" y="273463"/>
                  </a:cubicBezTo>
                  <a:cubicBezTo>
                    <a:pt x="1201007" y="274701"/>
                    <a:pt x="1202817" y="274701"/>
                    <a:pt x="1207103" y="273082"/>
                  </a:cubicBezTo>
                  <a:cubicBezTo>
                    <a:pt x="1207580" y="272891"/>
                    <a:pt x="1208056" y="272606"/>
                    <a:pt x="1208627" y="272415"/>
                  </a:cubicBezTo>
                  <a:cubicBezTo>
                    <a:pt x="1214152" y="270129"/>
                    <a:pt x="1213866" y="271272"/>
                    <a:pt x="1219295" y="271272"/>
                  </a:cubicBezTo>
                  <a:cubicBezTo>
                    <a:pt x="1225106" y="271177"/>
                    <a:pt x="1226630" y="270129"/>
                    <a:pt x="1232821" y="272510"/>
                  </a:cubicBezTo>
                  <a:cubicBezTo>
                    <a:pt x="1239869" y="275177"/>
                    <a:pt x="1248156" y="279845"/>
                    <a:pt x="1255681" y="280511"/>
                  </a:cubicBezTo>
                  <a:cubicBezTo>
                    <a:pt x="1264539" y="281369"/>
                    <a:pt x="1268444" y="275463"/>
                    <a:pt x="1277303" y="278130"/>
                  </a:cubicBezTo>
                  <a:cubicBezTo>
                    <a:pt x="1279684" y="278892"/>
                    <a:pt x="1282256" y="280035"/>
                    <a:pt x="1284732" y="281178"/>
                  </a:cubicBezTo>
                  <a:cubicBezTo>
                    <a:pt x="1287494" y="282321"/>
                    <a:pt x="1290161" y="283559"/>
                    <a:pt x="1292923" y="283940"/>
                  </a:cubicBezTo>
                  <a:cubicBezTo>
                    <a:pt x="1293114" y="283940"/>
                    <a:pt x="1293400" y="283940"/>
                    <a:pt x="1293590" y="283940"/>
                  </a:cubicBezTo>
                  <a:cubicBezTo>
                    <a:pt x="1298448" y="284512"/>
                    <a:pt x="1301210" y="282512"/>
                    <a:pt x="1305782" y="281273"/>
                  </a:cubicBezTo>
                  <a:cubicBezTo>
                    <a:pt x="1320832" y="277463"/>
                    <a:pt x="1337310" y="291846"/>
                    <a:pt x="1352360" y="294037"/>
                  </a:cubicBezTo>
                  <a:cubicBezTo>
                    <a:pt x="1353788" y="292703"/>
                    <a:pt x="1354931" y="290989"/>
                    <a:pt x="1355598" y="289179"/>
                  </a:cubicBezTo>
                  <a:cubicBezTo>
                    <a:pt x="1359980" y="289751"/>
                    <a:pt x="1359598" y="295085"/>
                    <a:pt x="1362361" y="297656"/>
                  </a:cubicBezTo>
                  <a:cubicBezTo>
                    <a:pt x="1363694" y="298895"/>
                    <a:pt x="1365885" y="299847"/>
                    <a:pt x="1368076" y="300609"/>
                  </a:cubicBezTo>
                  <a:cubicBezTo>
                    <a:pt x="1369409" y="301181"/>
                    <a:pt x="1370743" y="301752"/>
                    <a:pt x="1371695" y="302324"/>
                  </a:cubicBezTo>
                  <a:cubicBezTo>
                    <a:pt x="1373219" y="303181"/>
                    <a:pt x="1374743" y="304229"/>
                    <a:pt x="1376267" y="305276"/>
                  </a:cubicBezTo>
                  <a:cubicBezTo>
                    <a:pt x="1382839" y="310039"/>
                    <a:pt x="1388650" y="315849"/>
                    <a:pt x="1397032" y="317849"/>
                  </a:cubicBezTo>
                  <a:cubicBezTo>
                    <a:pt x="1406081" y="320040"/>
                    <a:pt x="1415320" y="316611"/>
                    <a:pt x="1424654" y="317849"/>
                  </a:cubicBezTo>
                  <a:cubicBezTo>
                    <a:pt x="1427416" y="318230"/>
                    <a:pt x="1429893" y="319754"/>
                    <a:pt x="1432465" y="320040"/>
                  </a:cubicBezTo>
                  <a:cubicBezTo>
                    <a:pt x="1434560" y="320231"/>
                    <a:pt x="1436941" y="319278"/>
                    <a:pt x="1438561" y="319373"/>
                  </a:cubicBezTo>
                  <a:cubicBezTo>
                    <a:pt x="1442371" y="319659"/>
                    <a:pt x="1446562" y="321088"/>
                    <a:pt x="1450562" y="322707"/>
                  </a:cubicBezTo>
                  <a:cubicBezTo>
                    <a:pt x="1453515" y="323850"/>
                    <a:pt x="1456468" y="325184"/>
                    <a:pt x="1459230" y="326136"/>
                  </a:cubicBezTo>
                  <a:lnTo>
                    <a:pt x="1459706" y="326326"/>
                  </a:lnTo>
                  <a:cubicBezTo>
                    <a:pt x="1466374" y="328708"/>
                    <a:pt x="1473041" y="330994"/>
                    <a:pt x="1479709" y="333566"/>
                  </a:cubicBezTo>
                  <a:cubicBezTo>
                    <a:pt x="1479709" y="334232"/>
                    <a:pt x="1479709" y="334899"/>
                    <a:pt x="1479042" y="335566"/>
                  </a:cubicBezTo>
                  <a:cubicBezTo>
                    <a:pt x="1475613" y="337090"/>
                    <a:pt x="1472565" y="339376"/>
                    <a:pt x="1469993" y="342233"/>
                  </a:cubicBezTo>
                  <a:cubicBezTo>
                    <a:pt x="1467422" y="345567"/>
                    <a:pt x="1462564" y="356330"/>
                    <a:pt x="1462373" y="360998"/>
                  </a:cubicBezTo>
                  <a:cubicBezTo>
                    <a:pt x="1461992" y="368046"/>
                    <a:pt x="1462754" y="365855"/>
                    <a:pt x="1467040" y="370523"/>
                  </a:cubicBezTo>
                  <a:cubicBezTo>
                    <a:pt x="1470089" y="373761"/>
                    <a:pt x="1472756" y="374904"/>
                    <a:pt x="1476089" y="377571"/>
                  </a:cubicBezTo>
                  <a:cubicBezTo>
                    <a:pt x="1482281" y="382619"/>
                    <a:pt x="1481519" y="379095"/>
                    <a:pt x="1483519" y="388715"/>
                  </a:cubicBezTo>
                  <a:cubicBezTo>
                    <a:pt x="1485233" y="396335"/>
                    <a:pt x="1485900" y="402336"/>
                    <a:pt x="1484566" y="408432"/>
                  </a:cubicBezTo>
                  <a:cubicBezTo>
                    <a:pt x="1483900" y="411290"/>
                    <a:pt x="1482852" y="414052"/>
                    <a:pt x="1481138" y="417100"/>
                  </a:cubicBezTo>
                  <a:cubicBezTo>
                    <a:pt x="1480566" y="418148"/>
                    <a:pt x="1479899" y="419291"/>
                    <a:pt x="1479137" y="420529"/>
                  </a:cubicBezTo>
                  <a:cubicBezTo>
                    <a:pt x="1476661" y="424434"/>
                    <a:pt x="1474470" y="421291"/>
                    <a:pt x="1474661" y="427958"/>
                  </a:cubicBezTo>
                  <a:cubicBezTo>
                    <a:pt x="1474946" y="435197"/>
                    <a:pt x="1481423" y="444818"/>
                    <a:pt x="1484376" y="451199"/>
                  </a:cubicBezTo>
                  <a:cubicBezTo>
                    <a:pt x="1487900" y="458629"/>
                    <a:pt x="1489329" y="462534"/>
                    <a:pt x="1488948" y="467487"/>
                  </a:cubicBezTo>
                  <a:cubicBezTo>
                    <a:pt x="1488662" y="470440"/>
                    <a:pt x="1487710" y="473678"/>
                    <a:pt x="1486281" y="478250"/>
                  </a:cubicBezTo>
                  <a:cubicBezTo>
                    <a:pt x="1484566" y="483680"/>
                    <a:pt x="1483709" y="490823"/>
                    <a:pt x="1482662" y="498158"/>
                  </a:cubicBezTo>
                  <a:cubicBezTo>
                    <a:pt x="1482185" y="501206"/>
                    <a:pt x="1481709" y="504444"/>
                    <a:pt x="1481042" y="507397"/>
                  </a:cubicBezTo>
                  <a:cubicBezTo>
                    <a:pt x="1479042" y="516731"/>
                    <a:pt x="1475708" y="525113"/>
                    <a:pt x="1468564" y="528828"/>
                  </a:cubicBezTo>
                  <a:cubicBezTo>
                    <a:pt x="1470089" y="529685"/>
                    <a:pt x="1472756" y="531209"/>
                    <a:pt x="1475327" y="532924"/>
                  </a:cubicBezTo>
                  <a:cubicBezTo>
                    <a:pt x="1478852" y="535210"/>
                    <a:pt x="1482281" y="537782"/>
                    <a:pt x="1483043" y="540163"/>
                  </a:cubicBezTo>
                  <a:cubicBezTo>
                    <a:pt x="1485614" y="548069"/>
                    <a:pt x="1474089" y="558356"/>
                    <a:pt x="1476280" y="566833"/>
                  </a:cubicBezTo>
                  <a:cubicBezTo>
                    <a:pt x="1477232" y="570833"/>
                    <a:pt x="1479423" y="569976"/>
                    <a:pt x="1479137" y="574929"/>
                  </a:cubicBezTo>
                  <a:cubicBezTo>
                    <a:pt x="1478947" y="577501"/>
                    <a:pt x="1476565" y="581216"/>
                    <a:pt x="1475708" y="583692"/>
                  </a:cubicBezTo>
                  <a:cubicBezTo>
                    <a:pt x="1475518" y="584264"/>
                    <a:pt x="1475137" y="584930"/>
                    <a:pt x="1474851" y="585692"/>
                  </a:cubicBezTo>
                  <a:cubicBezTo>
                    <a:pt x="1473708" y="588264"/>
                    <a:pt x="1472374" y="591312"/>
                    <a:pt x="1471231" y="594265"/>
                  </a:cubicBezTo>
                  <a:cubicBezTo>
                    <a:pt x="1470279" y="596837"/>
                    <a:pt x="1469612" y="599313"/>
                    <a:pt x="1469517" y="601504"/>
                  </a:cubicBezTo>
                  <a:cubicBezTo>
                    <a:pt x="1469136" y="610172"/>
                    <a:pt x="1481995" y="625697"/>
                    <a:pt x="1470660" y="630650"/>
                  </a:cubicBezTo>
                  <a:cubicBezTo>
                    <a:pt x="1468946" y="631317"/>
                    <a:pt x="1465516" y="628460"/>
                    <a:pt x="1463897" y="629222"/>
                  </a:cubicBezTo>
                  <a:cubicBezTo>
                    <a:pt x="1459516" y="631412"/>
                    <a:pt x="1457801" y="637699"/>
                    <a:pt x="1455039" y="641414"/>
                  </a:cubicBezTo>
                  <a:cubicBezTo>
                    <a:pt x="1448562" y="649986"/>
                    <a:pt x="1447514" y="649415"/>
                    <a:pt x="1437894" y="647414"/>
                  </a:cubicBezTo>
                  <a:cubicBezTo>
                    <a:pt x="1436465" y="650939"/>
                    <a:pt x="1433798" y="650843"/>
                    <a:pt x="1432179" y="653225"/>
                  </a:cubicBezTo>
                  <a:cubicBezTo>
                    <a:pt x="1431989" y="653415"/>
                    <a:pt x="1431893" y="653796"/>
                    <a:pt x="1431798" y="654082"/>
                  </a:cubicBezTo>
                  <a:cubicBezTo>
                    <a:pt x="1430750" y="655892"/>
                    <a:pt x="1430369" y="657987"/>
                    <a:pt x="1429226" y="659606"/>
                  </a:cubicBezTo>
                  <a:lnTo>
                    <a:pt x="1429226" y="659606"/>
                  </a:lnTo>
                  <a:cubicBezTo>
                    <a:pt x="1427131" y="662369"/>
                    <a:pt x="1425321" y="665036"/>
                    <a:pt x="1423416" y="667512"/>
                  </a:cubicBezTo>
                  <a:cubicBezTo>
                    <a:pt x="1420463" y="671608"/>
                    <a:pt x="1417320" y="675227"/>
                    <a:pt x="1413224" y="678275"/>
                  </a:cubicBezTo>
                  <a:cubicBezTo>
                    <a:pt x="1410843" y="680085"/>
                    <a:pt x="1408081" y="681800"/>
                    <a:pt x="1404842" y="683133"/>
                  </a:cubicBezTo>
                  <a:cubicBezTo>
                    <a:pt x="1395031" y="687419"/>
                    <a:pt x="1394174" y="688181"/>
                    <a:pt x="1393412" y="698659"/>
                  </a:cubicBezTo>
                  <a:cubicBezTo>
                    <a:pt x="1392841" y="708279"/>
                    <a:pt x="1393698" y="715042"/>
                    <a:pt x="1396746" y="724091"/>
                  </a:cubicBezTo>
                  <a:cubicBezTo>
                    <a:pt x="1396746" y="724091"/>
                    <a:pt x="1396746" y="724281"/>
                    <a:pt x="1396746" y="724376"/>
                  </a:cubicBezTo>
                  <a:cubicBezTo>
                    <a:pt x="1396746" y="724376"/>
                    <a:pt x="1396679" y="724376"/>
                    <a:pt x="1396556" y="724376"/>
                  </a:cubicBezTo>
                  <a:cubicBezTo>
                    <a:pt x="1391888" y="723995"/>
                    <a:pt x="1388936" y="720376"/>
                    <a:pt x="1384173" y="721709"/>
                  </a:cubicBezTo>
                  <a:cubicBezTo>
                    <a:pt x="1382649" y="722186"/>
                    <a:pt x="1378648" y="726472"/>
                    <a:pt x="1375220" y="730758"/>
                  </a:cubicBezTo>
                  <a:cubicBezTo>
                    <a:pt x="1372838" y="733520"/>
                    <a:pt x="1370743" y="736378"/>
                    <a:pt x="1369695" y="737997"/>
                  </a:cubicBezTo>
                  <a:lnTo>
                    <a:pt x="1369314" y="738569"/>
                  </a:lnTo>
                  <a:lnTo>
                    <a:pt x="1369314" y="738569"/>
                  </a:lnTo>
                  <a:cubicBezTo>
                    <a:pt x="1363599" y="748379"/>
                    <a:pt x="1361504" y="761714"/>
                    <a:pt x="1357503" y="772382"/>
                  </a:cubicBezTo>
                  <a:cubicBezTo>
                    <a:pt x="1355312" y="778097"/>
                    <a:pt x="1351502" y="784289"/>
                    <a:pt x="1353122" y="790575"/>
                  </a:cubicBezTo>
                  <a:cubicBezTo>
                    <a:pt x="1354455" y="796195"/>
                    <a:pt x="1358551" y="797909"/>
                    <a:pt x="1358074" y="804005"/>
                  </a:cubicBezTo>
                  <a:cubicBezTo>
                    <a:pt x="1357789" y="806958"/>
                    <a:pt x="1356360" y="810387"/>
                    <a:pt x="1354836" y="813816"/>
                  </a:cubicBezTo>
                  <a:cubicBezTo>
                    <a:pt x="1353693" y="816578"/>
                    <a:pt x="1352360" y="819150"/>
                    <a:pt x="1351502" y="821436"/>
                  </a:cubicBezTo>
                  <a:lnTo>
                    <a:pt x="1351121" y="822389"/>
                  </a:lnTo>
                  <a:cubicBezTo>
                    <a:pt x="1347788" y="831914"/>
                    <a:pt x="1347978" y="839915"/>
                    <a:pt x="1345882" y="849630"/>
                  </a:cubicBezTo>
                  <a:cubicBezTo>
                    <a:pt x="1347692" y="850487"/>
                    <a:pt x="1349312" y="851249"/>
                    <a:pt x="1350740" y="852011"/>
                  </a:cubicBezTo>
                  <a:cubicBezTo>
                    <a:pt x="1354169" y="853821"/>
                    <a:pt x="1356455" y="855821"/>
                    <a:pt x="1357503" y="860774"/>
                  </a:cubicBezTo>
                  <a:cubicBezTo>
                    <a:pt x="1357503" y="860965"/>
                    <a:pt x="1357503" y="861060"/>
                    <a:pt x="1357598" y="861346"/>
                  </a:cubicBezTo>
                  <a:cubicBezTo>
                    <a:pt x="1358646" y="866775"/>
                    <a:pt x="1355693" y="869537"/>
                    <a:pt x="1355789" y="874871"/>
                  </a:cubicBezTo>
                  <a:cubicBezTo>
                    <a:pt x="1355789" y="881158"/>
                    <a:pt x="1360551" y="887444"/>
                    <a:pt x="1360361" y="894493"/>
                  </a:cubicBezTo>
                  <a:cubicBezTo>
                    <a:pt x="1360265" y="897636"/>
                    <a:pt x="1359789" y="901827"/>
                    <a:pt x="1359027" y="905923"/>
                  </a:cubicBezTo>
                  <a:cubicBezTo>
                    <a:pt x="1358456" y="908971"/>
                    <a:pt x="1357789" y="911924"/>
                    <a:pt x="1357027" y="914210"/>
                  </a:cubicBezTo>
                  <a:lnTo>
                    <a:pt x="1356741" y="914972"/>
                  </a:lnTo>
                  <a:cubicBezTo>
                    <a:pt x="1354455" y="921449"/>
                    <a:pt x="1352931" y="919925"/>
                    <a:pt x="1348454" y="923735"/>
                  </a:cubicBezTo>
                  <a:cubicBezTo>
                    <a:pt x="1342263" y="929069"/>
                    <a:pt x="1343597" y="938498"/>
                    <a:pt x="1337786" y="943737"/>
                  </a:cubicBezTo>
                  <a:cubicBezTo>
                    <a:pt x="1331786" y="949166"/>
                    <a:pt x="1330452" y="945166"/>
                    <a:pt x="1327118" y="953738"/>
                  </a:cubicBezTo>
                  <a:cubicBezTo>
                    <a:pt x="1324547" y="960120"/>
                    <a:pt x="1319403" y="969454"/>
                    <a:pt x="1319689" y="976122"/>
                  </a:cubicBezTo>
                  <a:cubicBezTo>
                    <a:pt x="1325308" y="977646"/>
                    <a:pt x="1326452" y="980408"/>
                    <a:pt x="1327309" y="984790"/>
                  </a:cubicBezTo>
                  <a:cubicBezTo>
                    <a:pt x="1327404" y="985552"/>
                    <a:pt x="1327595" y="986409"/>
                    <a:pt x="1327785" y="987266"/>
                  </a:cubicBezTo>
                  <a:cubicBezTo>
                    <a:pt x="1328452" y="990695"/>
                    <a:pt x="1329976" y="993267"/>
                    <a:pt x="1331119" y="996125"/>
                  </a:cubicBezTo>
                  <a:cubicBezTo>
                    <a:pt x="1331405" y="996887"/>
                    <a:pt x="1331690" y="997839"/>
                    <a:pt x="1331976" y="998792"/>
                  </a:cubicBezTo>
                  <a:cubicBezTo>
                    <a:pt x="1333881" y="1007650"/>
                    <a:pt x="1326547" y="1022890"/>
                    <a:pt x="1318165" y="1026509"/>
                  </a:cubicBezTo>
                  <a:cubicBezTo>
                    <a:pt x="1320451" y="1030415"/>
                    <a:pt x="1317498" y="1036701"/>
                    <a:pt x="1314926" y="1040225"/>
                  </a:cubicBezTo>
                  <a:cubicBezTo>
                    <a:pt x="1307306" y="1038130"/>
                    <a:pt x="1301591" y="1039558"/>
                    <a:pt x="1293876" y="1037654"/>
                  </a:cubicBezTo>
                  <a:lnTo>
                    <a:pt x="1293686" y="1037654"/>
                  </a:lnTo>
                  <a:cubicBezTo>
                    <a:pt x="1289209" y="1044226"/>
                    <a:pt x="1287399" y="1052227"/>
                    <a:pt x="1285304" y="1060133"/>
                  </a:cubicBezTo>
                  <a:cubicBezTo>
                    <a:pt x="1284541" y="1063181"/>
                    <a:pt x="1283589" y="1066133"/>
                    <a:pt x="1282541" y="1068991"/>
                  </a:cubicBezTo>
                  <a:cubicBezTo>
                    <a:pt x="1281684" y="1070991"/>
                    <a:pt x="1280827" y="1072896"/>
                    <a:pt x="1279874" y="1074706"/>
                  </a:cubicBezTo>
                  <a:cubicBezTo>
                    <a:pt x="1277017" y="1079659"/>
                    <a:pt x="1277683" y="1078325"/>
                    <a:pt x="1273683" y="1081088"/>
                  </a:cubicBezTo>
                  <a:cubicBezTo>
                    <a:pt x="1272254" y="1082135"/>
                    <a:pt x="1269587" y="1082993"/>
                    <a:pt x="1267301" y="1084136"/>
                  </a:cubicBezTo>
                  <a:cubicBezTo>
                    <a:pt x="1265396" y="1084993"/>
                    <a:pt x="1263682" y="1086231"/>
                    <a:pt x="1263015" y="1087755"/>
                  </a:cubicBezTo>
                  <a:cubicBezTo>
                    <a:pt x="1262158" y="1089946"/>
                    <a:pt x="1262444" y="1092518"/>
                    <a:pt x="1263301" y="1095280"/>
                  </a:cubicBezTo>
                  <a:cubicBezTo>
                    <a:pt x="1264730" y="1099947"/>
                    <a:pt x="1267397" y="1104805"/>
                    <a:pt x="1267968" y="1108329"/>
                  </a:cubicBezTo>
                  <a:cubicBezTo>
                    <a:pt x="1267968" y="1108615"/>
                    <a:pt x="1267968" y="1108901"/>
                    <a:pt x="1268158" y="1109282"/>
                  </a:cubicBezTo>
                  <a:cubicBezTo>
                    <a:pt x="1269111" y="1115092"/>
                    <a:pt x="1268825" y="1115282"/>
                    <a:pt x="1267015" y="1121283"/>
                  </a:cubicBezTo>
                  <a:cubicBezTo>
                    <a:pt x="1265301" y="1126712"/>
                    <a:pt x="1263206" y="1131665"/>
                    <a:pt x="1262158" y="1137095"/>
                  </a:cubicBezTo>
                  <a:cubicBezTo>
                    <a:pt x="1261681" y="1139095"/>
                    <a:pt x="1263015" y="1140809"/>
                    <a:pt x="1263015" y="1142333"/>
                  </a:cubicBezTo>
                  <a:cubicBezTo>
                    <a:pt x="1263015" y="1143572"/>
                    <a:pt x="1262348" y="1144715"/>
                    <a:pt x="1259586" y="1145762"/>
                  </a:cubicBezTo>
                  <a:cubicBezTo>
                    <a:pt x="1259777" y="1147953"/>
                    <a:pt x="1260539" y="1149858"/>
                    <a:pt x="1261586" y="1151763"/>
                  </a:cubicBezTo>
                  <a:cubicBezTo>
                    <a:pt x="1264539" y="1157288"/>
                    <a:pt x="1269492" y="1162050"/>
                    <a:pt x="1268825" y="1169575"/>
                  </a:cubicBezTo>
                  <a:cubicBezTo>
                    <a:pt x="1268254" y="1174909"/>
                    <a:pt x="1264825" y="1183386"/>
                    <a:pt x="1261872" y="1187577"/>
                  </a:cubicBezTo>
                  <a:cubicBezTo>
                    <a:pt x="1259681" y="1187291"/>
                    <a:pt x="1257681" y="1186910"/>
                    <a:pt x="1255586" y="1186720"/>
                  </a:cubicBezTo>
                  <a:cubicBezTo>
                    <a:pt x="1254538" y="1190530"/>
                    <a:pt x="1256062" y="1193673"/>
                    <a:pt x="1255205" y="1197578"/>
                  </a:cubicBezTo>
                  <a:cubicBezTo>
                    <a:pt x="1254728" y="1200245"/>
                    <a:pt x="1251966" y="1202817"/>
                    <a:pt x="1252061" y="1205675"/>
                  </a:cubicBezTo>
                  <a:cubicBezTo>
                    <a:pt x="1252347" y="1216057"/>
                    <a:pt x="1268730" y="1221105"/>
                    <a:pt x="1270635" y="1229487"/>
                  </a:cubicBezTo>
                  <a:cubicBezTo>
                    <a:pt x="1261015" y="1230249"/>
                    <a:pt x="1258633" y="1224058"/>
                    <a:pt x="1255300" y="1230059"/>
                  </a:cubicBezTo>
                  <a:cubicBezTo>
                    <a:pt x="1254538" y="1231297"/>
                    <a:pt x="1253776" y="1233107"/>
                    <a:pt x="1253014" y="1235583"/>
                  </a:cubicBezTo>
                  <a:cubicBezTo>
                    <a:pt x="1252633" y="1236631"/>
                    <a:pt x="1252252" y="1237679"/>
                    <a:pt x="1251966" y="1238726"/>
                  </a:cubicBezTo>
                  <a:cubicBezTo>
                    <a:pt x="1249680" y="1245680"/>
                    <a:pt x="1247299" y="1253014"/>
                    <a:pt x="1244441" y="1259681"/>
                  </a:cubicBezTo>
                  <a:cubicBezTo>
                    <a:pt x="1242250" y="1264539"/>
                    <a:pt x="1238917" y="1267587"/>
                    <a:pt x="1236250" y="1272159"/>
                  </a:cubicBezTo>
                  <a:cubicBezTo>
                    <a:pt x="1233964" y="1276160"/>
                    <a:pt x="1233869" y="1282637"/>
                    <a:pt x="1231106" y="1285970"/>
                  </a:cubicBezTo>
                  <a:cubicBezTo>
                    <a:pt x="1224915" y="1293495"/>
                    <a:pt x="1219295" y="1287685"/>
                    <a:pt x="1211389" y="1287304"/>
                  </a:cubicBezTo>
                  <a:cubicBezTo>
                    <a:pt x="1210532" y="1294352"/>
                    <a:pt x="1217676" y="1295591"/>
                    <a:pt x="1212818" y="1304639"/>
                  </a:cubicBezTo>
                  <a:cubicBezTo>
                    <a:pt x="1212818" y="1304830"/>
                    <a:pt x="1212628" y="1304925"/>
                    <a:pt x="1212532" y="1305116"/>
                  </a:cubicBezTo>
                  <a:cubicBezTo>
                    <a:pt x="1211580" y="1306640"/>
                    <a:pt x="1210628" y="1307783"/>
                    <a:pt x="1209675" y="13088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19140000" algn="bl" rotWithShape="0">
                <a:srgbClr val="260D03">
                  <a:alpha val="14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992;p43">
              <a:extLst>
                <a:ext uri="{FF2B5EF4-FFF2-40B4-BE49-F238E27FC236}">
                  <a16:creationId xmlns:a16="http://schemas.microsoft.com/office/drawing/2014/main" id="{6B70A9F4-4D0B-A8C8-DBD3-62D49C76D6BA}"/>
                </a:ext>
              </a:extLst>
            </p:cNvPr>
            <p:cNvGrpSpPr/>
            <p:nvPr/>
          </p:nvGrpSpPr>
          <p:grpSpPr>
            <a:xfrm>
              <a:off x="-511559" y="3198256"/>
              <a:ext cx="3059426" cy="2688663"/>
              <a:chOff x="9590772" y="632648"/>
              <a:chExt cx="1489424" cy="1308925"/>
            </a:xfrm>
          </p:grpSpPr>
          <p:grpSp>
            <p:nvGrpSpPr>
              <p:cNvPr id="46" name="Google Shape;993;p43">
                <a:extLst>
                  <a:ext uri="{FF2B5EF4-FFF2-40B4-BE49-F238E27FC236}">
                    <a16:creationId xmlns:a16="http://schemas.microsoft.com/office/drawing/2014/main" id="{BD680571-437F-EB48-8D1F-D111DB46894B}"/>
                  </a:ext>
                </a:extLst>
              </p:cNvPr>
              <p:cNvGrpSpPr/>
              <p:nvPr/>
            </p:nvGrpSpPr>
            <p:grpSpPr>
              <a:xfrm>
                <a:off x="9590772" y="689798"/>
                <a:ext cx="1484947" cy="1251775"/>
                <a:chOff x="9590772" y="689798"/>
                <a:chExt cx="1484947" cy="1251775"/>
              </a:xfrm>
            </p:grpSpPr>
            <p:sp>
              <p:nvSpPr>
                <p:cNvPr id="901" name="Google Shape;994;p43">
                  <a:extLst>
                    <a:ext uri="{FF2B5EF4-FFF2-40B4-BE49-F238E27FC236}">
                      <a16:creationId xmlns:a16="http://schemas.microsoft.com/office/drawing/2014/main" id="{39CF8260-B1DE-08BB-29EF-47466DC1EC5F}"/>
                    </a:ext>
                  </a:extLst>
                </p:cNvPr>
                <p:cNvSpPr/>
                <p:nvPr/>
              </p:nvSpPr>
              <p:spPr>
                <a:xfrm>
                  <a:off x="10090739" y="689798"/>
                  <a:ext cx="984980" cy="36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980" h="360045" extrusionOk="0">
                      <a:moveTo>
                        <a:pt x="981647" y="359950"/>
                      </a:moveTo>
                      <a:lnTo>
                        <a:pt x="0" y="6953"/>
                      </a:lnTo>
                      <a:cubicBezTo>
                        <a:pt x="571" y="6477"/>
                        <a:pt x="953" y="5906"/>
                        <a:pt x="1429" y="5429"/>
                      </a:cubicBezTo>
                      <a:cubicBezTo>
                        <a:pt x="3524" y="3048"/>
                        <a:pt x="5715" y="1333"/>
                        <a:pt x="7906" y="0"/>
                      </a:cubicBezTo>
                      <a:lnTo>
                        <a:pt x="984980" y="351377"/>
                      </a:lnTo>
                      <a:cubicBezTo>
                        <a:pt x="984313" y="354235"/>
                        <a:pt x="983266" y="356997"/>
                        <a:pt x="981551" y="360045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95;p43">
                  <a:extLst>
                    <a:ext uri="{FF2B5EF4-FFF2-40B4-BE49-F238E27FC236}">
                      <a16:creationId xmlns:a16="http://schemas.microsoft.com/office/drawing/2014/main" id="{58FDD668-E17E-8951-62A6-A08EDC577FA5}"/>
                    </a:ext>
                  </a:extLst>
                </p:cNvPr>
                <p:cNvSpPr/>
                <p:nvPr/>
              </p:nvSpPr>
              <p:spPr>
                <a:xfrm>
                  <a:off x="10025874" y="755045"/>
                  <a:ext cx="1047940" cy="38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940" h="385095" extrusionOk="0">
                      <a:moveTo>
                        <a:pt x="1046321" y="385096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047940" y="375761"/>
                      </a:lnTo>
                      <a:cubicBezTo>
                        <a:pt x="1047464" y="378809"/>
                        <a:pt x="1046988" y="382048"/>
                        <a:pt x="1046321" y="385001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96;p43">
                  <a:extLst>
                    <a:ext uri="{FF2B5EF4-FFF2-40B4-BE49-F238E27FC236}">
                      <a16:creationId xmlns:a16="http://schemas.microsoft.com/office/drawing/2014/main" id="{6F3795DF-5E66-16C0-D58D-6AAD5BA9D910}"/>
                    </a:ext>
                  </a:extLst>
                </p:cNvPr>
                <p:cNvSpPr/>
                <p:nvPr/>
              </p:nvSpPr>
              <p:spPr>
                <a:xfrm>
                  <a:off x="9979583" y="835150"/>
                  <a:ext cx="1086421" cy="3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421" h="391858" extrusionOk="0">
                      <a:moveTo>
                        <a:pt x="1082802" y="391859"/>
                      </a:moveTo>
                      <a:lnTo>
                        <a:pt x="0" y="2476"/>
                      </a:lnTo>
                      <a:cubicBezTo>
                        <a:pt x="6191" y="3619"/>
                        <a:pt x="12382" y="4572"/>
                        <a:pt x="18669" y="5620"/>
                      </a:cubicBezTo>
                      <a:lnTo>
                        <a:pt x="20669" y="0"/>
                      </a:lnTo>
                      <a:lnTo>
                        <a:pt x="1086422" y="383286"/>
                      </a:lnTo>
                      <a:cubicBezTo>
                        <a:pt x="1085279" y="385858"/>
                        <a:pt x="1083945" y="388906"/>
                        <a:pt x="1082802" y="39185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97;p43">
                  <a:extLst>
                    <a:ext uri="{FF2B5EF4-FFF2-40B4-BE49-F238E27FC236}">
                      <a16:creationId xmlns:a16="http://schemas.microsoft.com/office/drawing/2014/main" id="{F836D79C-4EB6-F507-59E5-AB5B3BAD5285}"/>
                    </a:ext>
                  </a:extLst>
                </p:cNvPr>
                <p:cNvSpPr/>
                <p:nvPr/>
              </p:nvSpPr>
              <p:spPr>
                <a:xfrm>
                  <a:off x="9924909" y="900682"/>
                  <a:ext cx="1095470" cy="39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70" h="399478" extrusionOk="0">
                      <a:moveTo>
                        <a:pt x="1089660" y="399479"/>
                      </a:moveTo>
                      <a:lnTo>
                        <a:pt x="0" y="7620"/>
                      </a:lnTo>
                      <a:cubicBezTo>
                        <a:pt x="1238" y="5048"/>
                        <a:pt x="2762" y="2667"/>
                        <a:pt x="5048" y="857"/>
                      </a:cubicBezTo>
                      <a:cubicBezTo>
                        <a:pt x="5334" y="572"/>
                        <a:pt x="5810" y="191"/>
                        <a:pt x="6287" y="0"/>
                      </a:cubicBezTo>
                      <a:lnTo>
                        <a:pt x="1095470" y="391668"/>
                      </a:lnTo>
                      <a:cubicBezTo>
                        <a:pt x="1093375" y="394430"/>
                        <a:pt x="1091565" y="397002"/>
                        <a:pt x="1089660" y="39947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98;p43">
                  <a:extLst>
                    <a:ext uri="{FF2B5EF4-FFF2-40B4-BE49-F238E27FC236}">
                      <a16:creationId xmlns:a16="http://schemas.microsoft.com/office/drawing/2014/main" id="{B72D439C-103D-4DDC-8DEC-2FCB139D0A13}"/>
                    </a:ext>
                  </a:extLst>
                </p:cNvPr>
                <p:cNvSpPr/>
                <p:nvPr/>
              </p:nvSpPr>
              <p:spPr>
                <a:xfrm>
                  <a:off x="9844423" y="961452"/>
                  <a:ext cx="1121949" cy="40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949" h="409670" extrusionOk="0">
                      <a:moveTo>
                        <a:pt x="1121950" y="401955"/>
                      </a:moveTo>
                      <a:lnTo>
                        <a:pt x="1067467" y="382334"/>
                      </a:lnTo>
                      <a:lnTo>
                        <a:pt x="1058704" y="379190"/>
                      </a:lnTo>
                      <a:lnTo>
                        <a:pt x="987362" y="353568"/>
                      </a:lnTo>
                      <a:lnTo>
                        <a:pt x="978598" y="350425"/>
                      </a:lnTo>
                      <a:lnTo>
                        <a:pt x="907351" y="324803"/>
                      </a:lnTo>
                      <a:lnTo>
                        <a:pt x="898588" y="321659"/>
                      </a:lnTo>
                      <a:lnTo>
                        <a:pt x="827246" y="296037"/>
                      </a:lnTo>
                      <a:lnTo>
                        <a:pt x="818483" y="292894"/>
                      </a:lnTo>
                      <a:lnTo>
                        <a:pt x="747236" y="267271"/>
                      </a:lnTo>
                      <a:lnTo>
                        <a:pt x="738473" y="264128"/>
                      </a:lnTo>
                      <a:lnTo>
                        <a:pt x="667131" y="238506"/>
                      </a:lnTo>
                      <a:lnTo>
                        <a:pt x="658368" y="235363"/>
                      </a:lnTo>
                      <a:lnTo>
                        <a:pt x="587121" y="209740"/>
                      </a:lnTo>
                      <a:lnTo>
                        <a:pt x="578358" y="206597"/>
                      </a:lnTo>
                      <a:lnTo>
                        <a:pt x="507016" y="180975"/>
                      </a:lnTo>
                      <a:lnTo>
                        <a:pt x="498253" y="177832"/>
                      </a:lnTo>
                      <a:lnTo>
                        <a:pt x="426910" y="152209"/>
                      </a:lnTo>
                      <a:lnTo>
                        <a:pt x="418147" y="149066"/>
                      </a:lnTo>
                      <a:lnTo>
                        <a:pt x="346900" y="123444"/>
                      </a:lnTo>
                      <a:lnTo>
                        <a:pt x="338138" y="120301"/>
                      </a:lnTo>
                      <a:lnTo>
                        <a:pt x="266795" y="94678"/>
                      </a:lnTo>
                      <a:lnTo>
                        <a:pt x="258032" y="91535"/>
                      </a:lnTo>
                      <a:lnTo>
                        <a:pt x="186785" y="65913"/>
                      </a:lnTo>
                      <a:lnTo>
                        <a:pt x="178022" y="62770"/>
                      </a:lnTo>
                      <a:lnTo>
                        <a:pt x="106680" y="37147"/>
                      </a:lnTo>
                      <a:lnTo>
                        <a:pt x="97917" y="34004"/>
                      </a:lnTo>
                      <a:lnTo>
                        <a:pt x="26670" y="8382"/>
                      </a:lnTo>
                      <a:lnTo>
                        <a:pt x="17907" y="5239"/>
                      </a:lnTo>
                      <a:lnTo>
                        <a:pt x="3334" y="0"/>
                      </a:lnTo>
                      <a:cubicBezTo>
                        <a:pt x="2286" y="2953"/>
                        <a:pt x="1238" y="5905"/>
                        <a:pt x="0" y="8668"/>
                      </a:cubicBezTo>
                      <a:lnTo>
                        <a:pt x="14764" y="14002"/>
                      </a:lnTo>
                      <a:lnTo>
                        <a:pt x="23527" y="17145"/>
                      </a:lnTo>
                      <a:lnTo>
                        <a:pt x="94774" y="42767"/>
                      </a:lnTo>
                      <a:lnTo>
                        <a:pt x="103537" y="45910"/>
                      </a:lnTo>
                      <a:lnTo>
                        <a:pt x="174879" y="71533"/>
                      </a:lnTo>
                      <a:lnTo>
                        <a:pt x="183642" y="74676"/>
                      </a:lnTo>
                      <a:lnTo>
                        <a:pt x="254889" y="100298"/>
                      </a:lnTo>
                      <a:lnTo>
                        <a:pt x="263652" y="103442"/>
                      </a:lnTo>
                      <a:lnTo>
                        <a:pt x="334994" y="129064"/>
                      </a:lnTo>
                      <a:lnTo>
                        <a:pt x="343757" y="132207"/>
                      </a:lnTo>
                      <a:lnTo>
                        <a:pt x="415004" y="157829"/>
                      </a:lnTo>
                      <a:lnTo>
                        <a:pt x="423767" y="160972"/>
                      </a:lnTo>
                      <a:lnTo>
                        <a:pt x="495109" y="186595"/>
                      </a:lnTo>
                      <a:lnTo>
                        <a:pt x="503872" y="189738"/>
                      </a:lnTo>
                      <a:lnTo>
                        <a:pt x="575215" y="215360"/>
                      </a:lnTo>
                      <a:lnTo>
                        <a:pt x="583978" y="218503"/>
                      </a:lnTo>
                      <a:lnTo>
                        <a:pt x="655225" y="244126"/>
                      </a:lnTo>
                      <a:lnTo>
                        <a:pt x="663988" y="247269"/>
                      </a:lnTo>
                      <a:lnTo>
                        <a:pt x="735330" y="272891"/>
                      </a:lnTo>
                      <a:lnTo>
                        <a:pt x="744093" y="276034"/>
                      </a:lnTo>
                      <a:lnTo>
                        <a:pt x="815340" y="301657"/>
                      </a:lnTo>
                      <a:lnTo>
                        <a:pt x="824103" y="304800"/>
                      </a:lnTo>
                      <a:lnTo>
                        <a:pt x="895445" y="330422"/>
                      </a:lnTo>
                      <a:lnTo>
                        <a:pt x="904208" y="333565"/>
                      </a:lnTo>
                      <a:lnTo>
                        <a:pt x="975455" y="359188"/>
                      </a:lnTo>
                      <a:lnTo>
                        <a:pt x="984218" y="362331"/>
                      </a:lnTo>
                      <a:lnTo>
                        <a:pt x="1055560" y="387953"/>
                      </a:lnTo>
                      <a:lnTo>
                        <a:pt x="1064323" y="391096"/>
                      </a:lnTo>
                      <a:lnTo>
                        <a:pt x="1115949" y="409670"/>
                      </a:lnTo>
                      <a:lnTo>
                        <a:pt x="1121855" y="401955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99;p43">
                  <a:extLst>
                    <a:ext uri="{FF2B5EF4-FFF2-40B4-BE49-F238E27FC236}">
                      <a16:creationId xmlns:a16="http://schemas.microsoft.com/office/drawing/2014/main" id="{BACE5693-7710-6EF6-0DDC-1F744F97806D}"/>
                    </a:ext>
                  </a:extLst>
                </p:cNvPr>
                <p:cNvSpPr/>
                <p:nvPr/>
              </p:nvSpPr>
              <p:spPr>
                <a:xfrm>
                  <a:off x="9809371" y="1038794"/>
                  <a:ext cx="1136523" cy="41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523" h="416147" extrusionOk="0">
                      <a:moveTo>
                        <a:pt x="1132904" y="416147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136523" y="407575"/>
                      </a:lnTo>
                      <a:cubicBezTo>
                        <a:pt x="1135380" y="410337"/>
                        <a:pt x="1134047" y="412909"/>
                        <a:pt x="1133189" y="415195"/>
                      </a:cubicBezTo>
                      <a:lnTo>
                        <a:pt x="1132809" y="41614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1000;p43">
                  <a:extLst>
                    <a:ext uri="{FF2B5EF4-FFF2-40B4-BE49-F238E27FC236}">
                      <a16:creationId xmlns:a16="http://schemas.microsoft.com/office/drawing/2014/main" id="{F14C0ED6-8BF0-7471-66EC-13FEEE12DCA7}"/>
                    </a:ext>
                  </a:extLst>
                </p:cNvPr>
                <p:cNvSpPr/>
                <p:nvPr/>
              </p:nvSpPr>
              <p:spPr>
                <a:xfrm>
                  <a:off x="9767271" y="1113852"/>
                  <a:ext cx="1182909" cy="433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909" h="433578" extrusionOk="0">
                      <a:moveTo>
                        <a:pt x="1180624" y="433578"/>
                      </a:moveTo>
                      <a:lnTo>
                        <a:pt x="0" y="9049"/>
                      </a:lnTo>
                      <a:cubicBezTo>
                        <a:pt x="667" y="6001"/>
                        <a:pt x="1524" y="2953"/>
                        <a:pt x="2381" y="0"/>
                      </a:cubicBezTo>
                      <a:lnTo>
                        <a:pt x="1182910" y="424529"/>
                      </a:lnTo>
                      <a:cubicBezTo>
                        <a:pt x="1182338" y="427577"/>
                        <a:pt x="1181672" y="430530"/>
                        <a:pt x="1180910" y="432816"/>
                      </a:cubicBezTo>
                      <a:lnTo>
                        <a:pt x="1180624" y="43357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1001;p43">
                  <a:extLst>
                    <a:ext uri="{FF2B5EF4-FFF2-40B4-BE49-F238E27FC236}">
                      <a16:creationId xmlns:a16="http://schemas.microsoft.com/office/drawing/2014/main" id="{3D74005D-F8AE-AD9D-A2B4-B7A8DB030D0B}"/>
                    </a:ext>
                  </a:extLst>
                </p:cNvPr>
                <p:cNvSpPr/>
                <p:nvPr/>
              </p:nvSpPr>
              <p:spPr>
                <a:xfrm>
                  <a:off x="9704691" y="1181860"/>
                  <a:ext cx="1217675" cy="44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675" h="446722" extrusionOk="0">
                      <a:moveTo>
                        <a:pt x="1217676" y="446722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13866" y="435388"/>
                      </a:lnTo>
                      <a:cubicBezTo>
                        <a:pt x="1213961" y="436150"/>
                        <a:pt x="1214152" y="437007"/>
                        <a:pt x="1214342" y="437864"/>
                      </a:cubicBezTo>
                      <a:cubicBezTo>
                        <a:pt x="1215009" y="441293"/>
                        <a:pt x="1216533" y="443865"/>
                        <a:pt x="1217676" y="446722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1002;p43">
                  <a:extLst>
                    <a:ext uri="{FF2B5EF4-FFF2-40B4-BE49-F238E27FC236}">
                      <a16:creationId xmlns:a16="http://schemas.microsoft.com/office/drawing/2014/main" id="{D76BECDC-706A-9E46-9F35-BAB3C5B5B85B}"/>
                    </a:ext>
                  </a:extLst>
                </p:cNvPr>
                <p:cNvSpPr/>
                <p:nvPr/>
              </p:nvSpPr>
              <p:spPr>
                <a:xfrm rot="-4214982">
                  <a:off x="10271028" y="845490"/>
                  <a:ext cx="9322" cy="1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273016" extrusionOk="0">
                      <a:moveTo>
                        <a:pt x="0" y="0"/>
                      </a:moveTo>
                      <a:lnTo>
                        <a:pt x="9335" y="0"/>
                      </a:lnTo>
                      <a:lnTo>
                        <a:pt x="9335" y="1273016"/>
                      </a:lnTo>
                      <a:lnTo>
                        <a:pt x="0" y="1273016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1003;p43">
                  <a:extLst>
                    <a:ext uri="{FF2B5EF4-FFF2-40B4-BE49-F238E27FC236}">
                      <a16:creationId xmlns:a16="http://schemas.microsoft.com/office/drawing/2014/main" id="{0444BDBF-82A5-5AB8-F78E-D2116C9D9F24}"/>
                    </a:ext>
                  </a:extLst>
                </p:cNvPr>
                <p:cNvSpPr/>
                <p:nvPr/>
              </p:nvSpPr>
              <p:spPr>
                <a:xfrm>
                  <a:off x="9647065" y="1341975"/>
                  <a:ext cx="1207008" cy="44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08" h="442341" extrusionOk="0">
                      <a:moveTo>
                        <a:pt x="1205579" y="442341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07008" y="432911"/>
                      </a:lnTo>
                      <a:cubicBezTo>
                        <a:pt x="1207008" y="434150"/>
                        <a:pt x="1206341" y="435292"/>
                        <a:pt x="1203579" y="436340"/>
                      </a:cubicBezTo>
                      <a:cubicBezTo>
                        <a:pt x="1203770" y="438531"/>
                        <a:pt x="1204531" y="440436"/>
                        <a:pt x="1205579" y="442341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1004;p43">
                  <a:extLst>
                    <a:ext uri="{FF2B5EF4-FFF2-40B4-BE49-F238E27FC236}">
                      <a16:creationId xmlns:a16="http://schemas.microsoft.com/office/drawing/2014/main" id="{A2EBD8D2-AEDC-32A0-6335-BD30D8FFF50A}"/>
                    </a:ext>
                  </a:extLst>
                </p:cNvPr>
                <p:cNvSpPr/>
                <p:nvPr/>
              </p:nvSpPr>
              <p:spPr>
                <a:xfrm>
                  <a:off x="9618204" y="1422081"/>
                  <a:ext cx="1228058" cy="449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58" h="449199" extrusionOk="0">
                      <a:moveTo>
                        <a:pt x="1224820" y="449199"/>
                      </a:moveTo>
                      <a:lnTo>
                        <a:pt x="0" y="8763"/>
                      </a:lnTo>
                      <a:lnTo>
                        <a:pt x="3143" y="0"/>
                      </a:lnTo>
                      <a:lnTo>
                        <a:pt x="1228058" y="440531"/>
                      </a:lnTo>
                      <a:cubicBezTo>
                        <a:pt x="1227297" y="441769"/>
                        <a:pt x="1226534" y="443579"/>
                        <a:pt x="1225772" y="446056"/>
                      </a:cubicBezTo>
                      <a:cubicBezTo>
                        <a:pt x="1225391" y="447104"/>
                        <a:pt x="1225010" y="448151"/>
                        <a:pt x="1224725" y="449199"/>
                      </a:cubicBez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1005;p43">
                  <a:extLst>
                    <a:ext uri="{FF2B5EF4-FFF2-40B4-BE49-F238E27FC236}">
                      <a16:creationId xmlns:a16="http://schemas.microsoft.com/office/drawing/2014/main" id="{A6262DCE-BC2A-E9F1-13B8-F9A70A59FFBB}"/>
                    </a:ext>
                  </a:extLst>
                </p:cNvPr>
                <p:cNvSpPr/>
                <p:nvPr/>
              </p:nvSpPr>
              <p:spPr>
                <a:xfrm>
                  <a:off x="9590772" y="1502376"/>
                  <a:ext cx="1212532" cy="439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32" h="439197" extrusionOk="0">
                      <a:moveTo>
                        <a:pt x="1109377" y="402812"/>
                      </a:moveTo>
                      <a:lnTo>
                        <a:pt x="1038035" y="377190"/>
                      </a:lnTo>
                      <a:lnTo>
                        <a:pt x="1029176" y="374237"/>
                      </a:lnTo>
                      <a:lnTo>
                        <a:pt x="1029176" y="374047"/>
                      </a:lnTo>
                      <a:cubicBezTo>
                        <a:pt x="1029176" y="374047"/>
                        <a:pt x="958024" y="348425"/>
                        <a:pt x="958024" y="348425"/>
                      </a:cubicBezTo>
                      <a:lnTo>
                        <a:pt x="949166" y="345472"/>
                      </a:lnTo>
                      <a:lnTo>
                        <a:pt x="949166" y="345281"/>
                      </a:lnTo>
                      <a:cubicBezTo>
                        <a:pt x="949166" y="345281"/>
                        <a:pt x="877919" y="319659"/>
                        <a:pt x="877919" y="319659"/>
                      </a:cubicBezTo>
                      <a:lnTo>
                        <a:pt x="869061" y="316706"/>
                      </a:lnTo>
                      <a:lnTo>
                        <a:pt x="869061" y="316516"/>
                      </a:lnTo>
                      <a:cubicBezTo>
                        <a:pt x="869061" y="316516"/>
                        <a:pt x="797909" y="290894"/>
                        <a:pt x="797909" y="290894"/>
                      </a:cubicBezTo>
                      <a:lnTo>
                        <a:pt x="789051" y="287941"/>
                      </a:lnTo>
                      <a:lnTo>
                        <a:pt x="789051" y="287750"/>
                      </a:lnTo>
                      <a:cubicBezTo>
                        <a:pt x="789051" y="287750"/>
                        <a:pt x="717804" y="262128"/>
                        <a:pt x="717804" y="262128"/>
                      </a:cubicBezTo>
                      <a:lnTo>
                        <a:pt x="708946" y="259175"/>
                      </a:lnTo>
                      <a:lnTo>
                        <a:pt x="708946" y="258985"/>
                      </a:lnTo>
                      <a:cubicBezTo>
                        <a:pt x="708946" y="258985"/>
                        <a:pt x="637794" y="233363"/>
                        <a:pt x="637794" y="233363"/>
                      </a:cubicBezTo>
                      <a:lnTo>
                        <a:pt x="628936" y="230410"/>
                      </a:lnTo>
                      <a:lnTo>
                        <a:pt x="628936" y="230219"/>
                      </a:lnTo>
                      <a:cubicBezTo>
                        <a:pt x="628936" y="230219"/>
                        <a:pt x="557689" y="204597"/>
                        <a:pt x="557689" y="204597"/>
                      </a:cubicBezTo>
                      <a:lnTo>
                        <a:pt x="548830" y="201644"/>
                      </a:lnTo>
                      <a:lnTo>
                        <a:pt x="548830" y="201454"/>
                      </a:lnTo>
                      <a:cubicBezTo>
                        <a:pt x="548830" y="201454"/>
                        <a:pt x="477583" y="175832"/>
                        <a:pt x="477583" y="175832"/>
                      </a:cubicBezTo>
                      <a:lnTo>
                        <a:pt x="468725" y="172879"/>
                      </a:lnTo>
                      <a:lnTo>
                        <a:pt x="468725" y="172688"/>
                      </a:lnTo>
                      <a:cubicBezTo>
                        <a:pt x="468725" y="172688"/>
                        <a:pt x="397573" y="147066"/>
                        <a:pt x="397573" y="147066"/>
                      </a:cubicBezTo>
                      <a:lnTo>
                        <a:pt x="388715" y="144113"/>
                      </a:lnTo>
                      <a:lnTo>
                        <a:pt x="388715" y="143923"/>
                      </a:lnTo>
                      <a:cubicBezTo>
                        <a:pt x="388715" y="143923"/>
                        <a:pt x="317468" y="118300"/>
                        <a:pt x="317468" y="118300"/>
                      </a:cubicBezTo>
                      <a:lnTo>
                        <a:pt x="308610" y="115348"/>
                      </a:lnTo>
                      <a:lnTo>
                        <a:pt x="308610" y="115157"/>
                      </a:lnTo>
                      <a:cubicBezTo>
                        <a:pt x="308610" y="115157"/>
                        <a:pt x="237458" y="89535"/>
                        <a:pt x="237458" y="89535"/>
                      </a:cubicBezTo>
                      <a:lnTo>
                        <a:pt x="228600" y="86582"/>
                      </a:lnTo>
                      <a:lnTo>
                        <a:pt x="228600" y="86392"/>
                      </a:lnTo>
                      <a:cubicBezTo>
                        <a:pt x="228600" y="86392"/>
                        <a:pt x="157353" y="60770"/>
                        <a:pt x="157353" y="60770"/>
                      </a:cubicBezTo>
                      <a:lnTo>
                        <a:pt x="148495" y="57817"/>
                      </a:lnTo>
                      <a:lnTo>
                        <a:pt x="148495" y="57626"/>
                      </a:lnTo>
                      <a:cubicBezTo>
                        <a:pt x="148495" y="57626"/>
                        <a:pt x="77343" y="32004"/>
                        <a:pt x="77343" y="32004"/>
                      </a:cubicBezTo>
                      <a:lnTo>
                        <a:pt x="68485" y="29051"/>
                      </a:lnTo>
                      <a:lnTo>
                        <a:pt x="68485" y="28861"/>
                      </a:lnTo>
                      <a:cubicBezTo>
                        <a:pt x="68485" y="28861"/>
                        <a:pt x="0" y="4191"/>
                        <a:pt x="0" y="4191"/>
                      </a:cubicBezTo>
                      <a:lnTo>
                        <a:pt x="1524" y="0"/>
                      </a:lnTo>
                      <a:lnTo>
                        <a:pt x="1212532" y="435483"/>
                      </a:lnTo>
                      <a:cubicBezTo>
                        <a:pt x="1211580" y="437007"/>
                        <a:pt x="1210628" y="438150"/>
                        <a:pt x="1209675" y="439198"/>
                      </a:cubicBezTo>
                      <a:lnTo>
                        <a:pt x="1197864" y="434912"/>
                      </a:lnTo>
                      <a:lnTo>
                        <a:pt x="1189006" y="431959"/>
                      </a:lnTo>
                      <a:lnTo>
                        <a:pt x="1189006" y="431768"/>
                      </a:lnTo>
                      <a:cubicBezTo>
                        <a:pt x="1189006" y="431768"/>
                        <a:pt x="1117759" y="406146"/>
                        <a:pt x="1117759" y="406146"/>
                      </a:cubicBezTo>
                      <a:lnTo>
                        <a:pt x="1108900" y="403193"/>
                      </a:lnTo>
                      <a:lnTo>
                        <a:pt x="1108900" y="40300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" name="Google Shape;1006;p43">
                <a:extLst>
                  <a:ext uri="{FF2B5EF4-FFF2-40B4-BE49-F238E27FC236}">
                    <a16:creationId xmlns:a16="http://schemas.microsoft.com/office/drawing/2014/main" id="{BB634935-1651-E956-39A2-D6967BE06302}"/>
                  </a:ext>
                </a:extLst>
              </p:cNvPr>
              <p:cNvGrpSpPr/>
              <p:nvPr/>
            </p:nvGrpSpPr>
            <p:grpSpPr>
              <a:xfrm>
                <a:off x="9659447" y="632648"/>
                <a:ext cx="1420749" cy="1304449"/>
                <a:chOff x="9659447" y="632648"/>
                <a:chExt cx="1420749" cy="1304449"/>
              </a:xfrm>
            </p:grpSpPr>
            <p:grpSp>
              <p:nvGrpSpPr>
                <p:cNvPr id="48" name="Google Shape;1007;p43">
                  <a:extLst>
                    <a:ext uri="{FF2B5EF4-FFF2-40B4-BE49-F238E27FC236}">
                      <a16:creationId xmlns:a16="http://schemas.microsoft.com/office/drawing/2014/main" id="{2FFFAD90-0CA3-6C71-3710-A94F94B2C9C1}"/>
                    </a:ext>
                  </a:extLst>
                </p:cNvPr>
                <p:cNvGrpSpPr/>
                <p:nvPr/>
              </p:nvGrpSpPr>
              <p:grpSpPr>
                <a:xfrm>
                  <a:off x="10780064" y="1100040"/>
                  <a:ext cx="300132" cy="837057"/>
                  <a:chOff x="10780064" y="1100040"/>
                  <a:chExt cx="300132" cy="837057"/>
                </a:xfrm>
              </p:grpSpPr>
              <p:sp>
                <p:nvSpPr>
                  <p:cNvPr id="897" name="Google Shape;1008;p43">
                    <a:extLst>
                      <a:ext uri="{FF2B5EF4-FFF2-40B4-BE49-F238E27FC236}">
                        <a16:creationId xmlns:a16="http://schemas.microsoft.com/office/drawing/2014/main" id="{2E5451C7-1FEB-A9EA-A611-6C5C41537463}"/>
                      </a:ext>
                    </a:extLst>
                  </p:cNvPr>
                  <p:cNvSpPr/>
                  <p:nvPr/>
                </p:nvSpPr>
                <p:spPr>
                  <a:xfrm>
                    <a:off x="11004378" y="1100040"/>
                    <a:ext cx="75818" cy="21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8" h="210883" extrusionOk="0">
                        <a:moveTo>
                          <a:pt x="10192" y="200120"/>
                        </a:moveTo>
                        <a:cubicBezTo>
                          <a:pt x="7239" y="204216"/>
                          <a:pt x="4096" y="207836"/>
                          <a:pt x="0" y="210884"/>
                        </a:cubicBezTo>
                        <a:lnTo>
                          <a:pt x="75819" y="0"/>
                        </a:lnTo>
                        <a:cubicBezTo>
                          <a:pt x="75533" y="2953"/>
                          <a:pt x="74581" y="6191"/>
                          <a:pt x="73152" y="10763"/>
                        </a:cubicBezTo>
                        <a:cubicBezTo>
                          <a:pt x="71438" y="16193"/>
                          <a:pt x="70580" y="23336"/>
                          <a:pt x="69532" y="30671"/>
                        </a:cubicBezTo>
                        <a:cubicBezTo>
                          <a:pt x="69056" y="33719"/>
                          <a:pt x="68580" y="36957"/>
                          <a:pt x="67913" y="39910"/>
                        </a:cubicBezTo>
                        <a:cubicBezTo>
                          <a:pt x="65913" y="49244"/>
                          <a:pt x="62579" y="57626"/>
                          <a:pt x="55436" y="61341"/>
                        </a:cubicBezTo>
                        <a:cubicBezTo>
                          <a:pt x="56959" y="62198"/>
                          <a:pt x="59626" y="63722"/>
                          <a:pt x="62198" y="65437"/>
                        </a:cubicBezTo>
                        <a:lnTo>
                          <a:pt x="16573" y="192310"/>
                        </a:lnTo>
                        <a:lnTo>
                          <a:pt x="16002" y="192119"/>
                        </a:lnTo>
                        <a:cubicBezTo>
                          <a:pt x="13906" y="194881"/>
                          <a:pt x="12097" y="197453"/>
                          <a:pt x="10192" y="199930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1009;p43">
                    <a:extLst>
                      <a:ext uri="{FF2B5EF4-FFF2-40B4-BE49-F238E27FC236}">
                        <a16:creationId xmlns:a16="http://schemas.microsoft.com/office/drawing/2014/main" id="{8F5D4947-F11B-A147-C8EA-D4A0698A19F8}"/>
                      </a:ext>
                    </a:extLst>
                  </p:cNvPr>
                  <p:cNvSpPr/>
                  <p:nvPr/>
                </p:nvSpPr>
                <p:spPr>
                  <a:xfrm>
                    <a:off x="10987613" y="1356834"/>
                    <a:ext cx="190" cy="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285" extrusionOk="0">
                        <a:moveTo>
                          <a:pt x="190" y="0"/>
                        </a:moveTo>
                        <a:cubicBezTo>
                          <a:pt x="190" y="0"/>
                          <a:pt x="190" y="191"/>
                          <a:pt x="190" y="286"/>
                        </a:cubicBezTo>
                        <a:cubicBezTo>
                          <a:pt x="190" y="286"/>
                          <a:pt x="124" y="286"/>
                          <a:pt x="0" y="28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1010;p43">
                    <a:extLst>
                      <a:ext uri="{FF2B5EF4-FFF2-40B4-BE49-F238E27FC236}">
                        <a16:creationId xmlns:a16="http://schemas.microsoft.com/office/drawing/2014/main" id="{EB97FA30-98BE-C139-A250-DBE1D5D37987}"/>
                      </a:ext>
                    </a:extLst>
                  </p:cNvPr>
                  <p:cNvSpPr/>
                  <p:nvPr/>
                </p:nvSpPr>
                <p:spPr>
                  <a:xfrm>
                    <a:off x="10858455" y="1484565"/>
                    <a:ext cx="90201" cy="232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01" h="232124" extrusionOk="0">
                        <a:moveTo>
                          <a:pt x="0" y="232124"/>
                        </a:moveTo>
                        <a:lnTo>
                          <a:pt x="83439" y="0"/>
                        </a:lnTo>
                        <a:cubicBezTo>
                          <a:pt x="86868" y="1810"/>
                          <a:pt x="89154" y="3810"/>
                          <a:pt x="90202" y="8763"/>
                        </a:cubicBezTo>
                        <a:lnTo>
                          <a:pt x="26575" y="185547"/>
                        </a:lnTo>
                        <a:lnTo>
                          <a:pt x="26384" y="185547"/>
                        </a:lnTo>
                        <a:cubicBezTo>
                          <a:pt x="21907" y="192119"/>
                          <a:pt x="20098" y="200120"/>
                          <a:pt x="18002" y="208026"/>
                        </a:cubicBezTo>
                        <a:lnTo>
                          <a:pt x="18479" y="208217"/>
                        </a:lnTo>
                        <a:lnTo>
                          <a:pt x="15335" y="216979"/>
                        </a:lnTo>
                        <a:lnTo>
                          <a:pt x="15335" y="216979"/>
                        </a:lnTo>
                        <a:cubicBezTo>
                          <a:pt x="14478" y="218884"/>
                          <a:pt x="13621" y="220885"/>
                          <a:pt x="12668" y="222695"/>
                        </a:cubicBezTo>
                        <a:cubicBezTo>
                          <a:pt x="9811" y="227647"/>
                          <a:pt x="10478" y="226314"/>
                          <a:pt x="6477" y="229076"/>
                        </a:cubicBezTo>
                        <a:cubicBezTo>
                          <a:pt x="5048" y="230124"/>
                          <a:pt x="2381" y="230981"/>
                          <a:pt x="95" y="232124"/>
                        </a:cubicBez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0" name="Google Shape;1011;p43">
                    <a:extLst>
                      <a:ext uri="{FF2B5EF4-FFF2-40B4-BE49-F238E27FC236}">
                        <a16:creationId xmlns:a16="http://schemas.microsoft.com/office/drawing/2014/main" id="{1C8FF873-8CFF-AF20-4B07-FE3EDD43B15E}"/>
                      </a:ext>
                    </a:extLst>
                  </p:cNvPr>
                  <p:cNvSpPr/>
                  <p:nvPr/>
                </p:nvSpPr>
                <p:spPr>
                  <a:xfrm>
                    <a:off x="10780064" y="1727738"/>
                    <a:ext cx="79152" cy="209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52" h="209359" extrusionOk="0">
                        <a:moveTo>
                          <a:pt x="95" y="206407"/>
                        </a:moveTo>
                        <a:lnTo>
                          <a:pt x="74295" y="0"/>
                        </a:lnTo>
                        <a:cubicBezTo>
                          <a:pt x="75724" y="4667"/>
                          <a:pt x="78391" y="9525"/>
                          <a:pt x="78962" y="13049"/>
                        </a:cubicBezTo>
                        <a:cubicBezTo>
                          <a:pt x="78962" y="13335"/>
                          <a:pt x="78962" y="13621"/>
                          <a:pt x="79153" y="14002"/>
                        </a:cubicBezTo>
                        <a:lnTo>
                          <a:pt x="8858" y="209359"/>
                        </a:lnTo>
                        <a:lnTo>
                          <a:pt x="0" y="206407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9" name="Google Shape;1012;p43">
                  <a:extLst>
                    <a:ext uri="{FF2B5EF4-FFF2-40B4-BE49-F238E27FC236}">
                      <a16:creationId xmlns:a16="http://schemas.microsoft.com/office/drawing/2014/main" id="{27439897-3D77-CF75-991A-3093A0F7BDCA}"/>
                    </a:ext>
                  </a:extLst>
                </p:cNvPr>
                <p:cNvSpPr/>
                <p:nvPr/>
              </p:nvSpPr>
              <p:spPr>
                <a:xfrm>
                  <a:off x="10700149" y="955356"/>
                  <a:ext cx="350329" cy="95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29" h="953071" extrusionOk="0">
                      <a:moveTo>
                        <a:pt x="0" y="950023"/>
                      </a:moveTo>
                      <a:lnTo>
                        <a:pt x="341662" y="0"/>
                      </a:lnTo>
                      <a:cubicBezTo>
                        <a:pt x="344614" y="1143"/>
                        <a:pt x="347567" y="2476"/>
                        <a:pt x="350330" y="3429"/>
                      </a:cubicBezTo>
                      <a:lnTo>
                        <a:pt x="8858" y="953072"/>
                      </a:lnTo>
                      <a:lnTo>
                        <a:pt x="0" y="950119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1013;p43">
                  <a:extLst>
                    <a:ext uri="{FF2B5EF4-FFF2-40B4-BE49-F238E27FC236}">
                      <a16:creationId xmlns:a16="http://schemas.microsoft.com/office/drawing/2014/main" id="{63D0E812-1D4A-FC31-DFF3-F49954E48C55}"/>
                    </a:ext>
                  </a:extLst>
                </p:cNvPr>
                <p:cNvSpPr/>
                <p:nvPr/>
              </p:nvSpPr>
              <p:spPr>
                <a:xfrm>
                  <a:off x="10619948" y="933257"/>
                  <a:ext cx="347567" cy="94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67" h="946404" extrusionOk="0">
                      <a:moveTo>
                        <a:pt x="95" y="943356"/>
                      </a:moveTo>
                      <a:lnTo>
                        <a:pt x="339376" y="0"/>
                      </a:lnTo>
                      <a:cubicBezTo>
                        <a:pt x="340709" y="572"/>
                        <a:pt x="342043" y="1143"/>
                        <a:pt x="342995" y="1715"/>
                      </a:cubicBezTo>
                      <a:cubicBezTo>
                        <a:pt x="344519" y="2572"/>
                        <a:pt x="346043" y="3620"/>
                        <a:pt x="347567" y="4667"/>
                      </a:cubicBezTo>
                      <a:lnTo>
                        <a:pt x="8858" y="946404"/>
                      </a:lnTo>
                      <a:lnTo>
                        <a:pt x="0" y="943451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1014;p43">
                  <a:extLst>
                    <a:ext uri="{FF2B5EF4-FFF2-40B4-BE49-F238E27FC236}">
                      <a16:creationId xmlns:a16="http://schemas.microsoft.com/office/drawing/2014/main" id="{483FEE7B-211C-0506-C1F6-A9EAFF998553}"/>
                    </a:ext>
                  </a:extLst>
                </p:cNvPr>
                <p:cNvSpPr/>
                <p:nvPr/>
              </p:nvSpPr>
              <p:spPr>
                <a:xfrm>
                  <a:off x="10539938" y="913731"/>
                  <a:ext cx="344900" cy="93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00" h="937069" extrusionOk="0">
                      <a:moveTo>
                        <a:pt x="95" y="934117"/>
                      </a:moveTo>
                      <a:lnTo>
                        <a:pt x="336042" y="0"/>
                      </a:lnTo>
                      <a:cubicBezTo>
                        <a:pt x="338804" y="1143"/>
                        <a:pt x="341471" y="2381"/>
                        <a:pt x="344234" y="2762"/>
                      </a:cubicBezTo>
                      <a:cubicBezTo>
                        <a:pt x="344424" y="2762"/>
                        <a:pt x="344710" y="2762"/>
                        <a:pt x="344900" y="2762"/>
                      </a:cubicBezTo>
                      <a:lnTo>
                        <a:pt x="8858" y="937070"/>
                      </a:lnTo>
                      <a:lnTo>
                        <a:pt x="0" y="93411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1015;p43">
                  <a:extLst>
                    <a:ext uri="{FF2B5EF4-FFF2-40B4-BE49-F238E27FC236}">
                      <a16:creationId xmlns:a16="http://schemas.microsoft.com/office/drawing/2014/main" id="{420DBBEA-582B-9FFD-9E1D-239273D922F8}"/>
                    </a:ext>
                  </a:extLst>
                </p:cNvPr>
                <p:cNvSpPr/>
                <p:nvPr/>
              </p:nvSpPr>
              <p:spPr>
                <a:xfrm>
                  <a:off x="10459833" y="905540"/>
                  <a:ext cx="338423" cy="9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23" h="916400" extrusionOk="0">
                      <a:moveTo>
                        <a:pt x="95" y="913448"/>
                      </a:moveTo>
                      <a:lnTo>
                        <a:pt x="328422" y="381"/>
                      </a:lnTo>
                      <a:cubicBezTo>
                        <a:pt x="332327" y="1619"/>
                        <a:pt x="334137" y="1619"/>
                        <a:pt x="338423" y="0"/>
                      </a:cubicBezTo>
                      <a:lnTo>
                        <a:pt x="8858" y="916400"/>
                      </a:lnTo>
                      <a:lnTo>
                        <a:pt x="0" y="91344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1016;p43">
                  <a:extLst>
                    <a:ext uri="{FF2B5EF4-FFF2-40B4-BE49-F238E27FC236}">
                      <a16:creationId xmlns:a16="http://schemas.microsoft.com/office/drawing/2014/main" id="{99D07C08-E2D2-1ACE-B39F-BEB42D6B2D01}"/>
                    </a:ext>
                  </a:extLst>
                </p:cNvPr>
                <p:cNvSpPr/>
                <p:nvPr/>
              </p:nvSpPr>
              <p:spPr>
                <a:xfrm>
                  <a:off x="10379823" y="861725"/>
                  <a:ext cx="338613" cy="93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13" h="931449" extrusionOk="0">
                      <a:moveTo>
                        <a:pt x="95" y="928497"/>
                      </a:moveTo>
                      <a:lnTo>
                        <a:pt x="334042" y="0"/>
                      </a:lnTo>
                      <a:cubicBezTo>
                        <a:pt x="333470" y="1619"/>
                        <a:pt x="332994" y="3238"/>
                        <a:pt x="333089" y="4763"/>
                      </a:cubicBezTo>
                      <a:cubicBezTo>
                        <a:pt x="333470" y="7620"/>
                        <a:pt x="335852" y="11144"/>
                        <a:pt x="338614" y="14573"/>
                      </a:cubicBezTo>
                      <a:lnTo>
                        <a:pt x="8858" y="931450"/>
                      </a:lnTo>
                      <a:lnTo>
                        <a:pt x="0" y="928497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1017;p43">
                  <a:extLst>
                    <a:ext uri="{FF2B5EF4-FFF2-40B4-BE49-F238E27FC236}">
                      <a16:creationId xmlns:a16="http://schemas.microsoft.com/office/drawing/2014/main" id="{17ACA46B-F9E8-C361-D28B-7F6D2D1F5424}"/>
                    </a:ext>
                  </a:extLst>
                </p:cNvPr>
                <p:cNvSpPr/>
                <p:nvPr/>
              </p:nvSpPr>
              <p:spPr>
                <a:xfrm>
                  <a:off x="10299908" y="826863"/>
                  <a:ext cx="344805" cy="93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05" h="937545" extrusionOk="0">
                      <a:moveTo>
                        <a:pt x="0" y="934593"/>
                      </a:moveTo>
                      <a:lnTo>
                        <a:pt x="336137" y="0"/>
                      </a:lnTo>
                      <a:cubicBezTo>
                        <a:pt x="338328" y="857"/>
                        <a:pt x="340614" y="1715"/>
                        <a:pt x="342900" y="2572"/>
                      </a:cubicBezTo>
                      <a:cubicBezTo>
                        <a:pt x="343472" y="2762"/>
                        <a:pt x="344138" y="3048"/>
                        <a:pt x="344805" y="3334"/>
                      </a:cubicBezTo>
                      <a:lnTo>
                        <a:pt x="8858" y="937546"/>
                      </a:lnTo>
                      <a:lnTo>
                        <a:pt x="0" y="93459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018;p43">
                  <a:extLst>
                    <a:ext uri="{FF2B5EF4-FFF2-40B4-BE49-F238E27FC236}">
                      <a16:creationId xmlns:a16="http://schemas.microsoft.com/office/drawing/2014/main" id="{51D8F3C7-3E0D-2434-BD0D-55C4BDA7C30C}"/>
                    </a:ext>
                  </a:extLst>
                </p:cNvPr>
                <p:cNvSpPr/>
                <p:nvPr/>
              </p:nvSpPr>
              <p:spPr>
                <a:xfrm>
                  <a:off x="10219803" y="822768"/>
                  <a:ext cx="334994" cy="91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94" h="912780" extrusionOk="0">
                      <a:moveTo>
                        <a:pt x="95" y="909923"/>
                      </a:moveTo>
                      <a:lnTo>
                        <a:pt x="327279" y="0"/>
                      </a:lnTo>
                      <a:cubicBezTo>
                        <a:pt x="327755" y="1905"/>
                        <a:pt x="328327" y="3619"/>
                        <a:pt x="330136" y="4763"/>
                      </a:cubicBezTo>
                      <a:cubicBezTo>
                        <a:pt x="331470" y="5620"/>
                        <a:pt x="333184" y="5905"/>
                        <a:pt x="334994" y="6001"/>
                      </a:cubicBezTo>
                      <a:lnTo>
                        <a:pt x="8858" y="912781"/>
                      </a:lnTo>
                      <a:lnTo>
                        <a:pt x="0" y="909828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019;p43">
                  <a:extLst>
                    <a:ext uri="{FF2B5EF4-FFF2-40B4-BE49-F238E27FC236}">
                      <a16:creationId xmlns:a16="http://schemas.microsoft.com/office/drawing/2014/main" id="{57968D57-DB67-5A87-D5F9-51F05D2C9625}"/>
                    </a:ext>
                  </a:extLst>
                </p:cNvPr>
                <p:cNvSpPr/>
                <p:nvPr/>
              </p:nvSpPr>
              <p:spPr>
                <a:xfrm>
                  <a:off x="10139793" y="787239"/>
                  <a:ext cx="338708" cy="91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08" h="919734" extrusionOk="0">
                      <a:moveTo>
                        <a:pt x="0" y="916686"/>
                      </a:moveTo>
                      <a:lnTo>
                        <a:pt x="329660" y="0"/>
                      </a:lnTo>
                      <a:cubicBezTo>
                        <a:pt x="332613" y="857"/>
                        <a:pt x="335661" y="1715"/>
                        <a:pt x="338709" y="2477"/>
                      </a:cubicBezTo>
                      <a:lnTo>
                        <a:pt x="8858" y="919734"/>
                      </a:lnTo>
                      <a:lnTo>
                        <a:pt x="0" y="916781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020;p43">
                  <a:extLst>
                    <a:ext uri="{FF2B5EF4-FFF2-40B4-BE49-F238E27FC236}">
                      <a16:creationId xmlns:a16="http://schemas.microsoft.com/office/drawing/2014/main" id="{09FE1158-56B0-17A2-BF8F-06A0F1CC0824}"/>
                    </a:ext>
                  </a:extLst>
                </p:cNvPr>
                <p:cNvSpPr/>
                <p:nvPr/>
              </p:nvSpPr>
              <p:spPr>
                <a:xfrm>
                  <a:off x="10059688" y="746568"/>
                  <a:ext cx="341471" cy="931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71" h="931544" extrusionOk="0">
                      <a:moveTo>
                        <a:pt x="0" y="928497"/>
                      </a:moveTo>
                      <a:lnTo>
                        <a:pt x="333946" y="0"/>
                      </a:lnTo>
                      <a:cubicBezTo>
                        <a:pt x="333946" y="0"/>
                        <a:pt x="334899" y="476"/>
                        <a:pt x="335375" y="667"/>
                      </a:cubicBezTo>
                      <a:cubicBezTo>
                        <a:pt x="340042" y="2762"/>
                        <a:pt x="339280" y="3810"/>
                        <a:pt x="341471" y="6572"/>
                      </a:cubicBezTo>
                      <a:lnTo>
                        <a:pt x="8858" y="931545"/>
                      </a:lnTo>
                      <a:lnTo>
                        <a:pt x="0" y="928592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021;p43">
                  <a:extLst>
                    <a:ext uri="{FF2B5EF4-FFF2-40B4-BE49-F238E27FC236}">
                      <a16:creationId xmlns:a16="http://schemas.microsoft.com/office/drawing/2014/main" id="{31481566-FBB4-573E-FAC6-B18D0A72786F}"/>
                    </a:ext>
                  </a:extLst>
                </p:cNvPr>
                <p:cNvSpPr/>
                <p:nvPr/>
              </p:nvSpPr>
              <p:spPr>
                <a:xfrm>
                  <a:off x="9979678" y="755712"/>
                  <a:ext cx="329279" cy="89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79" h="893635" extrusionOk="0">
                      <a:moveTo>
                        <a:pt x="0" y="890587"/>
                      </a:moveTo>
                      <a:lnTo>
                        <a:pt x="320326" y="0"/>
                      </a:lnTo>
                      <a:cubicBezTo>
                        <a:pt x="323374" y="762"/>
                        <a:pt x="326422" y="1715"/>
                        <a:pt x="329279" y="2572"/>
                      </a:cubicBezTo>
                      <a:lnTo>
                        <a:pt x="8858" y="893636"/>
                      </a:lnTo>
                      <a:lnTo>
                        <a:pt x="0" y="890683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022;p43">
                  <a:extLst>
                    <a:ext uri="{FF2B5EF4-FFF2-40B4-BE49-F238E27FC236}">
                      <a16:creationId xmlns:a16="http://schemas.microsoft.com/office/drawing/2014/main" id="{31F4A651-EAC4-A150-7F3D-07F9A44D82CC}"/>
                    </a:ext>
                  </a:extLst>
                </p:cNvPr>
                <p:cNvSpPr/>
                <p:nvPr/>
              </p:nvSpPr>
              <p:spPr>
                <a:xfrm>
                  <a:off x="9899573" y="709039"/>
                  <a:ext cx="335089" cy="91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89" h="911447" extrusionOk="0">
                      <a:moveTo>
                        <a:pt x="95" y="908494"/>
                      </a:moveTo>
                      <a:lnTo>
                        <a:pt x="326803" y="0"/>
                      </a:lnTo>
                      <a:cubicBezTo>
                        <a:pt x="329565" y="1810"/>
                        <a:pt x="332327" y="3143"/>
                        <a:pt x="335090" y="4381"/>
                      </a:cubicBezTo>
                      <a:lnTo>
                        <a:pt x="8858" y="911447"/>
                      </a:lnTo>
                      <a:lnTo>
                        <a:pt x="0" y="908494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023;p43">
                  <a:extLst>
                    <a:ext uri="{FF2B5EF4-FFF2-40B4-BE49-F238E27FC236}">
                      <a16:creationId xmlns:a16="http://schemas.microsoft.com/office/drawing/2014/main" id="{2507846B-5BF1-D7F4-C6DE-396AF23C85F2}"/>
                    </a:ext>
                  </a:extLst>
                </p:cNvPr>
                <p:cNvSpPr/>
                <p:nvPr/>
              </p:nvSpPr>
              <p:spPr>
                <a:xfrm>
                  <a:off x="9819658" y="632648"/>
                  <a:ext cx="348995" cy="95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95" h="959167" extrusionOk="0">
                      <a:moveTo>
                        <a:pt x="0" y="956120"/>
                      </a:moveTo>
                      <a:lnTo>
                        <a:pt x="335852" y="22384"/>
                      </a:lnTo>
                      <a:cubicBezTo>
                        <a:pt x="337185" y="22670"/>
                        <a:pt x="338614" y="22955"/>
                        <a:pt x="339757" y="23241"/>
                      </a:cubicBezTo>
                      <a:cubicBezTo>
                        <a:pt x="341852" y="20383"/>
                        <a:pt x="340995" y="16002"/>
                        <a:pt x="339757" y="11621"/>
                      </a:cubicBezTo>
                      <a:lnTo>
                        <a:pt x="343948" y="0"/>
                      </a:lnTo>
                      <a:lnTo>
                        <a:pt x="346329" y="857"/>
                      </a:lnTo>
                      <a:cubicBezTo>
                        <a:pt x="345186" y="3905"/>
                        <a:pt x="343662" y="6001"/>
                        <a:pt x="345853" y="9811"/>
                      </a:cubicBezTo>
                      <a:cubicBezTo>
                        <a:pt x="346710" y="11049"/>
                        <a:pt x="347853" y="12287"/>
                        <a:pt x="348996" y="13430"/>
                      </a:cubicBezTo>
                      <a:lnTo>
                        <a:pt x="8858" y="959168"/>
                      </a:lnTo>
                      <a:lnTo>
                        <a:pt x="0" y="956215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1" name="Google Shape;1024;p43">
                  <a:extLst>
                    <a:ext uri="{FF2B5EF4-FFF2-40B4-BE49-F238E27FC236}">
                      <a16:creationId xmlns:a16="http://schemas.microsoft.com/office/drawing/2014/main" id="{FCD8D34D-9E93-88B3-4212-10FCD244DF2C}"/>
                    </a:ext>
                  </a:extLst>
                </p:cNvPr>
                <p:cNvGrpSpPr/>
                <p:nvPr/>
              </p:nvGrpSpPr>
              <p:grpSpPr>
                <a:xfrm>
                  <a:off x="9739553" y="749996"/>
                  <a:ext cx="301084" cy="812959"/>
                  <a:chOff x="9739553" y="749996"/>
                  <a:chExt cx="301084" cy="812959"/>
                </a:xfrm>
              </p:grpSpPr>
              <p:sp>
                <p:nvSpPr>
                  <p:cNvPr id="63" name="Google Shape;1025;p43">
                    <a:extLst>
                      <a:ext uri="{FF2B5EF4-FFF2-40B4-BE49-F238E27FC236}">
                        <a16:creationId xmlns:a16="http://schemas.microsoft.com/office/drawing/2014/main" id="{3B500E42-0767-0D08-F6AF-35CE6A7B4C81}"/>
                      </a:ext>
                    </a:extLst>
                  </p:cNvPr>
                  <p:cNvSpPr/>
                  <p:nvPr/>
                </p:nvSpPr>
                <p:spPr>
                  <a:xfrm>
                    <a:off x="10011924" y="749996"/>
                    <a:ext cx="28713" cy="78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13" h="78295" extrusionOk="0">
                        <a:moveTo>
                          <a:pt x="615" y="78296"/>
                        </a:moveTo>
                        <a:cubicBezTo>
                          <a:pt x="139" y="73819"/>
                          <a:pt x="-338" y="69247"/>
                          <a:pt x="329" y="66389"/>
                        </a:cubicBezTo>
                        <a:cubicBezTo>
                          <a:pt x="1948" y="59627"/>
                          <a:pt x="5282" y="54197"/>
                          <a:pt x="6711" y="47339"/>
                        </a:cubicBezTo>
                        <a:cubicBezTo>
                          <a:pt x="8520" y="37814"/>
                          <a:pt x="9759" y="24194"/>
                          <a:pt x="14140" y="13907"/>
                        </a:cubicBezTo>
                        <a:lnTo>
                          <a:pt x="13854" y="13907"/>
                        </a:lnTo>
                        <a:cubicBezTo>
                          <a:pt x="13854" y="13907"/>
                          <a:pt x="16998" y="5048"/>
                          <a:pt x="16998" y="5048"/>
                        </a:cubicBezTo>
                        <a:lnTo>
                          <a:pt x="19093" y="5810"/>
                        </a:lnTo>
                        <a:cubicBezTo>
                          <a:pt x="20712" y="4191"/>
                          <a:pt x="22427" y="4286"/>
                          <a:pt x="24523" y="2953"/>
                        </a:cubicBezTo>
                        <a:cubicBezTo>
                          <a:pt x="25951" y="2000"/>
                          <a:pt x="27380" y="1048"/>
                          <a:pt x="28714" y="0"/>
                        </a:cubicBezTo>
                        <a:lnTo>
                          <a:pt x="615" y="78200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6" name="Google Shape;1026;p43">
                    <a:extLst>
                      <a:ext uri="{FF2B5EF4-FFF2-40B4-BE49-F238E27FC236}">
                        <a16:creationId xmlns:a16="http://schemas.microsoft.com/office/drawing/2014/main" id="{9BC6AB20-A21D-6157-8016-9F008DCAB91C}"/>
                      </a:ext>
                    </a:extLst>
                  </p:cNvPr>
                  <p:cNvSpPr/>
                  <p:nvPr/>
                </p:nvSpPr>
                <p:spPr>
                  <a:xfrm>
                    <a:off x="9739553" y="835055"/>
                    <a:ext cx="269462" cy="7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462" h="727900" extrusionOk="0">
                        <a:moveTo>
                          <a:pt x="0" y="724853"/>
                        </a:moveTo>
                        <a:lnTo>
                          <a:pt x="260699" y="0"/>
                        </a:lnTo>
                        <a:lnTo>
                          <a:pt x="269462" y="3143"/>
                        </a:lnTo>
                        <a:lnTo>
                          <a:pt x="8858" y="727901"/>
                        </a:lnTo>
                        <a:lnTo>
                          <a:pt x="0" y="724853"/>
                        </a:lnTo>
                        <a:close/>
                      </a:path>
                    </a:pathLst>
                  </a:custGeom>
                  <a:solidFill>
                    <a:srgbClr val="F6F3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" name="Google Shape;1027;p43">
                  <a:extLst>
                    <a:ext uri="{FF2B5EF4-FFF2-40B4-BE49-F238E27FC236}">
                      <a16:creationId xmlns:a16="http://schemas.microsoft.com/office/drawing/2014/main" id="{260DBCF9-1FF3-07B9-BC58-8B56E38AC8E8}"/>
                    </a:ext>
                  </a:extLst>
                </p:cNvPr>
                <p:cNvSpPr/>
                <p:nvPr/>
              </p:nvSpPr>
              <p:spPr>
                <a:xfrm>
                  <a:off x="9659447" y="949440"/>
                  <a:ext cx="218884" cy="58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84" h="584654" extrusionOk="0">
                      <a:moveTo>
                        <a:pt x="95" y="581702"/>
                      </a:moveTo>
                      <a:lnTo>
                        <a:pt x="208693" y="1724"/>
                      </a:lnTo>
                      <a:cubicBezTo>
                        <a:pt x="210121" y="1153"/>
                        <a:pt x="211550" y="486"/>
                        <a:pt x="213074" y="105"/>
                      </a:cubicBezTo>
                      <a:cubicBezTo>
                        <a:pt x="215551" y="-276"/>
                        <a:pt x="217170" y="486"/>
                        <a:pt x="218885" y="677"/>
                      </a:cubicBezTo>
                      <a:lnTo>
                        <a:pt x="8858" y="584654"/>
                      </a:lnTo>
                      <a:lnTo>
                        <a:pt x="0" y="581702"/>
                      </a:lnTo>
                      <a:close/>
                    </a:path>
                  </a:pathLst>
                </a:custGeom>
                <a:solidFill>
                  <a:srgbClr val="F6F3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86" name="Google Shape;1030;p43"/>
          <p:cNvGrpSpPr/>
          <p:nvPr/>
        </p:nvGrpSpPr>
        <p:grpSpPr>
          <a:xfrm rot="1973283">
            <a:off x="753502" y="4305278"/>
            <a:ext cx="652176" cy="476972"/>
            <a:chOff x="1589502" y="4238138"/>
            <a:chExt cx="546063" cy="399366"/>
          </a:xfrm>
        </p:grpSpPr>
        <p:sp>
          <p:nvSpPr>
            <p:cNvPr id="987" name="Google Shape;1031;p43"/>
            <p:cNvSpPr/>
            <p:nvPr/>
          </p:nvSpPr>
          <p:spPr>
            <a:xfrm>
              <a:off x="1589502" y="4238138"/>
              <a:ext cx="546063" cy="399366"/>
            </a:xfrm>
            <a:custGeom>
              <a:avLst/>
              <a:gdLst/>
              <a:ahLst/>
              <a:cxnLst/>
              <a:rect l="l" t="t" r="r" b="b"/>
              <a:pathLst>
                <a:path w="132379" h="96816" extrusionOk="0">
                  <a:moveTo>
                    <a:pt x="10372" y="44"/>
                  </a:moveTo>
                  <a:cubicBezTo>
                    <a:pt x="-1647" y="892"/>
                    <a:pt x="49" y="13618"/>
                    <a:pt x="120" y="22385"/>
                  </a:cubicBezTo>
                  <a:cubicBezTo>
                    <a:pt x="332" y="37374"/>
                    <a:pt x="898" y="52292"/>
                    <a:pt x="1888" y="67280"/>
                  </a:cubicBezTo>
                  <a:cubicBezTo>
                    <a:pt x="2312" y="73785"/>
                    <a:pt x="2171" y="80784"/>
                    <a:pt x="3443" y="87218"/>
                  </a:cubicBezTo>
                  <a:cubicBezTo>
                    <a:pt x="4292" y="91531"/>
                    <a:pt x="7120" y="93510"/>
                    <a:pt x="11362" y="94076"/>
                  </a:cubicBezTo>
                  <a:cubicBezTo>
                    <a:pt x="19351" y="95207"/>
                    <a:pt x="27623" y="95348"/>
                    <a:pt x="35683" y="95702"/>
                  </a:cubicBezTo>
                  <a:cubicBezTo>
                    <a:pt x="54701" y="96551"/>
                    <a:pt x="73791" y="96975"/>
                    <a:pt x="92880" y="96763"/>
                  </a:cubicBezTo>
                  <a:cubicBezTo>
                    <a:pt x="100586" y="96692"/>
                    <a:pt x="108222" y="96268"/>
                    <a:pt x="115928" y="95843"/>
                  </a:cubicBezTo>
                  <a:cubicBezTo>
                    <a:pt x="119888" y="95632"/>
                    <a:pt x="124695" y="95843"/>
                    <a:pt x="128513" y="94571"/>
                  </a:cubicBezTo>
                  <a:cubicBezTo>
                    <a:pt x="131129" y="93652"/>
                    <a:pt x="130988" y="91177"/>
                    <a:pt x="131271" y="88703"/>
                  </a:cubicBezTo>
                  <a:cubicBezTo>
                    <a:pt x="131907" y="82127"/>
                    <a:pt x="131978" y="75482"/>
                    <a:pt x="132119" y="68906"/>
                  </a:cubicBezTo>
                  <a:cubicBezTo>
                    <a:pt x="132473" y="52009"/>
                    <a:pt x="132543" y="35041"/>
                    <a:pt x="131836" y="18143"/>
                  </a:cubicBezTo>
                  <a:cubicBezTo>
                    <a:pt x="131624" y="12911"/>
                    <a:pt x="131836" y="4074"/>
                    <a:pt x="126251" y="1529"/>
                  </a:cubicBezTo>
                  <a:cubicBezTo>
                    <a:pt x="123493" y="256"/>
                    <a:pt x="120100" y="609"/>
                    <a:pt x="117130" y="609"/>
                  </a:cubicBezTo>
                  <a:lnTo>
                    <a:pt x="85386" y="468"/>
                  </a:lnTo>
                  <a:cubicBezTo>
                    <a:pt x="60923" y="326"/>
                    <a:pt x="36319" y="-239"/>
                    <a:pt x="11857" y="114"/>
                  </a:cubicBezTo>
                  <a:cubicBezTo>
                    <a:pt x="11362" y="114"/>
                    <a:pt x="10867" y="114"/>
                    <a:pt x="10372" y="114"/>
                  </a:cubicBezTo>
                  <a:cubicBezTo>
                    <a:pt x="9241" y="114"/>
                    <a:pt x="9241" y="1811"/>
                    <a:pt x="10372" y="1811"/>
                  </a:cubicBezTo>
                  <a:cubicBezTo>
                    <a:pt x="29108" y="1953"/>
                    <a:pt x="47773" y="2306"/>
                    <a:pt x="66508" y="2518"/>
                  </a:cubicBezTo>
                  <a:lnTo>
                    <a:pt x="103980" y="3013"/>
                  </a:lnTo>
                  <a:lnTo>
                    <a:pt x="116141" y="3154"/>
                  </a:lnTo>
                  <a:cubicBezTo>
                    <a:pt x="118544" y="3154"/>
                    <a:pt x="121443" y="2942"/>
                    <a:pt x="123776" y="3437"/>
                  </a:cubicBezTo>
                  <a:cubicBezTo>
                    <a:pt x="128231" y="4498"/>
                    <a:pt x="128301" y="8669"/>
                    <a:pt x="128372" y="12487"/>
                  </a:cubicBezTo>
                  <a:cubicBezTo>
                    <a:pt x="128372" y="15386"/>
                    <a:pt x="128655" y="18355"/>
                    <a:pt x="128725" y="21254"/>
                  </a:cubicBezTo>
                  <a:cubicBezTo>
                    <a:pt x="129008" y="28890"/>
                    <a:pt x="129220" y="36455"/>
                    <a:pt x="129291" y="44090"/>
                  </a:cubicBezTo>
                  <a:cubicBezTo>
                    <a:pt x="129503" y="58372"/>
                    <a:pt x="129786" y="72866"/>
                    <a:pt x="128796" y="87147"/>
                  </a:cubicBezTo>
                  <a:cubicBezTo>
                    <a:pt x="128725" y="88420"/>
                    <a:pt x="128938" y="90612"/>
                    <a:pt x="128301" y="91743"/>
                  </a:cubicBezTo>
                  <a:cubicBezTo>
                    <a:pt x="128089" y="92167"/>
                    <a:pt x="127736" y="92238"/>
                    <a:pt x="126392" y="92521"/>
                  </a:cubicBezTo>
                  <a:cubicBezTo>
                    <a:pt x="122009" y="93440"/>
                    <a:pt x="117343" y="93510"/>
                    <a:pt x="112959" y="93581"/>
                  </a:cubicBezTo>
                  <a:cubicBezTo>
                    <a:pt x="96769" y="93793"/>
                    <a:pt x="80578" y="93793"/>
                    <a:pt x="64387" y="93510"/>
                  </a:cubicBezTo>
                  <a:cubicBezTo>
                    <a:pt x="54843" y="93298"/>
                    <a:pt x="45227" y="93086"/>
                    <a:pt x="35683" y="92662"/>
                  </a:cubicBezTo>
                  <a:cubicBezTo>
                    <a:pt x="31370" y="92450"/>
                    <a:pt x="27128" y="92308"/>
                    <a:pt x="22815" y="92026"/>
                  </a:cubicBezTo>
                  <a:cubicBezTo>
                    <a:pt x="19068" y="91813"/>
                    <a:pt x="11644" y="92521"/>
                    <a:pt x="8463" y="90400"/>
                  </a:cubicBezTo>
                  <a:cubicBezTo>
                    <a:pt x="5281" y="88278"/>
                    <a:pt x="5847" y="82693"/>
                    <a:pt x="5564" y="79441"/>
                  </a:cubicBezTo>
                  <a:cubicBezTo>
                    <a:pt x="5211" y="75411"/>
                    <a:pt x="4928" y="71381"/>
                    <a:pt x="4645" y="67351"/>
                  </a:cubicBezTo>
                  <a:cubicBezTo>
                    <a:pt x="4079" y="59857"/>
                    <a:pt x="3655" y="52433"/>
                    <a:pt x="3302" y="44939"/>
                  </a:cubicBezTo>
                  <a:cubicBezTo>
                    <a:pt x="2948" y="37444"/>
                    <a:pt x="2736" y="29950"/>
                    <a:pt x="2524" y="22456"/>
                  </a:cubicBezTo>
                  <a:cubicBezTo>
                    <a:pt x="2312" y="14961"/>
                    <a:pt x="-163" y="2872"/>
                    <a:pt x="10372" y="1811"/>
                  </a:cubicBezTo>
                  <a:cubicBezTo>
                    <a:pt x="11432" y="1740"/>
                    <a:pt x="11503" y="44"/>
                    <a:pt x="10372" y="11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1032;p43"/>
            <p:cNvSpPr/>
            <p:nvPr/>
          </p:nvSpPr>
          <p:spPr>
            <a:xfrm>
              <a:off x="1619986" y="4248461"/>
              <a:ext cx="504166" cy="188822"/>
            </a:xfrm>
            <a:custGeom>
              <a:avLst/>
              <a:gdLst/>
              <a:ahLst/>
              <a:cxnLst/>
              <a:rect l="l" t="t" r="r" b="b"/>
              <a:pathLst>
                <a:path w="122222" h="45775" extrusionOk="0">
                  <a:moveTo>
                    <a:pt x="224" y="7016"/>
                  </a:moveTo>
                  <a:cubicBezTo>
                    <a:pt x="10617" y="15783"/>
                    <a:pt x="21435" y="23913"/>
                    <a:pt x="32747" y="31549"/>
                  </a:cubicBezTo>
                  <a:cubicBezTo>
                    <a:pt x="38544" y="35437"/>
                    <a:pt x="44554" y="39114"/>
                    <a:pt x="50634" y="42649"/>
                  </a:cubicBezTo>
                  <a:cubicBezTo>
                    <a:pt x="54947" y="45123"/>
                    <a:pt x="58977" y="47174"/>
                    <a:pt x="63714" y="44558"/>
                  </a:cubicBezTo>
                  <a:cubicBezTo>
                    <a:pt x="68451" y="41942"/>
                    <a:pt x="72834" y="38053"/>
                    <a:pt x="77218" y="34872"/>
                  </a:cubicBezTo>
                  <a:cubicBezTo>
                    <a:pt x="82379" y="31195"/>
                    <a:pt x="87540" y="27519"/>
                    <a:pt x="92701" y="23842"/>
                  </a:cubicBezTo>
                  <a:cubicBezTo>
                    <a:pt x="102317" y="17055"/>
                    <a:pt x="112710" y="10692"/>
                    <a:pt x="121689" y="2986"/>
                  </a:cubicBezTo>
                  <a:cubicBezTo>
                    <a:pt x="123173" y="1713"/>
                    <a:pt x="121264" y="-762"/>
                    <a:pt x="119568" y="228"/>
                  </a:cubicBezTo>
                  <a:cubicBezTo>
                    <a:pt x="110518" y="5884"/>
                    <a:pt x="102104" y="12884"/>
                    <a:pt x="93479" y="19176"/>
                  </a:cubicBezTo>
                  <a:cubicBezTo>
                    <a:pt x="84853" y="25469"/>
                    <a:pt x="75450" y="32256"/>
                    <a:pt x="66471" y="38831"/>
                  </a:cubicBezTo>
                  <a:cubicBezTo>
                    <a:pt x="63714" y="40811"/>
                    <a:pt x="60956" y="43073"/>
                    <a:pt x="57351" y="42154"/>
                  </a:cubicBezTo>
                  <a:cubicBezTo>
                    <a:pt x="54169" y="41376"/>
                    <a:pt x="50988" y="38831"/>
                    <a:pt x="48160" y="37205"/>
                  </a:cubicBezTo>
                  <a:cubicBezTo>
                    <a:pt x="42857" y="34023"/>
                    <a:pt x="37554" y="30771"/>
                    <a:pt x="32323" y="27448"/>
                  </a:cubicBezTo>
                  <a:cubicBezTo>
                    <a:pt x="21647" y="20661"/>
                    <a:pt x="11254" y="13449"/>
                    <a:pt x="1143" y="5813"/>
                  </a:cubicBezTo>
                  <a:cubicBezTo>
                    <a:pt x="436" y="5318"/>
                    <a:pt x="-412" y="6450"/>
                    <a:pt x="224" y="7016"/>
                  </a:cubicBezTo>
                  <a:lnTo>
                    <a:pt x="224" y="701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1033;p43"/>
            <p:cNvSpPr/>
            <p:nvPr/>
          </p:nvSpPr>
          <p:spPr>
            <a:xfrm>
              <a:off x="2084319" y="4342190"/>
              <a:ext cx="9644" cy="86398"/>
            </a:xfrm>
            <a:custGeom>
              <a:avLst/>
              <a:gdLst/>
              <a:ahLst/>
              <a:cxnLst/>
              <a:rect l="l" t="t" r="r" b="b"/>
              <a:pathLst>
                <a:path w="2338" h="20945" extrusionOk="0">
                  <a:moveTo>
                    <a:pt x="289" y="557"/>
                  </a:moveTo>
                  <a:cubicBezTo>
                    <a:pt x="-65" y="3809"/>
                    <a:pt x="6" y="7062"/>
                    <a:pt x="6" y="10314"/>
                  </a:cubicBezTo>
                  <a:cubicBezTo>
                    <a:pt x="6" y="13566"/>
                    <a:pt x="147" y="16818"/>
                    <a:pt x="501" y="20071"/>
                  </a:cubicBezTo>
                  <a:cubicBezTo>
                    <a:pt x="642" y="21202"/>
                    <a:pt x="2339" y="21272"/>
                    <a:pt x="2339" y="20071"/>
                  </a:cubicBezTo>
                  <a:cubicBezTo>
                    <a:pt x="2339" y="16818"/>
                    <a:pt x="2198" y="13566"/>
                    <a:pt x="2056" y="10314"/>
                  </a:cubicBezTo>
                  <a:cubicBezTo>
                    <a:pt x="1915" y="7062"/>
                    <a:pt x="1915" y="3809"/>
                    <a:pt x="1490" y="557"/>
                  </a:cubicBezTo>
                  <a:cubicBezTo>
                    <a:pt x="1420" y="-150"/>
                    <a:pt x="430" y="-220"/>
                    <a:pt x="359" y="557"/>
                  </a:cubicBezTo>
                  <a:lnTo>
                    <a:pt x="359" y="5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1034;p43"/>
            <p:cNvSpPr/>
            <p:nvPr/>
          </p:nvSpPr>
          <p:spPr>
            <a:xfrm>
              <a:off x="2085800" y="4447162"/>
              <a:ext cx="9331" cy="19247"/>
            </a:xfrm>
            <a:custGeom>
              <a:avLst/>
              <a:gdLst/>
              <a:ahLst/>
              <a:cxnLst/>
              <a:rect l="l" t="t" r="r" b="b"/>
              <a:pathLst>
                <a:path w="2262" h="4666" extrusionOk="0">
                  <a:moveTo>
                    <a:pt x="354" y="495"/>
                  </a:moveTo>
                  <a:cubicBezTo>
                    <a:pt x="354" y="495"/>
                    <a:pt x="212" y="849"/>
                    <a:pt x="141" y="990"/>
                  </a:cubicBezTo>
                  <a:cubicBezTo>
                    <a:pt x="71" y="1131"/>
                    <a:pt x="141" y="1414"/>
                    <a:pt x="141" y="1626"/>
                  </a:cubicBezTo>
                  <a:lnTo>
                    <a:pt x="141" y="2333"/>
                  </a:lnTo>
                  <a:cubicBezTo>
                    <a:pt x="141" y="2333"/>
                    <a:pt x="71" y="2828"/>
                    <a:pt x="0" y="3040"/>
                  </a:cubicBezTo>
                  <a:cubicBezTo>
                    <a:pt x="0" y="3040"/>
                    <a:pt x="0" y="3181"/>
                    <a:pt x="0" y="3181"/>
                  </a:cubicBezTo>
                  <a:cubicBezTo>
                    <a:pt x="0" y="3464"/>
                    <a:pt x="0" y="3676"/>
                    <a:pt x="141" y="3889"/>
                  </a:cubicBezTo>
                  <a:cubicBezTo>
                    <a:pt x="141" y="3959"/>
                    <a:pt x="212" y="4101"/>
                    <a:pt x="283" y="4171"/>
                  </a:cubicBezTo>
                  <a:cubicBezTo>
                    <a:pt x="424" y="4454"/>
                    <a:pt x="848" y="4666"/>
                    <a:pt x="1131" y="4666"/>
                  </a:cubicBezTo>
                  <a:cubicBezTo>
                    <a:pt x="1414" y="4666"/>
                    <a:pt x="1838" y="4454"/>
                    <a:pt x="1980" y="4171"/>
                  </a:cubicBezTo>
                  <a:cubicBezTo>
                    <a:pt x="1980" y="4101"/>
                    <a:pt x="2050" y="3959"/>
                    <a:pt x="2121" y="3889"/>
                  </a:cubicBezTo>
                  <a:cubicBezTo>
                    <a:pt x="2192" y="3676"/>
                    <a:pt x="2262" y="3464"/>
                    <a:pt x="2262" y="3181"/>
                  </a:cubicBezTo>
                  <a:cubicBezTo>
                    <a:pt x="2262" y="3181"/>
                    <a:pt x="2262" y="3040"/>
                    <a:pt x="2262" y="2970"/>
                  </a:cubicBezTo>
                  <a:lnTo>
                    <a:pt x="2262" y="2262"/>
                  </a:lnTo>
                  <a:cubicBezTo>
                    <a:pt x="2262" y="2262"/>
                    <a:pt x="2192" y="1767"/>
                    <a:pt x="2121" y="1555"/>
                  </a:cubicBezTo>
                  <a:cubicBezTo>
                    <a:pt x="2121" y="1343"/>
                    <a:pt x="2121" y="1131"/>
                    <a:pt x="2121" y="919"/>
                  </a:cubicBezTo>
                  <a:cubicBezTo>
                    <a:pt x="2121" y="707"/>
                    <a:pt x="1980" y="566"/>
                    <a:pt x="1909" y="424"/>
                  </a:cubicBezTo>
                  <a:cubicBezTo>
                    <a:pt x="1626" y="-141"/>
                    <a:pt x="707" y="-141"/>
                    <a:pt x="354" y="424"/>
                  </a:cubicBezTo>
                  <a:lnTo>
                    <a:pt x="354" y="42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1035;p43"/>
            <p:cNvSpPr/>
            <p:nvPr/>
          </p:nvSpPr>
          <p:spPr>
            <a:xfrm>
              <a:off x="1621133" y="4324842"/>
              <a:ext cx="8064" cy="40532"/>
            </a:xfrm>
            <a:custGeom>
              <a:avLst/>
              <a:gdLst/>
              <a:ahLst/>
              <a:cxnLst/>
              <a:rect l="l" t="t" r="r" b="b"/>
              <a:pathLst>
                <a:path w="1955" h="9826" extrusionOk="0">
                  <a:moveTo>
                    <a:pt x="88" y="379"/>
                  </a:moveTo>
                  <a:cubicBezTo>
                    <a:pt x="-53" y="1792"/>
                    <a:pt x="18" y="3206"/>
                    <a:pt x="18" y="4691"/>
                  </a:cubicBezTo>
                  <a:cubicBezTo>
                    <a:pt x="18" y="5398"/>
                    <a:pt x="18" y="6105"/>
                    <a:pt x="18" y="6812"/>
                  </a:cubicBezTo>
                  <a:cubicBezTo>
                    <a:pt x="18" y="7590"/>
                    <a:pt x="88" y="8297"/>
                    <a:pt x="159" y="9004"/>
                  </a:cubicBezTo>
                  <a:cubicBezTo>
                    <a:pt x="300" y="10065"/>
                    <a:pt x="1785" y="10135"/>
                    <a:pt x="1856" y="9004"/>
                  </a:cubicBezTo>
                  <a:cubicBezTo>
                    <a:pt x="1927" y="8297"/>
                    <a:pt x="1997" y="7590"/>
                    <a:pt x="1927" y="6812"/>
                  </a:cubicBezTo>
                  <a:cubicBezTo>
                    <a:pt x="1856" y="6035"/>
                    <a:pt x="1785" y="5327"/>
                    <a:pt x="1714" y="4621"/>
                  </a:cubicBezTo>
                  <a:cubicBezTo>
                    <a:pt x="1502" y="3136"/>
                    <a:pt x="1361" y="1722"/>
                    <a:pt x="937" y="308"/>
                  </a:cubicBezTo>
                  <a:cubicBezTo>
                    <a:pt x="795" y="-187"/>
                    <a:pt x="88" y="-45"/>
                    <a:pt x="88" y="449"/>
                  </a:cubicBezTo>
                  <a:lnTo>
                    <a:pt x="88" y="4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1036;p43"/>
            <p:cNvSpPr/>
            <p:nvPr/>
          </p:nvSpPr>
          <p:spPr>
            <a:xfrm>
              <a:off x="1621203" y="4377744"/>
              <a:ext cx="10205" cy="19561"/>
            </a:xfrm>
            <a:custGeom>
              <a:avLst/>
              <a:gdLst/>
              <a:ahLst/>
              <a:cxnLst/>
              <a:rect l="l" t="t" r="r" b="b"/>
              <a:pathLst>
                <a:path w="2474" h="4742" extrusionOk="0">
                  <a:moveTo>
                    <a:pt x="495" y="565"/>
                  </a:moveTo>
                  <a:cubicBezTo>
                    <a:pt x="495" y="989"/>
                    <a:pt x="354" y="1484"/>
                    <a:pt x="212" y="1909"/>
                  </a:cubicBezTo>
                  <a:cubicBezTo>
                    <a:pt x="71" y="2474"/>
                    <a:pt x="71" y="3040"/>
                    <a:pt x="0" y="3605"/>
                  </a:cubicBezTo>
                  <a:lnTo>
                    <a:pt x="0" y="3252"/>
                  </a:lnTo>
                  <a:cubicBezTo>
                    <a:pt x="0" y="3252"/>
                    <a:pt x="0" y="3252"/>
                    <a:pt x="0" y="3252"/>
                  </a:cubicBezTo>
                  <a:cubicBezTo>
                    <a:pt x="0" y="3464"/>
                    <a:pt x="0" y="3676"/>
                    <a:pt x="0" y="3888"/>
                  </a:cubicBezTo>
                  <a:lnTo>
                    <a:pt x="141" y="4171"/>
                  </a:lnTo>
                  <a:cubicBezTo>
                    <a:pt x="141" y="4171"/>
                    <a:pt x="707" y="4737"/>
                    <a:pt x="1061" y="4737"/>
                  </a:cubicBezTo>
                  <a:cubicBezTo>
                    <a:pt x="1768" y="4808"/>
                    <a:pt x="2475" y="4242"/>
                    <a:pt x="2475" y="3535"/>
                  </a:cubicBezTo>
                  <a:cubicBezTo>
                    <a:pt x="2475" y="2969"/>
                    <a:pt x="2475" y="2333"/>
                    <a:pt x="2333" y="1838"/>
                  </a:cubicBezTo>
                  <a:cubicBezTo>
                    <a:pt x="2192" y="1414"/>
                    <a:pt x="2050" y="919"/>
                    <a:pt x="1838" y="495"/>
                  </a:cubicBezTo>
                  <a:cubicBezTo>
                    <a:pt x="1838" y="353"/>
                    <a:pt x="1697" y="212"/>
                    <a:pt x="1555" y="141"/>
                  </a:cubicBezTo>
                  <a:cubicBezTo>
                    <a:pt x="1414" y="70"/>
                    <a:pt x="1273" y="0"/>
                    <a:pt x="1131" y="0"/>
                  </a:cubicBezTo>
                  <a:cubicBezTo>
                    <a:pt x="990" y="0"/>
                    <a:pt x="848" y="0"/>
                    <a:pt x="778" y="70"/>
                  </a:cubicBezTo>
                  <a:cubicBezTo>
                    <a:pt x="636" y="141"/>
                    <a:pt x="495" y="353"/>
                    <a:pt x="424" y="495"/>
                  </a:cubicBezTo>
                  <a:lnTo>
                    <a:pt x="424" y="49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1037;p43"/>
            <p:cNvSpPr/>
            <p:nvPr/>
          </p:nvSpPr>
          <p:spPr>
            <a:xfrm>
              <a:off x="1701180" y="4290393"/>
              <a:ext cx="50428" cy="41003"/>
            </a:xfrm>
            <a:custGeom>
              <a:avLst/>
              <a:gdLst/>
              <a:ahLst/>
              <a:cxnLst/>
              <a:rect l="l" t="t" r="r" b="b"/>
              <a:pathLst>
                <a:path w="12225" h="9940" extrusionOk="0">
                  <a:moveTo>
                    <a:pt x="197" y="1093"/>
                  </a:moveTo>
                  <a:cubicBezTo>
                    <a:pt x="3661" y="3922"/>
                    <a:pt x="6984" y="6891"/>
                    <a:pt x="10519" y="9648"/>
                  </a:cubicBezTo>
                  <a:cubicBezTo>
                    <a:pt x="10943" y="10002"/>
                    <a:pt x="11509" y="10073"/>
                    <a:pt x="11933" y="9648"/>
                  </a:cubicBezTo>
                  <a:cubicBezTo>
                    <a:pt x="12287" y="9295"/>
                    <a:pt x="12357" y="8588"/>
                    <a:pt x="11933" y="8234"/>
                  </a:cubicBezTo>
                  <a:cubicBezTo>
                    <a:pt x="8469" y="5335"/>
                    <a:pt x="4651" y="2719"/>
                    <a:pt x="974" y="103"/>
                  </a:cubicBezTo>
                  <a:cubicBezTo>
                    <a:pt x="409" y="-321"/>
                    <a:pt x="-369" y="669"/>
                    <a:pt x="197" y="1093"/>
                  </a:cubicBezTo>
                  <a:lnTo>
                    <a:pt x="197" y="109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1038;p43"/>
            <p:cNvSpPr/>
            <p:nvPr/>
          </p:nvSpPr>
          <p:spPr>
            <a:xfrm>
              <a:off x="1759885" y="4336323"/>
              <a:ext cx="17828" cy="14491"/>
            </a:xfrm>
            <a:custGeom>
              <a:avLst/>
              <a:gdLst/>
              <a:ahLst/>
              <a:cxnLst/>
              <a:rect l="l" t="t" r="r" b="b"/>
              <a:pathLst>
                <a:path w="4322" h="3513" extrusionOk="0">
                  <a:moveTo>
                    <a:pt x="106" y="848"/>
                  </a:moveTo>
                  <a:cubicBezTo>
                    <a:pt x="106" y="848"/>
                    <a:pt x="247" y="1061"/>
                    <a:pt x="318" y="1202"/>
                  </a:cubicBezTo>
                  <a:cubicBezTo>
                    <a:pt x="318" y="1202"/>
                    <a:pt x="389" y="1343"/>
                    <a:pt x="460" y="1414"/>
                  </a:cubicBezTo>
                  <a:cubicBezTo>
                    <a:pt x="601" y="1556"/>
                    <a:pt x="672" y="1697"/>
                    <a:pt x="813" y="1768"/>
                  </a:cubicBezTo>
                  <a:cubicBezTo>
                    <a:pt x="1025" y="1980"/>
                    <a:pt x="1308" y="2121"/>
                    <a:pt x="1520" y="2333"/>
                  </a:cubicBezTo>
                  <a:cubicBezTo>
                    <a:pt x="1732" y="2545"/>
                    <a:pt x="2015" y="2687"/>
                    <a:pt x="2227" y="2899"/>
                  </a:cubicBezTo>
                  <a:cubicBezTo>
                    <a:pt x="2439" y="3111"/>
                    <a:pt x="2793" y="3252"/>
                    <a:pt x="3005" y="3394"/>
                  </a:cubicBezTo>
                  <a:cubicBezTo>
                    <a:pt x="3358" y="3606"/>
                    <a:pt x="3853" y="3535"/>
                    <a:pt x="4136" y="3182"/>
                  </a:cubicBezTo>
                  <a:cubicBezTo>
                    <a:pt x="4348" y="2899"/>
                    <a:pt x="4419" y="2333"/>
                    <a:pt x="4136" y="2051"/>
                  </a:cubicBezTo>
                  <a:cubicBezTo>
                    <a:pt x="3853" y="1838"/>
                    <a:pt x="3570" y="1556"/>
                    <a:pt x="3288" y="1343"/>
                  </a:cubicBezTo>
                  <a:cubicBezTo>
                    <a:pt x="3005" y="1202"/>
                    <a:pt x="2793" y="990"/>
                    <a:pt x="2510" y="848"/>
                  </a:cubicBezTo>
                  <a:cubicBezTo>
                    <a:pt x="2227" y="707"/>
                    <a:pt x="2015" y="495"/>
                    <a:pt x="1732" y="353"/>
                  </a:cubicBezTo>
                  <a:cubicBezTo>
                    <a:pt x="1449" y="142"/>
                    <a:pt x="1096" y="142"/>
                    <a:pt x="742" y="0"/>
                  </a:cubicBezTo>
                  <a:cubicBezTo>
                    <a:pt x="530" y="0"/>
                    <a:pt x="247" y="0"/>
                    <a:pt x="106" y="212"/>
                  </a:cubicBezTo>
                  <a:cubicBezTo>
                    <a:pt x="-35" y="353"/>
                    <a:pt x="-35" y="636"/>
                    <a:pt x="106" y="848"/>
                  </a:cubicBezTo>
                  <a:lnTo>
                    <a:pt x="106" y="8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1039;p43"/>
            <p:cNvSpPr/>
            <p:nvPr/>
          </p:nvSpPr>
          <p:spPr>
            <a:xfrm>
              <a:off x="1766555" y="4600295"/>
              <a:ext cx="176550" cy="11055"/>
            </a:xfrm>
            <a:custGeom>
              <a:avLst/>
              <a:gdLst/>
              <a:ahLst/>
              <a:cxnLst/>
              <a:rect l="l" t="t" r="r" b="b"/>
              <a:pathLst>
                <a:path w="42800" h="2680" extrusionOk="0">
                  <a:moveTo>
                    <a:pt x="610" y="1909"/>
                  </a:moveTo>
                  <a:cubicBezTo>
                    <a:pt x="14326" y="2828"/>
                    <a:pt x="28254" y="3041"/>
                    <a:pt x="41899" y="1909"/>
                  </a:cubicBezTo>
                  <a:cubicBezTo>
                    <a:pt x="43101" y="1838"/>
                    <a:pt x="43101" y="0"/>
                    <a:pt x="41899" y="0"/>
                  </a:cubicBezTo>
                  <a:cubicBezTo>
                    <a:pt x="28113" y="212"/>
                    <a:pt x="14397" y="707"/>
                    <a:pt x="610" y="636"/>
                  </a:cubicBezTo>
                  <a:cubicBezTo>
                    <a:pt x="-238" y="636"/>
                    <a:pt x="-168" y="1838"/>
                    <a:pt x="610" y="1909"/>
                  </a:cubicBezTo>
                  <a:lnTo>
                    <a:pt x="610" y="190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1040;p43"/>
            <p:cNvSpPr/>
            <p:nvPr/>
          </p:nvSpPr>
          <p:spPr>
            <a:xfrm>
              <a:off x="1956012" y="4596797"/>
              <a:ext cx="65621" cy="11377"/>
            </a:xfrm>
            <a:custGeom>
              <a:avLst/>
              <a:gdLst/>
              <a:ahLst/>
              <a:cxnLst/>
              <a:rect l="l" t="t" r="r" b="b"/>
              <a:pathLst>
                <a:path w="15908" h="2758" extrusionOk="0">
                  <a:moveTo>
                    <a:pt x="496" y="2192"/>
                  </a:moveTo>
                  <a:cubicBezTo>
                    <a:pt x="5162" y="2828"/>
                    <a:pt x="10041" y="2970"/>
                    <a:pt x="14707" y="2404"/>
                  </a:cubicBezTo>
                  <a:cubicBezTo>
                    <a:pt x="15343" y="2333"/>
                    <a:pt x="15909" y="1909"/>
                    <a:pt x="15909" y="1202"/>
                  </a:cubicBezTo>
                  <a:cubicBezTo>
                    <a:pt x="15909" y="566"/>
                    <a:pt x="15343" y="0"/>
                    <a:pt x="14707" y="0"/>
                  </a:cubicBezTo>
                  <a:cubicBezTo>
                    <a:pt x="10041" y="71"/>
                    <a:pt x="5304" y="424"/>
                    <a:pt x="708" y="778"/>
                  </a:cubicBezTo>
                  <a:cubicBezTo>
                    <a:pt x="1" y="778"/>
                    <a:pt x="-353" y="2051"/>
                    <a:pt x="496" y="2192"/>
                  </a:cubicBezTo>
                  <a:lnTo>
                    <a:pt x="496" y="219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7" name="Google Shape;1041;p43">
            <a:extLst>
              <a:ext uri="{FF2B5EF4-FFF2-40B4-BE49-F238E27FC236}">
                <a16:creationId xmlns:a16="http://schemas.microsoft.com/office/drawing/2014/main" id="{FACF9C70-8A64-03DB-9DC1-1F60E441B47E}"/>
              </a:ext>
            </a:extLst>
          </p:cNvPr>
          <p:cNvSpPr/>
          <p:nvPr/>
        </p:nvSpPr>
        <p:spPr>
          <a:xfrm rot="15289008">
            <a:off x="3494656" y="1404997"/>
            <a:ext cx="596940" cy="374672"/>
          </a:xfrm>
          <a:custGeom>
            <a:avLst/>
            <a:gdLst/>
            <a:ahLst/>
            <a:cxnLst/>
            <a:rect l="l" t="t" r="r" b="b"/>
            <a:pathLst>
              <a:path w="257223" h="161447" extrusionOk="0">
                <a:moveTo>
                  <a:pt x="98991" y="112883"/>
                </a:moveTo>
                <a:cubicBezTo>
                  <a:pt x="131867" y="96905"/>
                  <a:pt x="163966" y="79300"/>
                  <a:pt x="195145" y="60281"/>
                </a:cubicBezTo>
                <a:cubicBezTo>
                  <a:pt x="200730" y="56888"/>
                  <a:pt x="205396" y="49464"/>
                  <a:pt x="204619" y="42677"/>
                </a:cubicBezTo>
                <a:cubicBezTo>
                  <a:pt x="203841" y="35890"/>
                  <a:pt x="197266" y="30870"/>
                  <a:pt x="190549" y="29668"/>
                </a:cubicBezTo>
                <a:cubicBezTo>
                  <a:pt x="183833" y="28466"/>
                  <a:pt x="176904" y="30304"/>
                  <a:pt x="170399" y="32425"/>
                </a:cubicBezTo>
                <a:cubicBezTo>
                  <a:pt x="147704" y="39708"/>
                  <a:pt x="129110" y="52505"/>
                  <a:pt x="108182" y="62402"/>
                </a:cubicBezTo>
                <a:cubicBezTo>
                  <a:pt x="85558" y="73078"/>
                  <a:pt x="63075" y="83330"/>
                  <a:pt x="41087" y="95349"/>
                </a:cubicBezTo>
                <a:cubicBezTo>
                  <a:pt x="31330" y="100652"/>
                  <a:pt x="21432" y="106166"/>
                  <a:pt x="13514" y="113944"/>
                </a:cubicBezTo>
                <a:cubicBezTo>
                  <a:pt x="5595" y="121721"/>
                  <a:pt x="-273" y="132326"/>
                  <a:pt x="10" y="143426"/>
                </a:cubicBezTo>
                <a:cubicBezTo>
                  <a:pt x="81" y="146608"/>
                  <a:pt x="717" y="149860"/>
                  <a:pt x="2414" y="152546"/>
                </a:cubicBezTo>
                <a:cubicBezTo>
                  <a:pt x="5807" y="157990"/>
                  <a:pt x="12665" y="160111"/>
                  <a:pt x="18958" y="160889"/>
                </a:cubicBezTo>
                <a:cubicBezTo>
                  <a:pt x="44976" y="164141"/>
                  <a:pt x="70287" y="152617"/>
                  <a:pt x="93971" y="141305"/>
                </a:cubicBezTo>
                <a:cubicBezTo>
                  <a:pt x="120484" y="128649"/>
                  <a:pt x="239616" y="77462"/>
                  <a:pt x="248595" y="67493"/>
                </a:cubicBezTo>
                <a:cubicBezTo>
                  <a:pt x="256301" y="58938"/>
                  <a:pt x="257998" y="47909"/>
                  <a:pt x="256937" y="36809"/>
                </a:cubicBezTo>
                <a:cubicBezTo>
                  <a:pt x="256089" y="28395"/>
                  <a:pt x="253756" y="19911"/>
                  <a:pt x="248877" y="12982"/>
                </a:cubicBezTo>
                <a:cubicBezTo>
                  <a:pt x="234596" y="-7379"/>
                  <a:pt x="210133" y="256"/>
                  <a:pt x="191185" y="8670"/>
                </a:cubicBezTo>
                <a:cubicBezTo>
                  <a:pt x="148411" y="27547"/>
                  <a:pt x="105637" y="46424"/>
                  <a:pt x="62792" y="6523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/>
          <p:nvPr/>
        </p:nvSpPr>
        <p:spPr>
          <a:xfrm rot="-9874313" flipH="1">
            <a:off x="6485277" y="-224150"/>
            <a:ext cx="3640590" cy="1947844"/>
          </a:xfrm>
          <a:custGeom>
            <a:avLst/>
            <a:gdLst/>
            <a:ahLst/>
            <a:cxnLst/>
            <a:rect l="l" t="t" r="r" b="b"/>
            <a:pathLst>
              <a:path w="4557664" h="2438511" extrusionOk="0">
                <a:moveTo>
                  <a:pt x="11122" y="2438512"/>
                </a:moveTo>
                <a:lnTo>
                  <a:pt x="4473871" y="2438512"/>
                </a:lnTo>
                <a:cubicBezTo>
                  <a:pt x="4481681" y="2427463"/>
                  <a:pt x="4489873" y="2416509"/>
                  <a:pt x="4498255" y="2405650"/>
                </a:cubicBezTo>
                <a:cubicBezTo>
                  <a:pt x="4514924" y="2384219"/>
                  <a:pt x="4548928" y="2356883"/>
                  <a:pt x="4516257" y="2320211"/>
                </a:cubicBezTo>
                <a:cubicBezTo>
                  <a:pt x="4512923" y="2316401"/>
                  <a:pt x="4514066" y="2307924"/>
                  <a:pt x="4514447" y="2301638"/>
                </a:cubicBezTo>
                <a:cubicBezTo>
                  <a:pt x="4519115" y="2217151"/>
                  <a:pt x="4516067" y="2131426"/>
                  <a:pt x="4553405" y="2052178"/>
                </a:cubicBezTo>
                <a:cubicBezTo>
                  <a:pt x="4559691" y="2038843"/>
                  <a:pt x="4559596" y="2026841"/>
                  <a:pt x="4549214" y="2017411"/>
                </a:cubicBezTo>
                <a:cubicBezTo>
                  <a:pt x="4507589" y="1979502"/>
                  <a:pt x="4502732" y="1931401"/>
                  <a:pt x="4504732" y="1878823"/>
                </a:cubicBezTo>
                <a:cubicBezTo>
                  <a:pt x="4506065" y="1842723"/>
                  <a:pt x="4502827" y="1805385"/>
                  <a:pt x="4494921" y="1770142"/>
                </a:cubicBezTo>
                <a:cubicBezTo>
                  <a:pt x="4477395" y="1691942"/>
                  <a:pt x="4472251" y="1608027"/>
                  <a:pt x="4411101" y="1546400"/>
                </a:cubicBezTo>
                <a:cubicBezTo>
                  <a:pt x="4347569" y="1482392"/>
                  <a:pt x="4305850" y="1404192"/>
                  <a:pt x="4264702" y="1325611"/>
                </a:cubicBezTo>
                <a:cubicBezTo>
                  <a:pt x="4242509" y="1283224"/>
                  <a:pt x="4232412" y="1237981"/>
                  <a:pt x="4225649" y="1189784"/>
                </a:cubicBezTo>
                <a:cubicBezTo>
                  <a:pt x="4217172" y="1129015"/>
                  <a:pt x="4222887" y="1060054"/>
                  <a:pt x="4168214" y="1013857"/>
                </a:cubicBezTo>
                <a:cubicBezTo>
                  <a:pt x="4116588" y="970233"/>
                  <a:pt x="4079726" y="915940"/>
                  <a:pt x="4043341" y="859552"/>
                </a:cubicBezTo>
                <a:cubicBezTo>
                  <a:pt x="3996954" y="787639"/>
                  <a:pt x="3943805" y="717249"/>
                  <a:pt x="3860747" y="686102"/>
                </a:cubicBezTo>
                <a:cubicBezTo>
                  <a:pt x="3817884" y="670005"/>
                  <a:pt x="3783404" y="628952"/>
                  <a:pt x="3730635" y="638191"/>
                </a:cubicBezTo>
                <a:cubicBezTo>
                  <a:pt x="3724920" y="639239"/>
                  <a:pt x="3714919" y="627904"/>
                  <a:pt x="3710156" y="620284"/>
                </a:cubicBezTo>
                <a:cubicBezTo>
                  <a:pt x="3685010" y="580375"/>
                  <a:pt x="3652435" y="543513"/>
                  <a:pt x="3653768" y="491887"/>
                </a:cubicBezTo>
                <a:cubicBezTo>
                  <a:pt x="3654054" y="481886"/>
                  <a:pt x="3651197" y="471028"/>
                  <a:pt x="3641957" y="467408"/>
                </a:cubicBezTo>
                <a:cubicBezTo>
                  <a:pt x="3576901" y="441691"/>
                  <a:pt x="3524895" y="391780"/>
                  <a:pt x="3457363" y="370253"/>
                </a:cubicBezTo>
                <a:cubicBezTo>
                  <a:pt x="3368780" y="342059"/>
                  <a:pt x="3286008" y="302816"/>
                  <a:pt x="3222667" y="231379"/>
                </a:cubicBezTo>
                <a:cubicBezTo>
                  <a:pt x="3203426" y="209662"/>
                  <a:pt x="3181042" y="192612"/>
                  <a:pt x="3152658" y="184325"/>
                </a:cubicBezTo>
                <a:cubicBezTo>
                  <a:pt x="3068838" y="159846"/>
                  <a:pt x="2993209" y="119269"/>
                  <a:pt x="2921486" y="69835"/>
                </a:cubicBezTo>
                <a:cubicBezTo>
                  <a:pt x="2871289" y="35259"/>
                  <a:pt x="2820807" y="-11604"/>
                  <a:pt x="2753370" y="13732"/>
                </a:cubicBezTo>
                <a:cubicBezTo>
                  <a:pt x="2688505" y="38116"/>
                  <a:pt x="2624401" y="60500"/>
                  <a:pt x="2555726" y="72883"/>
                </a:cubicBezTo>
                <a:cubicBezTo>
                  <a:pt x="2504577" y="82122"/>
                  <a:pt x="2456190" y="108697"/>
                  <a:pt x="2406755" y="68977"/>
                </a:cubicBezTo>
                <a:cubicBezTo>
                  <a:pt x="2400945" y="64310"/>
                  <a:pt x="2388181" y="66215"/>
                  <a:pt x="2379133" y="68025"/>
                </a:cubicBezTo>
                <a:cubicBezTo>
                  <a:pt x="2346557" y="74597"/>
                  <a:pt x="2322268" y="61738"/>
                  <a:pt x="2296456" y="42498"/>
                </a:cubicBezTo>
                <a:cubicBezTo>
                  <a:pt x="2247878" y="6112"/>
                  <a:pt x="2190061" y="-7985"/>
                  <a:pt x="2131102" y="4398"/>
                </a:cubicBezTo>
                <a:cubicBezTo>
                  <a:pt x="2068046" y="17638"/>
                  <a:pt x="2004991" y="34973"/>
                  <a:pt x="1944983" y="58405"/>
                </a:cubicBezTo>
                <a:cubicBezTo>
                  <a:pt x="1873165" y="86408"/>
                  <a:pt x="1789154" y="72025"/>
                  <a:pt x="1724860" y="117460"/>
                </a:cubicBezTo>
                <a:cubicBezTo>
                  <a:pt x="1612275" y="196993"/>
                  <a:pt x="1471591" y="218710"/>
                  <a:pt x="1360815" y="297863"/>
                </a:cubicBezTo>
                <a:cubicBezTo>
                  <a:pt x="1318810" y="327867"/>
                  <a:pt x="1273852" y="337392"/>
                  <a:pt x="1229465" y="355108"/>
                </a:cubicBezTo>
                <a:cubicBezTo>
                  <a:pt x="1188793" y="371396"/>
                  <a:pt x="1144978" y="382921"/>
                  <a:pt x="1107545" y="401971"/>
                </a:cubicBezTo>
                <a:cubicBezTo>
                  <a:pt x="1040394" y="435976"/>
                  <a:pt x="972004" y="461312"/>
                  <a:pt x="899614" y="478838"/>
                </a:cubicBezTo>
                <a:cubicBezTo>
                  <a:pt x="859133" y="488649"/>
                  <a:pt x="820176" y="500365"/>
                  <a:pt x="806746" y="548942"/>
                </a:cubicBezTo>
                <a:cubicBezTo>
                  <a:pt x="801316" y="568468"/>
                  <a:pt x="784933" y="584661"/>
                  <a:pt x="764455" y="591805"/>
                </a:cubicBezTo>
                <a:cubicBezTo>
                  <a:pt x="738070" y="601044"/>
                  <a:pt x="724259" y="620761"/>
                  <a:pt x="712639" y="644287"/>
                </a:cubicBezTo>
                <a:cubicBezTo>
                  <a:pt x="706447" y="656860"/>
                  <a:pt x="699685" y="674196"/>
                  <a:pt x="688731" y="678673"/>
                </a:cubicBezTo>
                <a:cubicBezTo>
                  <a:pt x="644059" y="696961"/>
                  <a:pt x="637105" y="734489"/>
                  <a:pt x="632248" y="774875"/>
                </a:cubicBezTo>
                <a:cubicBezTo>
                  <a:pt x="628914" y="802974"/>
                  <a:pt x="619008" y="823453"/>
                  <a:pt x="583575" y="815928"/>
                </a:cubicBezTo>
                <a:cubicBezTo>
                  <a:pt x="563001" y="811546"/>
                  <a:pt x="546332" y="821738"/>
                  <a:pt x="535283" y="839359"/>
                </a:cubicBezTo>
                <a:cubicBezTo>
                  <a:pt x="525472" y="854885"/>
                  <a:pt x="513947" y="865553"/>
                  <a:pt x="494040" y="867268"/>
                </a:cubicBezTo>
                <a:cubicBezTo>
                  <a:pt x="463465" y="869935"/>
                  <a:pt x="448796" y="892604"/>
                  <a:pt x="435652" y="917369"/>
                </a:cubicBezTo>
                <a:cubicBezTo>
                  <a:pt x="375358" y="1030336"/>
                  <a:pt x="344593" y="1152351"/>
                  <a:pt x="318970" y="1276843"/>
                </a:cubicBezTo>
                <a:cubicBezTo>
                  <a:pt x="298301" y="1377332"/>
                  <a:pt x="288109" y="1488488"/>
                  <a:pt x="213529" y="1562878"/>
                </a:cubicBezTo>
                <a:cubicBezTo>
                  <a:pt x="152092" y="1624124"/>
                  <a:pt x="128756" y="1697467"/>
                  <a:pt x="96943" y="1770333"/>
                </a:cubicBezTo>
                <a:cubicBezTo>
                  <a:pt x="90561" y="1784906"/>
                  <a:pt x="87608" y="1803766"/>
                  <a:pt x="76559" y="1812815"/>
                </a:cubicBezTo>
                <a:cubicBezTo>
                  <a:pt x="32173" y="1849581"/>
                  <a:pt x="46079" y="1892253"/>
                  <a:pt x="54556" y="1938449"/>
                </a:cubicBezTo>
                <a:cubicBezTo>
                  <a:pt x="71511" y="2030937"/>
                  <a:pt x="75797" y="2122949"/>
                  <a:pt x="42269" y="2214960"/>
                </a:cubicBezTo>
                <a:cubicBezTo>
                  <a:pt x="28267" y="2253346"/>
                  <a:pt x="-3737" y="2287731"/>
                  <a:pt x="359" y="2329736"/>
                </a:cubicBezTo>
                <a:cubicBezTo>
                  <a:pt x="3883" y="2365836"/>
                  <a:pt x="6169" y="2402412"/>
                  <a:pt x="11122" y="24385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46"/>
          <p:cNvSpPr txBox="1">
            <a:spLocks noGrp="1"/>
          </p:cNvSpPr>
          <p:nvPr>
            <p:ph type="title"/>
          </p:nvPr>
        </p:nvSpPr>
        <p:spPr>
          <a:xfrm>
            <a:off x="2640900" y="2450001"/>
            <a:ext cx="386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I’m Doing</a:t>
            </a:r>
            <a:endParaRPr dirty="0"/>
          </a:p>
        </p:txBody>
      </p:sp>
      <p:sp>
        <p:nvSpPr>
          <p:cNvPr id="1130" name="Google Shape;1130;p46"/>
          <p:cNvSpPr txBox="1">
            <a:spLocks noGrp="1"/>
          </p:cNvSpPr>
          <p:nvPr>
            <p:ph type="title" idx="2"/>
          </p:nvPr>
        </p:nvSpPr>
        <p:spPr>
          <a:xfrm>
            <a:off x="4147200" y="1543109"/>
            <a:ext cx="84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32" name="Google Shape;1132;p46"/>
          <p:cNvSpPr/>
          <p:nvPr/>
        </p:nvSpPr>
        <p:spPr>
          <a:xfrm>
            <a:off x="3954906" y="1476699"/>
            <a:ext cx="1234188" cy="974620"/>
          </a:xfrm>
          <a:custGeom>
            <a:avLst/>
            <a:gdLst/>
            <a:ahLst/>
            <a:cxnLst/>
            <a:rect l="l" t="t" r="r" b="b"/>
            <a:pathLst>
              <a:path w="29009" h="17820" extrusionOk="0">
                <a:moveTo>
                  <a:pt x="27726" y="3969"/>
                </a:moveTo>
                <a:cubicBezTo>
                  <a:pt x="19755" y="-14"/>
                  <a:pt x="2203" y="-1421"/>
                  <a:pt x="1218" y="7436"/>
                </a:cubicBezTo>
                <a:cubicBezTo>
                  <a:pt x="177" y="16803"/>
                  <a:pt x="28012" y="22319"/>
                  <a:pt x="28950" y="12941"/>
                </a:cubicBezTo>
                <a:cubicBezTo>
                  <a:pt x="29897" y="3472"/>
                  <a:pt x="9604" y="-3929"/>
                  <a:pt x="2442" y="2338"/>
                </a:cubicBezTo>
                <a:cubicBezTo>
                  <a:pt x="12" y="4465"/>
                  <a:pt x="-776" y="9234"/>
                  <a:pt x="1015" y="11921"/>
                </a:cubicBezTo>
                <a:cubicBezTo>
                  <a:pt x="3549" y="15723"/>
                  <a:pt x="9087" y="17223"/>
                  <a:pt x="13657" y="1722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1133" name="Google Shape;1133;p46"/>
          <p:cNvGrpSpPr/>
          <p:nvPr/>
        </p:nvGrpSpPr>
        <p:grpSpPr>
          <a:xfrm>
            <a:off x="7403525" y="320149"/>
            <a:ext cx="1090130" cy="1457358"/>
            <a:chOff x="7403525" y="320149"/>
            <a:chExt cx="1090130" cy="1457358"/>
          </a:xfrm>
        </p:grpSpPr>
        <p:sp>
          <p:nvSpPr>
            <p:cNvPr id="1134" name="Google Shape;1134;p46"/>
            <p:cNvSpPr/>
            <p:nvPr/>
          </p:nvSpPr>
          <p:spPr>
            <a:xfrm>
              <a:off x="7447060" y="546891"/>
              <a:ext cx="1046595" cy="882476"/>
            </a:xfrm>
            <a:custGeom>
              <a:avLst/>
              <a:gdLst/>
              <a:ahLst/>
              <a:cxnLst/>
              <a:rect l="l" t="t" r="r" b="b"/>
              <a:pathLst>
                <a:path w="631430" h="532414" extrusionOk="0">
                  <a:moveTo>
                    <a:pt x="564760" y="144620"/>
                  </a:moveTo>
                  <a:cubicBezTo>
                    <a:pt x="554155" y="136843"/>
                    <a:pt x="544186" y="128146"/>
                    <a:pt x="534217" y="119521"/>
                  </a:cubicBezTo>
                  <a:cubicBezTo>
                    <a:pt x="502967" y="92513"/>
                    <a:pt x="476808" y="60344"/>
                    <a:pt x="452557" y="27044"/>
                  </a:cubicBezTo>
                  <a:cubicBezTo>
                    <a:pt x="444851" y="16510"/>
                    <a:pt x="439336" y="-6327"/>
                    <a:pt x="422439" y="1663"/>
                  </a:cubicBezTo>
                  <a:cubicBezTo>
                    <a:pt x="416288" y="4561"/>
                    <a:pt x="411692" y="10076"/>
                    <a:pt x="406602" y="14601"/>
                  </a:cubicBezTo>
                  <a:cubicBezTo>
                    <a:pt x="379382" y="38781"/>
                    <a:pt x="342476" y="47123"/>
                    <a:pt x="306913" y="45285"/>
                  </a:cubicBezTo>
                  <a:cubicBezTo>
                    <a:pt x="294894" y="44648"/>
                    <a:pt x="186792" y="24004"/>
                    <a:pt x="185449" y="27468"/>
                  </a:cubicBezTo>
                  <a:cubicBezTo>
                    <a:pt x="162259" y="86928"/>
                    <a:pt x="132211" y="189303"/>
                    <a:pt x="0" y="199908"/>
                  </a:cubicBezTo>
                  <a:cubicBezTo>
                    <a:pt x="56419" y="262125"/>
                    <a:pt x="77488" y="360116"/>
                    <a:pt x="52955" y="446230"/>
                  </a:cubicBezTo>
                  <a:cubicBezTo>
                    <a:pt x="89083" y="438595"/>
                    <a:pt x="127050" y="437817"/>
                    <a:pt x="160986" y="451321"/>
                  </a:cubicBezTo>
                  <a:cubicBezTo>
                    <a:pt x="194923" y="464825"/>
                    <a:pt x="224264" y="494166"/>
                    <a:pt x="233526" y="532415"/>
                  </a:cubicBezTo>
                  <a:cubicBezTo>
                    <a:pt x="277572" y="461714"/>
                    <a:pt x="368989" y="431242"/>
                    <a:pt x="438629" y="464047"/>
                  </a:cubicBezTo>
                  <a:cubicBezTo>
                    <a:pt x="442518" y="465885"/>
                    <a:pt x="446689" y="467865"/>
                    <a:pt x="450861" y="466592"/>
                  </a:cubicBezTo>
                  <a:cubicBezTo>
                    <a:pt x="454466" y="465461"/>
                    <a:pt x="457082" y="462209"/>
                    <a:pt x="459557" y="459098"/>
                  </a:cubicBezTo>
                  <a:cubicBezTo>
                    <a:pt x="499078" y="410526"/>
                    <a:pt x="562356" y="383518"/>
                    <a:pt x="624361" y="393204"/>
                  </a:cubicBezTo>
                  <a:cubicBezTo>
                    <a:pt x="622028" y="373337"/>
                    <a:pt x="612837" y="353046"/>
                    <a:pt x="609302" y="332967"/>
                  </a:cubicBezTo>
                  <a:cubicBezTo>
                    <a:pt x="605767" y="313101"/>
                    <a:pt x="603787" y="292385"/>
                    <a:pt x="603645" y="272659"/>
                  </a:cubicBezTo>
                  <a:cubicBezTo>
                    <a:pt x="603292" y="238299"/>
                    <a:pt x="612130" y="203372"/>
                    <a:pt x="631431" y="174950"/>
                  </a:cubicBezTo>
                  <a:cubicBezTo>
                    <a:pt x="614745" y="171557"/>
                    <a:pt x="598555" y="165477"/>
                    <a:pt x="583778" y="156993"/>
                  </a:cubicBezTo>
                  <a:cubicBezTo>
                    <a:pt x="577203" y="153245"/>
                    <a:pt x="570911" y="149003"/>
                    <a:pt x="564831" y="14454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7949164" y="1401145"/>
              <a:ext cx="62052" cy="327441"/>
            </a:xfrm>
            <a:custGeom>
              <a:avLst/>
              <a:gdLst/>
              <a:ahLst/>
              <a:cxnLst/>
              <a:rect l="l" t="t" r="r" b="b"/>
              <a:pathLst>
                <a:path w="37437" h="197551" extrusionOk="0">
                  <a:moveTo>
                    <a:pt x="20" y="917"/>
                  </a:moveTo>
                  <a:cubicBezTo>
                    <a:pt x="13382" y="65962"/>
                    <a:pt x="25048" y="131290"/>
                    <a:pt x="35512" y="196829"/>
                  </a:cubicBezTo>
                  <a:cubicBezTo>
                    <a:pt x="35724" y="198102"/>
                    <a:pt x="37633" y="197537"/>
                    <a:pt x="37421" y="196334"/>
                  </a:cubicBezTo>
                  <a:cubicBezTo>
                    <a:pt x="27098" y="130795"/>
                    <a:pt x="14938" y="65537"/>
                    <a:pt x="1575" y="563"/>
                  </a:cubicBezTo>
                  <a:cubicBezTo>
                    <a:pt x="1363" y="-426"/>
                    <a:pt x="-192" y="-2"/>
                    <a:pt x="20" y="987"/>
                  </a:cubicBezTo>
                  <a:lnTo>
                    <a:pt x="20" y="98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8084496" y="1432216"/>
              <a:ext cx="7807" cy="345290"/>
            </a:xfrm>
            <a:custGeom>
              <a:avLst/>
              <a:gdLst/>
              <a:ahLst/>
              <a:cxnLst/>
              <a:rect l="l" t="t" r="r" b="b"/>
              <a:pathLst>
                <a:path w="4710" h="208320" extrusionOk="0">
                  <a:moveTo>
                    <a:pt x="223" y="265"/>
                  </a:moveTo>
                  <a:cubicBezTo>
                    <a:pt x="364" y="69128"/>
                    <a:pt x="-343" y="138062"/>
                    <a:pt x="223" y="206995"/>
                  </a:cubicBezTo>
                  <a:cubicBezTo>
                    <a:pt x="223" y="208763"/>
                    <a:pt x="2909" y="208763"/>
                    <a:pt x="2980" y="206995"/>
                  </a:cubicBezTo>
                  <a:cubicBezTo>
                    <a:pt x="6162" y="138132"/>
                    <a:pt x="4677" y="69057"/>
                    <a:pt x="788" y="265"/>
                  </a:cubicBezTo>
                  <a:cubicBezTo>
                    <a:pt x="788" y="-88"/>
                    <a:pt x="223" y="-88"/>
                    <a:pt x="223" y="265"/>
                  </a:cubicBezTo>
                  <a:lnTo>
                    <a:pt x="223" y="26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8149825" y="1349983"/>
              <a:ext cx="112415" cy="329015"/>
            </a:xfrm>
            <a:custGeom>
              <a:avLst/>
              <a:gdLst/>
              <a:ahLst/>
              <a:cxnLst/>
              <a:rect l="l" t="t" r="r" b="b"/>
              <a:pathLst>
                <a:path w="67822" h="198501" extrusionOk="0">
                  <a:moveTo>
                    <a:pt x="66284" y="330"/>
                  </a:moveTo>
                  <a:cubicBezTo>
                    <a:pt x="38357" y="63819"/>
                    <a:pt x="15521" y="129359"/>
                    <a:pt x="37" y="197020"/>
                  </a:cubicBezTo>
                  <a:cubicBezTo>
                    <a:pt x="-316" y="198505"/>
                    <a:pt x="1946" y="199141"/>
                    <a:pt x="2300" y="197656"/>
                  </a:cubicBezTo>
                  <a:cubicBezTo>
                    <a:pt x="19904" y="130844"/>
                    <a:pt x="41115" y="64809"/>
                    <a:pt x="67769" y="1037"/>
                  </a:cubicBezTo>
                  <a:cubicBezTo>
                    <a:pt x="68123" y="188"/>
                    <a:pt x="66638" y="-448"/>
                    <a:pt x="66284" y="401"/>
                  </a:cubicBezTo>
                  <a:lnTo>
                    <a:pt x="66284" y="4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8198824" y="565689"/>
              <a:ext cx="208669" cy="223728"/>
            </a:xfrm>
            <a:custGeom>
              <a:avLst/>
              <a:gdLst/>
              <a:ahLst/>
              <a:cxnLst/>
              <a:rect l="l" t="t" r="r" b="b"/>
              <a:pathLst>
                <a:path w="125894" h="134979" extrusionOk="0">
                  <a:moveTo>
                    <a:pt x="106913" y="38818"/>
                  </a:moveTo>
                  <a:cubicBezTo>
                    <a:pt x="98287" y="39525"/>
                    <a:pt x="89379" y="42989"/>
                    <a:pt x="81814" y="46878"/>
                  </a:cubicBezTo>
                  <a:cubicBezTo>
                    <a:pt x="78774" y="48433"/>
                    <a:pt x="75805" y="50271"/>
                    <a:pt x="72977" y="52180"/>
                  </a:cubicBezTo>
                  <a:cubicBezTo>
                    <a:pt x="70502" y="53877"/>
                    <a:pt x="67674" y="56846"/>
                    <a:pt x="64634" y="57271"/>
                  </a:cubicBezTo>
                  <a:cubicBezTo>
                    <a:pt x="64351" y="57271"/>
                    <a:pt x="63998" y="57271"/>
                    <a:pt x="63715" y="57129"/>
                  </a:cubicBezTo>
                  <a:cubicBezTo>
                    <a:pt x="63432" y="56917"/>
                    <a:pt x="63432" y="56493"/>
                    <a:pt x="63361" y="56140"/>
                  </a:cubicBezTo>
                  <a:cubicBezTo>
                    <a:pt x="62301" y="41646"/>
                    <a:pt x="59543" y="26374"/>
                    <a:pt x="53322" y="13153"/>
                  </a:cubicBezTo>
                  <a:cubicBezTo>
                    <a:pt x="51271" y="8770"/>
                    <a:pt x="48655" y="4457"/>
                    <a:pt x="44625" y="1912"/>
                  </a:cubicBezTo>
                  <a:cubicBezTo>
                    <a:pt x="40525" y="-634"/>
                    <a:pt x="34656" y="-845"/>
                    <a:pt x="31263" y="2548"/>
                  </a:cubicBezTo>
                  <a:cubicBezTo>
                    <a:pt x="29637" y="4174"/>
                    <a:pt x="28788" y="6366"/>
                    <a:pt x="28152" y="8628"/>
                  </a:cubicBezTo>
                  <a:cubicBezTo>
                    <a:pt x="25112" y="19304"/>
                    <a:pt x="26738" y="30970"/>
                    <a:pt x="30697" y="41363"/>
                  </a:cubicBezTo>
                  <a:cubicBezTo>
                    <a:pt x="34656" y="51756"/>
                    <a:pt x="40808" y="61159"/>
                    <a:pt x="46888" y="70492"/>
                  </a:cubicBezTo>
                  <a:cubicBezTo>
                    <a:pt x="38192" y="66108"/>
                    <a:pt x="29000" y="61654"/>
                    <a:pt x="19314" y="62149"/>
                  </a:cubicBezTo>
                  <a:cubicBezTo>
                    <a:pt x="9628" y="62715"/>
                    <a:pt x="-411" y="70280"/>
                    <a:pt x="13" y="80037"/>
                  </a:cubicBezTo>
                  <a:cubicBezTo>
                    <a:pt x="508" y="90147"/>
                    <a:pt x="11749" y="96580"/>
                    <a:pt x="21860" y="96863"/>
                  </a:cubicBezTo>
                  <a:cubicBezTo>
                    <a:pt x="31121" y="97146"/>
                    <a:pt x="40383" y="93753"/>
                    <a:pt x="47312" y="87672"/>
                  </a:cubicBezTo>
                  <a:cubicBezTo>
                    <a:pt x="41585" y="97712"/>
                    <a:pt x="38686" y="109377"/>
                    <a:pt x="38969" y="120972"/>
                  </a:cubicBezTo>
                  <a:cubicBezTo>
                    <a:pt x="39111" y="126628"/>
                    <a:pt x="41020" y="133416"/>
                    <a:pt x="46464" y="134759"/>
                  </a:cubicBezTo>
                  <a:cubicBezTo>
                    <a:pt x="51625" y="136032"/>
                    <a:pt x="56362" y="131577"/>
                    <a:pt x="59190" y="127123"/>
                  </a:cubicBezTo>
                  <a:cubicBezTo>
                    <a:pt x="65411" y="117296"/>
                    <a:pt x="68169" y="105348"/>
                    <a:pt x="66896" y="93823"/>
                  </a:cubicBezTo>
                  <a:cubicBezTo>
                    <a:pt x="69441" y="102024"/>
                    <a:pt x="72199" y="110650"/>
                    <a:pt x="78491" y="116447"/>
                  </a:cubicBezTo>
                  <a:cubicBezTo>
                    <a:pt x="84784" y="122245"/>
                    <a:pt x="95813" y="123942"/>
                    <a:pt x="101610" y="117650"/>
                  </a:cubicBezTo>
                  <a:cubicBezTo>
                    <a:pt x="107408" y="111357"/>
                    <a:pt x="105075" y="100823"/>
                    <a:pt x="99701" y="94177"/>
                  </a:cubicBezTo>
                  <a:cubicBezTo>
                    <a:pt x="97086" y="90924"/>
                    <a:pt x="93833" y="88238"/>
                    <a:pt x="90581" y="85622"/>
                  </a:cubicBezTo>
                  <a:cubicBezTo>
                    <a:pt x="88036" y="83572"/>
                    <a:pt x="82450" y="80602"/>
                    <a:pt x="81390" y="77491"/>
                  </a:cubicBezTo>
                  <a:cubicBezTo>
                    <a:pt x="89521" y="76855"/>
                    <a:pt x="96944" y="77562"/>
                    <a:pt x="104863" y="74592"/>
                  </a:cubicBezTo>
                  <a:cubicBezTo>
                    <a:pt x="112781" y="71623"/>
                    <a:pt x="119851" y="66250"/>
                    <a:pt x="124093" y="58967"/>
                  </a:cubicBezTo>
                  <a:cubicBezTo>
                    <a:pt x="127628" y="53029"/>
                    <a:pt x="125790" y="45959"/>
                    <a:pt x="120063" y="41717"/>
                  </a:cubicBezTo>
                  <a:cubicBezTo>
                    <a:pt x="116953" y="39383"/>
                    <a:pt x="112923" y="38606"/>
                    <a:pt x="109034" y="38676"/>
                  </a:cubicBezTo>
                  <a:cubicBezTo>
                    <a:pt x="108256" y="38676"/>
                    <a:pt x="107549" y="38676"/>
                    <a:pt x="106772" y="38818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7818271" y="320149"/>
              <a:ext cx="206587" cy="224571"/>
            </a:xfrm>
            <a:custGeom>
              <a:avLst/>
              <a:gdLst/>
              <a:ahLst/>
              <a:cxnLst/>
              <a:rect l="l" t="t" r="r" b="b"/>
              <a:pathLst>
                <a:path w="124638" h="135488" extrusionOk="0">
                  <a:moveTo>
                    <a:pt x="113994" y="71324"/>
                  </a:moveTo>
                  <a:cubicBezTo>
                    <a:pt x="106288" y="67365"/>
                    <a:pt x="96955" y="65456"/>
                    <a:pt x="88542" y="64678"/>
                  </a:cubicBezTo>
                  <a:cubicBezTo>
                    <a:pt x="85078" y="64396"/>
                    <a:pt x="81613" y="64254"/>
                    <a:pt x="78220" y="64396"/>
                  </a:cubicBezTo>
                  <a:cubicBezTo>
                    <a:pt x="75250" y="64537"/>
                    <a:pt x="71291" y="65527"/>
                    <a:pt x="68463" y="64183"/>
                  </a:cubicBezTo>
                  <a:cubicBezTo>
                    <a:pt x="68180" y="64042"/>
                    <a:pt x="67897" y="63830"/>
                    <a:pt x="67756" y="63547"/>
                  </a:cubicBezTo>
                  <a:cubicBezTo>
                    <a:pt x="67685" y="63193"/>
                    <a:pt x="67756" y="62840"/>
                    <a:pt x="67968" y="62557"/>
                  </a:cubicBezTo>
                  <a:cubicBezTo>
                    <a:pt x="74826" y="49760"/>
                    <a:pt x="80624" y="35337"/>
                    <a:pt x="82532" y="20914"/>
                  </a:cubicBezTo>
                  <a:cubicBezTo>
                    <a:pt x="83169" y="16177"/>
                    <a:pt x="83239" y="11087"/>
                    <a:pt x="81189" y="6774"/>
                  </a:cubicBezTo>
                  <a:cubicBezTo>
                    <a:pt x="79139" y="2461"/>
                    <a:pt x="74260" y="-862"/>
                    <a:pt x="69594" y="199"/>
                  </a:cubicBezTo>
                  <a:cubicBezTo>
                    <a:pt x="67332" y="694"/>
                    <a:pt x="65423" y="2108"/>
                    <a:pt x="63726" y="3663"/>
                  </a:cubicBezTo>
                  <a:cubicBezTo>
                    <a:pt x="55383" y="11087"/>
                    <a:pt x="50576" y="21763"/>
                    <a:pt x="48384" y="32650"/>
                  </a:cubicBezTo>
                  <a:cubicBezTo>
                    <a:pt x="46192" y="43539"/>
                    <a:pt x="46333" y="54780"/>
                    <a:pt x="46475" y="65880"/>
                  </a:cubicBezTo>
                  <a:cubicBezTo>
                    <a:pt x="41455" y="57537"/>
                    <a:pt x="36082" y="48841"/>
                    <a:pt x="27598" y="44104"/>
                  </a:cubicBezTo>
                  <a:cubicBezTo>
                    <a:pt x="19114" y="39367"/>
                    <a:pt x="6529" y="40428"/>
                    <a:pt x="1792" y="48841"/>
                  </a:cubicBezTo>
                  <a:cubicBezTo>
                    <a:pt x="-3157" y="57608"/>
                    <a:pt x="2852" y="69132"/>
                    <a:pt x="11195" y="74718"/>
                  </a:cubicBezTo>
                  <a:cubicBezTo>
                    <a:pt x="18831" y="79879"/>
                    <a:pt x="28517" y="82000"/>
                    <a:pt x="37637" y="80586"/>
                  </a:cubicBezTo>
                  <a:cubicBezTo>
                    <a:pt x="27386" y="86030"/>
                    <a:pt x="18689" y="94302"/>
                    <a:pt x="12750" y="104271"/>
                  </a:cubicBezTo>
                  <a:cubicBezTo>
                    <a:pt x="9852" y="109078"/>
                    <a:pt x="7801" y="115866"/>
                    <a:pt x="11690" y="119896"/>
                  </a:cubicBezTo>
                  <a:cubicBezTo>
                    <a:pt x="15366" y="123713"/>
                    <a:pt x="21730" y="122512"/>
                    <a:pt x="26467" y="120249"/>
                  </a:cubicBezTo>
                  <a:cubicBezTo>
                    <a:pt x="37001" y="115300"/>
                    <a:pt x="45697" y="106675"/>
                    <a:pt x="50788" y="96281"/>
                  </a:cubicBezTo>
                  <a:cubicBezTo>
                    <a:pt x="48525" y="104554"/>
                    <a:pt x="46263" y="113321"/>
                    <a:pt x="48455" y="121663"/>
                  </a:cubicBezTo>
                  <a:cubicBezTo>
                    <a:pt x="50646" y="129935"/>
                    <a:pt x="59060" y="137288"/>
                    <a:pt x="67332" y="135097"/>
                  </a:cubicBezTo>
                  <a:cubicBezTo>
                    <a:pt x="75604" y="132905"/>
                    <a:pt x="79280" y="122724"/>
                    <a:pt x="78290" y="114240"/>
                  </a:cubicBezTo>
                  <a:cubicBezTo>
                    <a:pt x="77796" y="110068"/>
                    <a:pt x="76523" y="106109"/>
                    <a:pt x="75179" y="102150"/>
                  </a:cubicBezTo>
                  <a:cubicBezTo>
                    <a:pt x="74119" y="99039"/>
                    <a:pt x="71008" y="93524"/>
                    <a:pt x="71786" y="90343"/>
                  </a:cubicBezTo>
                  <a:cubicBezTo>
                    <a:pt x="78997" y="94160"/>
                    <a:pt x="84866" y="98756"/>
                    <a:pt x="93138" y="100453"/>
                  </a:cubicBezTo>
                  <a:cubicBezTo>
                    <a:pt x="101410" y="102150"/>
                    <a:pt x="110247" y="101443"/>
                    <a:pt x="117742" y="97554"/>
                  </a:cubicBezTo>
                  <a:cubicBezTo>
                    <a:pt x="123893" y="94373"/>
                    <a:pt x="126155" y="87444"/>
                    <a:pt x="123610" y="80798"/>
                  </a:cubicBezTo>
                  <a:cubicBezTo>
                    <a:pt x="122196" y="77192"/>
                    <a:pt x="119297" y="74364"/>
                    <a:pt x="115974" y="72384"/>
                  </a:cubicBezTo>
                  <a:cubicBezTo>
                    <a:pt x="115338" y="72031"/>
                    <a:pt x="114631" y="71607"/>
                    <a:pt x="113994" y="71253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7403525" y="584930"/>
              <a:ext cx="185796" cy="224571"/>
            </a:xfrm>
            <a:custGeom>
              <a:avLst/>
              <a:gdLst/>
              <a:ahLst/>
              <a:cxnLst/>
              <a:rect l="l" t="t" r="r" b="b"/>
              <a:pathLst>
                <a:path w="112094" h="135488" extrusionOk="0">
                  <a:moveTo>
                    <a:pt x="110742" y="72880"/>
                  </a:moveTo>
                  <a:cubicBezTo>
                    <a:pt x="110389" y="72102"/>
                    <a:pt x="109894" y="71324"/>
                    <a:pt x="109328" y="70617"/>
                  </a:cubicBezTo>
                  <a:cubicBezTo>
                    <a:pt x="105298" y="65456"/>
                    <a:pt x="94552" y="65244"/>
                    <a:pt x="88542" y="64678"/>
                  </a:cubicBezTo>
                  <a:cubicBezTo>
                    <a:pt x="85078" y="64395"/>
                    <a:pt x="81613" y="64254"/>
                    <a:pt x="78220" y="64395"/>
                  </a:cubicBezTo>
                  <a:cubicBezTo>
                    <a:pt x="75250" y="64537"/>
                    <a:pt x="71291" y="65527"/>
                    <a:pt x="68463" y="64183"/>
                  </a:cubicBezTo>
                  <a:cubicBezTo>
                    <a:pt x="68180" y="64042"/>
                    <a:pt x="67897" y="63830"/>
                    <a:pt x="67756" y="63547"/>
                  </a:cubicBezTo>
                  <a:cubicBezTo>
                    <a:pt x="67685" y="63194"/>
                    <a:pt x="67756" y="62840"/>
                    <a:pt x="67968" y="62557"/>
                  </a:cubicBezTo>
                  <a:cubicBezTo>
                    <a:pt x="74826" y="49760"/>
                    <a:pt x="80623" y="35337"/>
                    <a:pt x="82532" y="20914"/>
                  </a:cubicBezTo>
                  <a:cubicBezTo>
                    <a:pt x="83169" y="16177"/>
                    <a:pt x="83239" y="11087"/>
                    <a:pt x="81189" y="6774"/>
                  </a:cubicBezTo>
                  <a:cubicBezTo>
                    <a:pt x="79139" y="2461"/>
                    <a:pt x="74260" y="-861"/>
                    <a:pt x="69594" y="199"/>
                  </a:cubicBezTo>
                  <a:cubicBezTo>
                    <a:pt x="67332" y="694"/>
                    <a:pt x="65423" y="2108"/>
                    <a:pt x="63726" y="3663"/>
                  </a:cubicBezTo>
                  <a:cubicBezTo>
                    <a:pt x="55383" y="11087"/>
                    <a:pt x="50576" y="21763"/>
                    <a:pt x="48384" y="32651"/>
                  </a:cubicBezTo>
                  <a:cubicBezTo>
                    <a:pt x="46192" y="43539"/>
                    <a:pt x="46334" y="54780"/>
                    <a:pt x="46475" y="65880"/>
                  </a:cubicBezTo>
                  <a:cubicBezTo>
                    <a:pt x="41455" y="57537"/>
                    <a:pt x="36082" y="48841"/>
                    <a:pt x="27598" y="44104"/>
                  </a:cubicBezTo>
                  <a:cubicBezTo>
                    <a:pt x="19114" y="39367"/>
                    <a:pt x="6529" y="40428"/>
                    <a:pt x="1792" y="48841"/>
                  </a:cubicBezTo>
                  <a:cubicBezTo>
                    <a:pt x="-3157" y="57608"/>
                    <a:pt x="2852" y="69132"/>
                    <a:pt x="11195" y="74718"/>
                  </a:cubicBezTo>
                  <a:cubicBezTo>
                    <a:pt x="18831" y="79879"/>
                    <a:pt x="28517" y="82000"/>
                    <a:pt x="37637" y="80586"/>
                  </a:cubicBezTo>
                  <a:cubicBezTo>
                    <a:pt x="27386" y="86030"/>
                    <a:pt x="18689" y="94302"/>
                    <a:pt x="12751" y="104271"/>
                  </a:cubicBezTo>
                  <a:cubicBezTo>
                    <a:pt x="9852" y="109079"/>
                    <a:pt x="7801" y="115866"/>
                    <a:pt x="11690" y="119896"/>
                  </a:cubicBezTo>
                  <a:cubicBezTo>
                    <a:pt x="15366" y="123714"/>
                    <a:pt x="21729" y="122512"/>
                    <a:pt x="26466" y="120249"/>
                  </a:cubicBezTo>
                  <a:cubicBezTo>
                    <a:pt x="37001" y="115300"/>
                    <a:pt x="45697" y="106675"/>
                    <a:pt x="50788" y="96282"/>
                  </a:cubicBezTo>
                  <a:cubicBezTo>
                    <a:pt x="48525" y="104554"/>
                    <a:pt x="46263" y="113320"/>
                    <a:pt x="48454" y="121663"/>
                  </a:cubicBezTo>
                  <a:cubicBezTo>
                    <a:pt x="50646" y="129935"/>
                    <a:pt x="59060" y="137288"/>
                    <a:pt x="67332" y="135097"/>
                  </a:cubicBezTo>
                  <a:cubicBezTo>
                    <a:pt x="75604" y="132905"/>
                    <a:pt x="79280" y="122724"/>
                    <a:pt x="78290" y="114240"/>
                  </a:cubicBezTo>
                  <a:cubicBezTo>
                    <a:pt x="77795" y="110069"/>
                    <a:pt x="76523" y="106109"/>
                    <a:pt x="75179" y="102150"/>
                  </a:cubicBezTo>
                  <a:cubicBezTo>
                    <a:pt x="73978" y="98756"/>
                    <a:pt x="70867" y="94302"/>
                    <a:pt x="71857" y="90626"/>
                  </a:cubicBezTo>
                  <a:cubicBezTo>
                    <a:pt x="78432" y="91898"/>
                    <a:pt x="84088" y="95504"/>
                    <a:pt x="91158" y="95787"/>
                  </a:cubicBezTo>
                  <a:cubicBezTo>
                    <a:pt x="97804" y="95999"/>
                    <a:pt x="104874" y="93737"/>
                    <a:pt x="109045" y="88504"/>
                  </a:cubicBezTo>
                  <a:cubicBezTo>
                    <a:pt x="112368" y="84262"/>
                    <a:pt x="113075" y="77829"/>
                    <a:pt x="110671" y="7288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6"/>
          <p:cNvGrpSpPr/>
          <p:nvPr/>
        </p:nvGrpSpPr>
        <p:grpSpPr>
          <a:xfrm>
            <a:off x="2298943" y="988559"/>
            <a:ext cx="1355737" cy="931828"/>
            <a:chOff x="2431043" y="974659"/>
            <a:chExt cx="1355737" cy="931828"/>
          </a:xfrm>
        </p:grpSpPr>
        <p:sp>
          <p:nvSpPr>
            <p:cNvPr id="1142" name="Google Shape;1142;p46"/>
            <p:cNvSpPr/>
            <p:nvPr/>
          </p:nvSpPr>
          <p:spPr>
            <a:xfrm rot="1477213">
              <a:off x="2462321" y="1224378"/>
              <a:ext cx="1293182" cy="432388"/>
            </a:xfrm>
            <a:custGeom>
              <a:avLst/>
              <a:gdLst/>
              <a:ahLst/>
              <a:cxnLst/>
              <a:rect l="l" t="t" r="r" b="b"/>
              <a:pathLst>
                <a:path w="349855" h="116976" extrusionOk="0">
                  <a:moveTo>
                    <a:pt x="345258" y="41462"/>
                  </a:moveTo>
                  <a:cubicBezTo>
                    <a:pt x="333592" y="35593"/>
                    <a:pt x="322280" y="29089"/>
                    <a:pt x="311039" y="22513"/>
                  </a:cubicBezTo>
                  <a:cubicBezTo>
                    <a:pt x="299797" y="15938"/>
                    <a:pt x="289687" y="9434"/>
                    <a:pt x="278516" y="3849"/>
                  </a:cubicBezTo>
                  <a:cubicBezTo>
                    <a:pt x="273921" y="1515"/>
                    <a:pt x="264093" y="-3787"/>
                    <a:pt x="262255" y="4414"/>
                  </a:cubicBezTo>
                  <a:cubicBezTo>
                    <a:pt x="261477" y="7879"/>
                    <a:pt x="262255" y="11696"/>
                    <a:pt x="262184" y="15231"/>
                  </a:cubicBezTo>
                  <a:cubicBezTo>
                    <a:pt x="262184" y="21736"/>
                    <a:pt x="262113" y="28240"/>
                    <a:pt x="262043" y="34816"/>
                  </a:cubicBezTo>
                  <a:lnTo>
                    <a:pt x="263810" y="33048"/>
                  </a:lnTo>
                  <a:cubicBezTo>
                    <a:pt x="219268" y="34038"/>
                    <a:pt x="174656" y="34603"/>
                    <a:pt x="130115" y="35098"/>
                  </a:cubicBezTo>
                  <a:cubicBezTo>
                    <a:pt x="93350" y="35523"/>
                    <a:pt x="56515" y="35876"/>
                    <a:pt x="19750" y="36018"/>
                  </a:cubicBezTo>
                  <a:cubicBezTo>
                    <a:pt x="17064" y="36018"/>
                    <a:pt x="14306" y="36018"/>
                    <a:pt x="11620" y="36018"/>
                  </a:cubicBezTo>
                  <a:cubicBezTo>
                    <a:pt x="9640" y="36018"/>
                    <a:pt x="6741" y="35593"/>
                    <a:pt x="4903" y="36513"/>
                  </a:cubicBezTo>
                  <a:cubicBezTo>
                    <a:pt x="3418" y="37290"/>
                    <a:pt x="2853" y="38563"/>
                    <a:pt x="2711" y="40259"/>
                  </a:cubicBezTo>
                  <a:cubicBezTo>
                    <a:pt x="2428" y="43512"/>
                    <a:pt x="3984" y="44078"/>
                    <a:pt x="6459" y="45915"/>
                  </a:cubicBezTo>
                  <a:cubicBezTo>
                    <a:pt x="13811" y="51218"/>
                    <a:pt x="21164" y="56521"/>
                    <a:pt x="28517" y="61823"/>
                  </a:cubicBezTo>
                  <a:lnTo>
                    <a:pt x="28164" y="59066"/>
                  </a:lnTo>
                  <a:cubicBezTo>
                    <a:pt x="18690" y="67126"/>
                    <a:pt x="9428" y="75398"/>
                    <a:pt x="519" y="84023"/>
                  </a:cubicBezTo>
                  <a:cubicBezTo>
                    <a:pt x="-612" y="85084"/>
                    <a:pt x="237" y="87064"/>
                    <a:pt x="1792" y="87064"/>
                  </a:cubicBezTo>
                  <a:cubicBezTo>
                    <a:pt x="69877" y="86852"/>
                    <a:pt x="137962" y="85650"/>
                    <a:pt x="206047" y="84872"/>
                  </a:cubicBezTo>
                  <a:cubicBezTo>
                    <a:pt x="225208" y="84660"/>
                    <a:pt x="244438" y="84448"/>
                    <a:pt x="263598" y="84094"/>
                  </a:cubicBezTo>
                  <a:lnTo>
                    <a:pt x="261831" y="82327"/>
                  </a:lnTo>
                  <a:cubicBezTo>
                    <a:pt x="261760" y="93144"/>
                    <a:pt x="261689" y="103961"/>
                    <a:pt x="261618" y="114779"/>
                  </a:cubicBezTo>
                  <a:cubicBezTo>
                    <a:pt x="261618" y="115556"/>
                    <a:pt x="262184" y="116263"/>
                    <a:pt x="262891" y="116475"/>
                  </a:cubicBezTo>
                  <a:cubicBezTo>
                    <a:pt x="267275" y="117889"/>
                    <a:pt x="271163" y="116122"/>
                    <a:pt x="274698" y="113506"/>
                  </a:cubicBezTo>
                  <a:cubicBezTo>
                    <a:pt x="278940" y="110395"/>
                    <a:pt x="283041" y="107001"/>
                    <a:pt x="287142" y="103679"/>
                  </a:cubicBezTo>
                  <a:cubicBezTo>
                    <a:pt x="296898" y="95901"/>
                    <a:pt x="306655" y="88124"/>
                    <a:pt x="316412" y="80276"/>
                  </a:cubicBezTo>
                  <a:cubicBezTo>
                    <a:pt x="326168" y="72428"/>
                    <a:pt x="335360" y="64934"/>
                    <a:pt x="344834" y="57157"/>
                  </a:cubicBezTo>
                  <a:cubicBezTo>
                    <a:pt x="347591" y="54895"/>
                    <a:pt x="349924" y="52632"/>
                    <a:pt x="349853" y="48814"/>
                  </a:cubicBezTo>
                  <a:cubicBezTo>
                    <a:pt x="349783" y="45633"/>
                    <a:pt x="348015" y="43158"/>
                    <a:pt x="345329" y="41532"/>
                  </a:cubicBezTo>
                  <a:cubicBezTo>
                    <a:pt x="343349" y="40330"/>
                    <a:pt x="341582" y="43370"/>
                    <a:pt x="343561" y="44573"/>
                  </a:cubicBezTo>
                  <a:cubicBezTo>
                    <a:pt x="349076" y="47966"/>
                    <a:pt x="345117" y="52420"/>
                    <a:pt x="341723" y="55178"/>
                  </a:cubicBezTo>
                  <a:cubicBezTo>
                    <a:pt x="338117" y="58147"/>
                    <a:pt x="334511" y="61046"/>
                    <a:pt x="330906" y="64015"/>
                  </a:cubicBezTo>
                  <a:cubicBezTo>
                    <a:pt x="323906" y="69742"/>
                    <a:pt x="316907" y="75398"/>
                    <a:pt x="309907" y="81054"/>
                  </a:cubicBezTo>
                  <a:cubicBezTo>
                    <a:pt x="302908" y="86710"/>
                    <a:pt x="295838" y="92366"/>
                    <a:pt x="288838" y="97952"/>
                  </a:cubicBezTo>
                  <a:cubicBezTo>
                    <a:pt x="285233" y="100850"/>
                    <a:pt x="281556" y="103749"/>
                    <a:pt x="277880" y="106648"/>
                  </a:cubicBezTo>
                  <a:cubicBezTo>
                    <a:pt x="274203" y="109546"/>
                    <a:pt x="269183" y="114849"/>
                    <a:pt x="263881" y="113081"/>
                  </a:cubicBezTo>
                  <a:lnTo>
                    <a:pt x="265153" y="114779"/>
                  </a:lnTo>
                  <a:cubicBezTo>
                    <a:pt x="265224" y="103961"/>
                    <a:pt x="265295" y="93144"/>
                    <a:pt x="265366" y="82327"/>
                  </a:cubicBezTo>
                  <a:cubicBezTo>
                    <a:pt x="265366" y="81408"/>
                    <a:pt x="264517" y="80559"/>
                    <a:pt x="263598" y="80559"/>
                  </a:cubicBezTo>
                  <a:cubicBezTo>
                    <a:pt x="203926" y="81549"/>
                    <a:pt x="144255" y="81832"/>
                    <a:pt x="84583" y="83033"/>
                  </a:cubicBezTo>
                  <a:cubicBezTo>
                    <a:pt x="57010" y="83599"/>
                    <a:pt x="29366" y="83387"/>
                    <a:pt x="1792" y="83458"/>
                  </a:cubicBezTo>
                  <a:lnTo>
                    <a:pt x="3065" y="86498"/>
                  </a:lnTo>
                  <a:cubicBezTo>
                    <a:pt x="12044" y="77872"/>
                    <a:pt x="21235" y="69530"/>
                    <a:pt x="30709" y="61541"/>
                  </a:cubicBezTo>
                  <a:cubicBezTo>
                    <a:pt x="31628" y="60763"/>
                    <a:pt x="31204" y="59349"/>
                    <a:pt x="30355" y="58783"/>
                  </a:cubicBezTo>
                  <a:cubicBezTo>
                    <a:pt x="24134" y="54329"/>
                    <a:pt x="17983" y="49804"/>
                    <a:pt x="11761" y="45350"/>
                  </a:cubicBezTo>
                  <a:cubicBezTo>
                    <a:pt x="10559" y="44502"/>
                    <a:pt x="4691" y="41391"/>
                    <a:pt x="6812" y="39764"/>
                  </a:cubicBezTo>
                  <a:cubicBezTo>
                    <a:pt x="7307" y="39411"/>
                    <a:pt x="8721" y="39623"/>
                    <a:pt x="9357" y="39623"/>
                  </a:cubicBezTo>
                  <a:cubicBezTo>
                    <a:pt x="13811" y="39623"/>
                    <a:pt x="18195" y="39623"/>
                    <a:pt x="22649" y="39623"/>
                  </a:cubicBezTo>
                  <a:cubicBezTo>
                    <a:pt x="37779" y="39623"/>
                    <a:pt x="52980" y="39411"/>
                    <a:pt x="68110" y="39340"/>
                  </a:cubicBezTo>
                  <a:cubicBezTo>
                    <a:pt x="110672" y="38987"/>
                    <a:pt x="153305" y="38492"/>
                    <a:pt x="195866" y="37927"/>
                  </a:cubicBezTo>
                  <a:cubicBezTo>
                    <a:pt x="218562" y="37573"/>
                    <a:pt x="241257" y="37219"/>
                    <a:pt x="263952" y="36724"/>
                  </a:cubicBezTo>
                  <a:cubicBezTo>
                    <a:pt x="264941" y="36724"/>
                    <a:pt x="265719" y="35947"/>
                    <a:pt x="265719" y="34957"/>
                  </a:cubicBezTo>
                  <a:cubicBezTo>
                    <a:pt x="265719" y="25978"/>
                    <a:pt x="265578" y="16928"/>
                    <a:pt x="265719" y="7949"/>
                  </a:cubicBezTo>
                  <a:cubicBezTo>
                    <a:pt x="265719" y="6960"/>
                    <a:pt x="265507" y="4697"/>
                    <a:pt x="266497" y="3990"/>
                  </a:cubicBezTo>
                  <a:cubicBezTo>
                    <a:pt x="268335" y="2646"/>
                    <a:pt x="272507" y="5050"/>
                    <a:pt x="274133" y="5828"/>
                  </a:cubicBezTo>
                  <a:cubicBezTo>
                    <a:pt x="278799" y="7949"/>
                    <a:pt x="283253" y="10565"/>
                    <a:pt x="287707" y="13252"/>
                  </a:cubicBezTo>
                  <a:cubicBezTo>
                    <a:pt x="306090" y="24211"/>
                    <a:pt x="324542" y="35169"/>
                    <a:pt x="343632" y="44784"/>
                  </a:cubicBezTo>
                  <a:cubicBezTo>
                    <a:pt x="345682" y="45774"/>
                    <a:pt x="347449" y="42734"/>
                    <a:pt x="345399" y="4174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 rot="1477213">
              <a:off x="2665385" y="1208746"/>
              <a:ext cx="21391" cy="22345"/>
            </a:xfrm>
            <a:custGeom>
              <a:avLst/>
              <a:gdLst/>
              <a:ahLst/>
              <a:cxnLst/>
              <a:rect l="l" t="t" r="r" b="b"/>
              <a:pathLst>
                <a:path w="5787" h="6045" extrusionOk="0">
                  <a:moveTo>
                    <a:pt x="5762" y="3712"/>
                  </a:moveTo>
                  <a:cubicBezTo>
                    <a:pt x="5762" y="3712"/>
                    <a:pt x="5762" y="3712"/>
                    <a:pt x="5762" y="3712"/>
                  </a:cubicBezTo>
                  <a:lnTo>
                    <a:pt x="5480" y="4419"/>
                  </a:lnTo>
                  <a:cubicBezTo>
                    <a:pt x="5480" y="4419"/>
                    <a:pt x="5480" y="4419"/>
                    <a:pt x="5480" y="4419"/>
                  </a:cubicBezTo>
                  <a:lnTo>
                    <a:pt x="4985" y="4985"/>
                  </a:lnTo>
                  <a:cubicBezTo>
                    <a:pt x="4985" y="4985"/>
                    <a:pt x="4985" y="4985"/>
                    <a:pt x="4985" y="4985"/>
                  </a:cubicBezTo>
                  <a:lnTo>
                    <a:pt x="4419" y="5480"/>
                  </a:lnTo>
                  <a:cubicBezTo>
                    <a:pt x="4419" y="5480"/>
                    <a:pt x="4419" y="5480"/>
                    <a:pt x="4419" y="5480"/>
                  </a:cubicBezTo>
                  <a:lnTo>
                    <a:pt x="3712" y="5762"/>
                  </a:lnTo>
                  <a:lnTo>
                    <a:pt x="3712" y="5762"/>
                  </a:lnTo>
                  <a:cubicBezTo>
                    <a:pt x="4207" y="5621"/>
                    <a:pt x="4631" y="5338"/>
                    <a:pt x="4985" y="4985"/>
                  </a:cubicBezTo>
                  <a:cubicBezTo>
                    <a:pt x="5338" y="4631"/>
                    <a:pt x="5621" y="4207"/>
                    <a:pt x="5762" y="3712"/>
                  </a:cubicBezTo>
                  <a:lnTo>
                    <a:pt x="5762" y="2934"/>
                  </a:lnTo>
                  <a:cubicBezTo>
                    <a:pt x="5833" y="2369"/>
                    <a:pt x="5762" y="1874"/>
                    <a:pt x="5480" y="1449"/>
                  </a:cubicBezTo>
                  <a:cubicBezTo>
                    <a:pt x="5267" y="1096"/>
                    <a:pt x="5055" y="813"/>
                    <a:pt x="4702" y="601"/>
                  </a:cubicBezTo>
                  <a:cubicBezTo>
                    <a:pt x="4419" y="318"/>
                    <a:pt x="4065" y="177"/>
                    <a:pt x="3712" y="106"/>
                  </a:cubicBezTo>
                  <a:cubicBezTo>
                    <a:pt x="3217" y="-35"/>
                    <a:pt x="2651" y="-35"/>
                    <a:pt x="2157" y="106"/>
                  </a:cubicBezTo>
                  <a:cubicBezTo>
                    <a:pt x="1662" y="248"/>
                    <a:pt x="1238" y="530"/>
                    <a:pt x="884" y="884"/>
                  </a:cubicBezTo>
                  <a:cubicBezTo>
                    <a:pt x="530" y="1237"/>
                    <a:pt x="248" y="1732"/>
                    <a:pt x="106" y="2227"/>
                  </a:cubicBezTo>
                  <a:cubicBezTo>
                    <a:pt x="-35" y="2793"/>
                    <a:pt x="-35" y="3288"/>
                    <a:pt x="106" y="3854"/>
                  </a:cubicBezTo>
                  <a:lnTo>
                    <a:pt x="389" y="4560"/>
                  </a:lnTo>
                  <a:cubicBezTo>
                    <a:pt x="389" y="4560"/>
                    <a:pt x="813" y="5197"/>
                    <a:pt x="1167" y="5409"/>
                  </a:cubicBezTo>
                  <a:cubicBezTo>
                    <a:pt x="1379" y="5621"/>
                    <a:pt x="1591" y="5691"/>
                    <a:pt x="1803" y="5762"/>
                  </a:cubicBezTo>
                  <a:cubicBezTo>
                    <a:pt x="2157" y="5974"/>
                    <a:pt x="2510" y="6045"/>
                    <a:pt x="2934" y="6045"/>
                  </a:cubicBezTo>
                  <a:lnTo>
                    <a:pt x="3712" y="6045"/>
                  </a:lnTo>
                  <a:cubicBezTo>
                    <a:pt x="3712" y="6045"/>
                    <a:pt x="4207" y="5762"/>
                    <a:pt x="4419" y="5621"/>
                  </a:cubicBezTo>
                  <a:cubicBezTo>
                    <a:pt x="4773" y="5409"/>
                    <a:pt x="5055" y="5197"/>
                    <a:pt x="5267" y="4843"/>
                  </a:cubicBezTo>
                  <a:cubicBezTo>
                    <a:pt x="5550" y="4560"/>
                    <a:pt x="5692" y="4207"/>
                    <a:pt x="5762" y="3854"/>
                  </a:cubicBezTo>
                  <a:lnTo>
                    <a:pt x="5762" y="38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6"/>
            <p:cNvSpPr/>
            <p:nvPr/>
          </p:nvSpPr>
          <p:spPr>
            <a:xfrm rot="1477213">
              <a:off x="2780786" y="1261149"/>
              <a:ext cx="23010" cy="22711"/>
            </a:xfrm>
            <a:custGeom>
              <a:avLst/>
              <a:gdLst/>
              <a:ahLst/>
              <a:cxnLst/>
              <a:rect l="l" t="t" r="r" b="b"/>
              <a:pathLst>
                <a:path w="6225" h="6144" extrusionOk="0">
                  <a:moveTo>
                    <a:pt x="5975" y="3997"/>
                  </a:moveTo>
                  <a:lnTo>
                    <a:pt x="6117" y="3502"/>
                  </a:lnTo>
                  <a:cubicBezTo>
                    <a:pt x="6399" y="2583"/>
                    <a:pt x="6117" y="1522"/>
                    <a:pt x="5410" y="815"/>
                  </a:cubicBezTo>
                  <a:cubicBezTo>
                    <a:pt x="4703" y="108"/>
                    <a:pt x="3713" y="-175"/>
                    <a:pt x="2723" y="108"/>
                  </a:cubicBezTo>
                  <a:lnTo>
                    <a:pt x="2228" y="250"/>
                  </a:lnTo>
                  <a:cubicBezTo>
                    <a:pt x="1238" y="533"/>
                    <a:pt x="390" y="1310"/>
                    <a:pt x="107" y="2371"/>
                  </a:cubicBezTo>
                  <a:cubicBezTo>
                    <a:pt x="-176" y="3431"/>
                    <a:pt x="107" y="4562"/>
                    <a:pt x="885" y="5270"/>
                  </a:cubicBezTo>
                  <a:cubicBezTo>
                    <a:pt x="1663" y="5976"/>
                    <a:pt x="2794" y="6330"/>
                    <a:pt x="3783" y="6047"/>
                  </a:cubicBezTo>
                  <a:cubicBezTo>
                    <a:pt x="4773" y="5764"/>
                    <a:pt x="5622" y="4986"/>
                    <a:pt x="5904" y="3926"/>
                  </a:cubicBezTo>
                  <a:lnTo>
                    <a:pt x="5904" y="39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6"/>
            <p:cNvSpPr/>
            <p:nvPr/>
          </p:nvSpPr>
          <p:spPr>
            <a:xfrm rot="1477213">
              <a:off x="2604880" y="1268011"/>
              <a:ext cx="23779" cy="23520"/>
            </a:xfrm>
            <a:custGeom>
              <a:avLst/>
              <a:gdLst/>
              <a:ahLst/>
              <a:cxnLst/>
              <a:rect l="l" t="t" r="r" b="b"/>
              <a:pathLst>
                <a:path w="6433" h="6363" extrusionOk="0">
                  <a:moveTo>
                    <a:pt x="3252" y="6363"/>
                  </a:moveTo>
                  <a:cubicBezTo>
                    <a:pt x="3677" y="6363"/>
                    <a:pt x="4101" y="6292"/>
                    <a:pt x="4454" y="6080"/>
                  </a:cubicBezTo>
                  <a:cubicBezTo>
                    <a:pt x="4878" y="5939"/>
                    <a:pt x="5161" y="5727"/>
                    <a:pt x="5514" y="5444"/>
                  </a:cubicBezTo>
                  <a:cubicBezTo>
                    <a:pt x="5798" y="5161"/>
                    <a:pt x="6080" y="4808"/>
                    <a:pt x="6151" y="4383"/>
                  </a:cubicBezTo>
                  <a:cubicBezTo>
                    <a:pt x="6363" y="4030"/>
                    <a:pt x="6434" y="3606"/>
                    <a:pt x="6434" y="3182"/>
                  </a:cubicBezTo>
                  <a:lnTo>
                    <a:pt x="6292" y="2333"/>
                  </a:lnTo>
                  <a:cubicBezTo>
                    <a:pt x="6151" y="1768"/>
                    <a:pt x="5868" y="1343"/>
                    <a:pt x="5444" y="919"/>
                  </a:cubicBezTo>
                  <a:lnTo>
                    <a:pt x="4808" y="424"/>
                  </a:lnTo>
                  <a:cubicBezTo>
                    <a:pt x="4313" y="142"/>
                    <a:pt x="3747" y="0"/>
                    <a:pt x="3182" y="0"/>
                  </a:cubicBezTo>
                  <a:cubicBezTo>
                    <a:pt x="2757" y="0"/>
                    <a:pt x="2333" y="71"/>
                    <a:pt x="1979" y="283"/>
                  </a:cubicBezTo>
                  <a:cubicBezTo>
                    <a:pt x="1555" y="424"/>
                    <a:pt x="1273" y="636"/>
                    <a:pt x="919" y="919"/>
                  </a:cubicBezTo>
                  <a:cubicBezTo>
                    <a:pt x="636" y="1202"/>
                    <a:pt x="353" y="1556"/>
                    <a:pt x="283" y="1980"/>
                  </a:cubicBezTo>
                  <a:cubicBezTo>
                    <a:pt x="71" y="2333"/>
                    <a:pt x="0" y="2757"/>
                    <a:pt x="0" y="3182"/>
                  </a:cubicBezTo>
                  <a:lnTo>
                    <a:pt x="142" y="4030"/>
                  </a:lnTo>
                  <a:cubicBezTo>
                    <a:pt x="283" y="4596"/>
                    <a:pt x="566" y="5020"/>
                    <a:pt x="990" y="5444"/>
                  </a:cubicBezTo>
                  <a:lnTo>
                    <a:pt x="1626" y="5939"/>
                  </a:lnTo>
                  <a:cubicBezTo>
                    <a:pt x="2121" y="6222"/>
                    <a:pt x="2687" y="6363"/>
                    <a:pt x="3252" y="6363"/>
                  </a:cubicBezTo>
                  <a:lnTo>
                    <a:pt x="3252" y="63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 rot="1477213">
              <a:off x="2927763" y="1351075"/>
              <a:ext cx="30680" cy="29068"/>
            </a:xfrm>
            <a:custGeom>
              <a:avLst/>
              <a:gdLst/>
              <a:ahLst/>
              <a:cxnLst/>
              <a:rect l="l" t="t" r="r" b="b"/>
              <a:pathLst>
                <a:path w="8300" h="7864" extrusionOk="0">
                  <a:moveTo>
                    <a:pt x="3900" y="7865"/>
                  </a:moveTo>
                  <a:cubicBezTo>
                    <a:pt x="3900" y="7865"/>
                    <a:pt x="3970" y="7865"/>
                    <a:pt x="4041" y="7865"/>
                  </a:cubicBezTo>
                  <a:lnTo>
                    <a:pt x="3051" y="7723"/>
                  </a:lnTo>
                  <a:cubicBezTo>
                    <a:pt x="3051" y="7723"/>
                    <a:pt x="3122" y="7723"/>
                    <a:pt x="3192" y="7723"/>
                  </a:cubicBezTo>
                  <a:lnTo>
                    <a:pt x="2273" y="7299"/>
                  </a:lnTo>
                  <a:cubicBezTo>
                    <a:pt x="2273" y="7299"/>
                    <a:pt x="2344" y="7299"/>
                    <a:pt x="2415" y="7370"/>
                  </a:cubicBezTo>
                  <a:lnTo>
                    <a:pt x="1637" y="6733"/>
                  </a:lnTo>
                  <a:cubicBezTo>
                    <a:pt x="1637" y="6733"/>
                    <a:pt x="1637" y="6733"/>
                    <a:pt x="1637" y="6733"/>
                  </a:cubicBezTo>
                  <a:cubicBezTo>
                    <a:pt x="1778" y="6875"/>
                    <a:pt x="1920" y="6946"/>
                    <a:pt x="2061" y="7016"/>
                  </a:cubicBezTo>
                  <a:cubicBezTo>
                    <a:pt x="2415" y="7370"/>
                    <a:pt x="2910" y="7582"/>
                    <a:pt x="3405" y="7723"/>
                  </a:cubicBezTo>
                  <a:lnTo>
                    <a:pt x="4465" y="7865"/>
                  </a:lnTo>
                  <a:lnTo>
                    <a:pt x="4465" y="7865"/>
                  </a:lnTo>
                  <a:cubicBezTo>
                    <a:pt x="4465" y="7865"/>
                    <a:pt x="4465" y="7865"/>
                    <a:pt x="4465" y="7865"/>
                  </a:cubicBezTo>
                  <a:lnTo>
                    <a:pt x="3405" y="7723"/>
                  </a:lnTo>
                  <a:cubicBezTo>
                    <a:pt x="3405" y="7723"/>
                    <a:pt x="3475" y="7723"/>
                    <a:pt x="3546" y="7723"/>
                  </a:cubicBezTo>
                  <a:lnTo>
                    <a:pt x="2627" y="7370"/>
                  </a:lnTo>
                  <a:cubicBezTo>
                    <a:pt x="2627" y="7370"/>
                    <a:pt x="2697" y="7370"/>
                    <a:pt x="2768" y="7370"/>
                  </a:cubicBezTo>
                  <a:lnTo>
                    <a:pt x="1991" y="6804"/>
                  </a:lnTo>
                  <a:cubicBezTo>
                    <a:pt x="1991" y="6804"/>
                    <a:pt x="1991" y="6804"/>
                    <a:pt x="1991" y="6804"/>
                  </a:cubicBezTo>
                  <a:cubicBezTo>
                    <a:pt x="2486" y="7228"/>
                    <a:pt x="2981" y="7582"/>
                    <a:pt x="3617" y="7723"/>
                  </a:cubicBezTo>
                  <a:cubicBezTo>
                    <a:pt x="4253" y="7865"/>
                    <a:pt x="4960" y="7865"/>
                    <a:pt x="5596" y="7723"/>
                  </a:cubicBezTo>
                  <a:cubicBezTo>
                    <a:pt x="6232" y="7582"/>
                    <a:pt x="6798" y="7228"/>
                    <a:pt x="7222" y="6804"/>
                  </a:cubicBezTo>
                  <a:cubicBezTo>
                    <a:pt x="7647" y="6309"/>
                    <a:pt x="8000" y="5814"/>
                    <a:pt x="8142" y="5178"/>
                  </a:cubicBezTo>
                  <a:cubicBezTo>
                    <a:pt x="8354" y="4330"/>
                    <a:pt x="8354" y="3835"/>
                    <a:pt x="8142" y="2986"/>
                  </a:cubicBezTo>
                  <a:cubicBezTo>
                    <a:pt x="8071" y="2632"/>
                    <a:pt x="7859" y="2279"/>
                    <a:pt x="7717" y="1926"/>
                  </a:cubicBezTo>
                  <a:cubicBezTo>
                    <a:pt x="7717" y="1926"/>
                    <a:pt x="7717" y="1926"/>
                    <a:pt x="7717" y="1926"/>
                  </a:cubicBezTo>
                  <a:cubicBezTo>
                    <a:pt x="7576" y="1643"/>
                    <a:pt x="7364" y="1360"/>
                    <a:pt x="7081" y="1148"/>
                  </a:cubicBezTo>
                  <a:cubicBezTo>
                    <a:pt x="6586" y="653"/>
                    <a:pt x="6021" y="300"/>
                    <a:pt x="5384" y="158"/>
                  </a:cubicBezTo>
                  <a:cubicBezTo>
                    <a:pt x="4253" y="-125"/>
                    <a:pt x="2981" y="-54"/>
                    <a:pt x="1920" y="582"/>
                  </a:cubicBezTo>
                  <a:lnTo>
                    <a:pt x="1142" y="1148"/>
                  </a:lnTo>
                  <a:cubicBezTo>
                    <a:pt x="789" y="1501"/>
                    <a:pt x="506" y="1926"/>
                    <a:pt x="365" y="2350"/>
                  </a:cubicBezTo>
                  <a:cubicBezTo>
                    <a:pt x="223" y="2632"/>
                    <a:pt x="82" y="2986"/>
                    <a:pt x="82" y="3340"/>
                  </a:cubicBezTo>
                  <a:cubicBezTo>
                    <a:pt x="-60" y="3835"/>
                    <a:pt x="11" y="4330"/>
                    <a:pt x="82" y="4824"/>
                  </a:cubicBezTo>
                  <a:lnTo>
                    <a:pt x="435" y="5743"/>
                  </a:lnTo>
                  <a:lnTo>
                    <a:pt x="1001" y="6521"/>
                  </a:lnTo>
                  <a:cubicBezTo>
                    <a:pt x="1354" y="6875"/>
                    <a:pt x="1778" y="7157"/>
                    <a:pt x="2202" y="7299"/>
                  </a:cubicBezTo>
                  <a:cubicBezTo>
                    <a:pt x="2627" y="7511"/>
                    <a:pt x="3122" y="7652"/>
                    <a:pt x="3687" y="7652"/>
                  </a:cubicBezTo>
                  <a:lnTo>
                    <a:pt x="3687" y="76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 rot="1477213">
              <a:off x="2836821" y="1362698"/>
              <a:ext cx="24562" cy="26459"/>
            </a:xfrm>
            <a:custGeom>
              <a:avLst/>
              <a:gdLst/>
              <a:ahLst/>
              <a:cxnLst/>
              <a:rect l="l" t="t" r="r" b="b"/>
              <a:pathLst>
                <a:path w="6645" h="7158" extrusionOk="0">
                  <a:moveTo>
                    <a:pt x="2828" y="6964"/>
                  </a:moveTo>
                  <a:lnTo>
                    <a:pt x="2828" y="6964"/>
                  </a:lnTo>
                  <a:cubicBezTo>
                    <a:pt x="2828" y="6964"/>
                    <a:pt x="2404" y="6964"/>
                    <a:pt x="2262" y="7035"/>
                  </a:cubicBezTo>
                  <a:cubicBezTo>
                    <a:pt x="2262" y="7035"/>
                    <a:pt x="2404" y="7035"/>
                    <a:pt x="2404" y="7035"/>
                  </a:cubicBezTo>
                  <a:cubicBezTo>
                    <a:pt x="2616" y="7035"/>
                    <a:pt x="2899" y="7035"/>
                    <a:pt x="3111" y="6964"/>
                  </a:cubicBezTo>
                  <a:cubicBezTo>
                    <a:pt x="3323" y="6964"/>
                    <a:pt x="3606" y="6752"/>
                    <a:pt x="3818" y="6681"/>
                  </a:cubicBezTo>
                  <a:lnTo>
                    <a:pt x="1838" y="6964"/>
                  </a:lnTo>
                  <a:lnTo>
                    <a:pt x="1909" y="6964"/>
                  </a:lnTo>
                  <a:cubicBezTo>
                    <a:pt x="2262" y="7105"/>
                    <a:pt x="2687" y="7105"/>
                    <a:pt x="3040" y="7035"/>
                  </a:cubicBezTo>
                  <a:cubicBezTo>
                    <a:pt x="3323" y="7035"/>
                    <a:pt x="3535" y="7035"/>
                    <a:pt x="3747" y="6822"/>
                  </a:cubicBezTo>
                  <a:cubicBezTo>
                    <a:pt x="3888" y="6822"/>
                    <a:pt x="4030" y="6752"/>
                    <a:pt x="4101" y="6681"/>
                  </a:cubicBezTo>
                  <a:cubicBezTo>
                    <a:pt x="4101" y="6681"/>
                    <a:pt x="4172" y="6681"/>
                    <a:pt x="4242" y="6611"/>
                  </a:cubicBezTo>
                  <a:cubicBezTo>
                    <a:pt x="4313" y="6611"/>
                    <a:pt x="4454" y="6469"/>
                    <a:pt x="4525" y="6398"/>
                  </a:cubicBezTo>
                  <a:cubicBezTo>
                    <a:pt x="4525" y="6398"/>
                    <a:pt x="4596" y="6398"/>
                    <a:pt x="4667" y="6328"/>
                  </a:cubicBezTo>
                  <a:cubicBezTo>
                    <a:pt x="4808" y="6257"/>
                    <a:pt x="4878" y="6186"/>
                    <a:pt x="5020" y="6045"/>
                  </a:cubicBezTo>
                  <a:cubicBezTo>
                    <a:pt x="5161" y="5974"/>
                    <a:pt x="5232" y="5903"/>
                    <a:pt x="5373" y="5762"/>
                  </a:cubicBezTo>
                  <a:cubicBezTo>
                    <a:pt x="5373" y="5762"/>
                    <a:pt x="5373" y="5762"/>
                    <a:pt x="5373" y="5762"/>
                  </a:cubicBezTo>
                  <a:cubicBezTo>
                    <a:pt x="5444" y="5691"/>
                    <a:pt x="5586" y="5550"/>
                    <a:pt x="5656" y="5479"/>
                  </a:cubicBezTo>
                  <a:cubicBezTo>
                    <a:pt x="6081" y="5055"/>
                    <a:pt x="6363" y="4631"/>
                    <a:pt x="6505" y="4065"/>
                  </a:cubicBezTo>
                  <a:lnTo>
                    <a:pt x="6646" y="3217"/>
                  </a:lnTo>
                  <a:cubicBezTo>
                    <a:pt x="6646" y="2651"/>
                    <a:pt x="6505" y="2086"/>
                    <a:pt x="6222" y="1591"/>
                  </a:cubicBezTo>
                  <a:cubicBezTo>
                    <a:pt x="6010" y="1237"/>
                    <a:pt x="5727" y="884"/>
                    <a:pt x="5373" y="671"/>
                  </a:cubicBezTo>
                  <a:cubicBezTo>
                    <a:pt x="5091" y="389"/>
                    <a:pt x="4667" y="176"/>
                    <a:pt x="4242" y="106"/>
                  </a:cubicBezTo>
                  <a:cubicBezTo>
                    <a:pt x="3818" y="-35"/>
                    <a:pt x="3394" y="-35"/>
                    <a:pt x="2970" y="106"/>
                  </a:cubicBezTo>
                  <a:cubicBezTo>
                    <a:pt x="2546" y="106"/>
                    <a:pt x="2121" y="247"/>
                    <a:pt x="1768" y="460"/>
                  </a:cubicBezTo>
                  <a:cubicBezTo>
                    <a:pt x="1273" y="742"/>
                    <a:pt x="919" y="1166"/>
                    <a:pt x="636" y="1591"/>
                  </a:cubicBezTo>
                  <a:cubicBezTo>
                    <a:pt x="424" y="2086"/>
                    <a:pt x="142" y="2510"/>
                    <a:pt x="71" y="3005"/>
                  </a:cubicBezTo>
                  <a:cubicBezTo>
                    <a:pt x="71" y="3146"/>
                    <a:pt x="71" y="3217"/>
                    <a:pt x="0" y="3358"/>
                  </a:cubicBezTo>
                  <a:cubicBezTo>
                    <a:pt x="0" y="3358"/>
                    <a:pt x="0" y="3500"/>
                    <a:pt x="0" y="3570"/>
                  </a:cubicBezTo>
                  <a:lnTo>
                    <a:pt x="0" y="4348"/>
                  </a:lnTo>
                  <a:cubicBezTo>
                    <a:pt x="0" y="4348"/>
                    <a:pt x="0" y="4843"/>
                    <a:pt x="0" y="5126"/>
                  </a:cubicBezTo>
                  <a:cubicBezTo>
                    <a:pt x="142" y="5621"/>
                    <a:pt x="424" y="5974"/>
                    <a:pt x="778" y="6398"/>
                  </a:cubicBezTo>
                  <a:lnTo>
                    <a:pt x="0" y="4560"/>
                  </a:lnTo>
                  <a:cubicBezTo>
                    <a:pt x="0" y="4914"/>
                    <a:pt x="71" y="5267"/>
                    <a:pt x="142" y="5621"/>
                  </a:cubicBezTo>
                  <a:cubicBezTo>
                    <a:pt x="142" y="5903"/>
                    <a:pt x="353" y="6186"/>
                    <a:pt x="566" y="6328"/>
                  </a:cubicBezTo>
                  <a:cubicBezTo>
                    <a:pt x="707" y="6540"/>
                    <a:pt x="919" y="6752"/>
                    <a:pt x="1202" y="6893"/>
                  </a:cubicBezTo>
                  <a:lnTo>
                    <a:pt x="1697" y="7105"/>
                  </a:lnTo>
                  <a:cubicBezTo>
                    <a:pt x="2051" y="7176"/>
                    <a:pt x="2475" y="7176"/>
                    <a:pt x="2828" y="7105"/>
                  </a:cubicBezTo>
                  <a:lnTo>
                    <a:pt x="2828" y="7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 rot="1477213">
              <a:off x="3092240" y="1376239"/>
              <a:ext cx="27113" cy="25938"/>
            </a:xfrm>
            <a:custGeom>
              <a:avLst/>
              <a:gdLst/>
              <a:ahLst/>
              <a:cxnLst/>
              <a:rect l="l" t="t" r="r" b="b"/>
              <a:pathLst>
                <a:path w="7335" h="7017" extrusionOk="0">
                  <a:moveTo>
                    <a:pt x="618" y="5267"/>
                  </a:moveTo>
                  <a:cubicBezTo>
                    <a:pt x="618" y="5267"/>
                    <a:pt x="972" y="5762"/>
                    <a:pt x="1184" y="6045"/>
                  </a:cubicBezTo>
                  <a:cubicBezTo>
                    <a:pt x="1184" y="6045"/>
                    <a:pt x="1184" y="6045"/>
                    <a:pt x="1184" y="6045"/>
                  </a:cubicBezTo>
                  <a:cubicBezTo>
                    <a:pt x="1326" y="6116"/>
                    <a:pt x="1396" y="6257"/>
                    <a:pt x="1538" y="6327"/>
                  </a:cubicBezTo>
                  <a:cubicBezTo>
                    <a:pt x="1891" y="6611"/>
                    <a:pt x="2245" y="6822"/>
                    <a:pt x="2669" y="6964"/>
                  </a:cubicBezTo>
                  <a:cubicBezTo>
                    <a:pt x="2810" y="6964"/>
                    <a:pt x="2952" y="6964"/>
                    <a:pt x="3164" y="6964"/>
                  </a:cubicBezTo>
                  <a:cubicBezTo>
                    <a:pt x="3588" y="7035"/>
                    <a:pt x="4083" y="7035"/>
                    <a:pt x="4507" y="6964"/>
                  </a:cubicBezTo>
                  <a:cubicBezTo>
                    <a:pt x="4861" y="6964"/>
                    <a:pt x="5214" y="6681"/>
                    <a:pt x="5497" y="6540"/>
                  </a:cubicBezTo>
                  <a:cubicBezTo>
                    <a:pt x="5497" y="6540"/>
                    <a:pt x="5497" y="6540"/>
                    <a:pt x="5568" y="6540"/>
                  </a:cubicBezTo>
                  <a:cubicBezTo>
                    <a:pt x="5568" y="6540"/>
                    <a:pt x="5568" y="6540"/>
                    <a:pt x="5568" y="6540"/>
                  </a:cubicBezTo>
                  <a:lnTo>
                    <a:pt x="6275" y="5974"/>
                  </a:lnTo>
                  <a:cubicBezTo>
                    <a:pt x="6275" y="5974"/>
                    <a:pt x="6275" y="5974"/>
                    <a:pt x="6275" y="5974"/>
                  </a:cubicBezTo>
                  <a:cubicBezTo>
                    <a:pt x="6699" y="5550"/>
                    <a:pt x="6982" y="5055"/>
                    <a:pt x="7194" y="4419"/>
                  </a:cubicBezTo>
                  <a:lnTo>
                    <a:pt x="7335" y="3500"/>
                  </a:lnTo>
                  <a:cubicBezTo>
                    <a:pt x="7335" y="2863"/>
                    <a:pt x="7194" y="2298"/>
                    <a:pt x="6840" y="1732"/>
                  </a:cubicBezTo>
                  <a:cubicBezTo>
                    <a:pt x="6628" y="1308"/>
                    <a:pt x="6345" y="1025"/>
                    <a:pt x="5921" y="742"/>
                  </a:cubicBezTo>
                  <a:cubicBezTo>
                    <a:pt x="5568" y="460"/>
                    <a:pt x="5214" y="247"/>
                    <a:pt x="4719" y="106"/>
                  </a:cubicBezTo>
                  <a:cubicBezTo>
                    <a:pt x="4224" y="-35"/>
                    <a:pt x="3800" y="-35"/>
                    <a:pt x="3305" y="106"/>
                  </a:cubicBezTo>
                  <a:cubicBezTo>
                    <a:pt x="2810" y="106"/>
                    <a:pt x="2386" y="247"/>
                    <a:pt x="2032" y="530"/>
                  </a:cubicBezTo>
                  <a:cubicBezTo>
                    <a:pt x="1538" y="813"/>
                    <a:pt x="1113" y="1237"/>
                    <a:pt x="760" y="1803"/>
                  </a:cubicBezTo>
                  <a:lnTo>
                    <a:pt x="5497" y="530"/>
                  </a:lnTo>
                  <a:cubicBezTo>
                    <a:pt x="5073" y="247"/>
                    <a:pt x="4648" y="106"/>
                    <a:pt x="4224" y="106"/>
                  </a:cubicBezTo>
                  <a:cubicBezTo>
                    <a:pt x="3729" y="35"/>
                    <a:pt x="3305" y="35"/>
                    <a:pt x="2810" y="106"/>
                  </a:cubicBezTo>
                  <a:lnTo>
                    <a:pt x="1962" y="460"/>
                  </a:lnTo>
                  <a:cubicBezTo>
                    <a:pt x="1467" y="742"/>
                    <a:pt x="1043" y="1166"/>
                    <a:pt x="689" y="1732"/>
                  </a:cubicBezTo>
                  <a:cubicBezTo>
                    <a:pt x="689" y="1732"/>
                    <a:pt x="689" y="1732"/>
                    <a:pt x="689" y="1732"/>
                  </a:cubicBezTo>
                  <a:lnTo>
                    <a:pt x="1255" y="1025"/>
                  </a:lnTo>
                  <a:cubicBezTo>
                    <a:pt x="1255" y="1025"/>
                    <a:pt x="1184" y="1096"/>
                    <a:pt x="1113" y="1166"/>
                  </a:cubicBezTo>
                  <a:lnTo>
                    <a:pt x="1821" y="601"/>
                  </a:lnTo>
                  <a:cubicBezTo>
                    <a:pt x="1821" y="601"/>
                    <a:pt x="1750" y="601"/>
                    <a:pt x="1679" y="671"/>
                  </a:cubicBezTo>
                  <a:cubicBezTo>
                    <a:pt x="1396" y="813"/>
                    <a:pt x="1184" y="1025"/>
                    <a:pt x="972" y="1237"/>
                  </a:cubicBezTo>
                  <a:cubicBezTo>
                    <a:pt x="406" y="1803"/>
                    <a:pt x="406" y="2086"/>
                    <a:pt x="53" y="2792"/>
                  </a:cubicBezTo>
                  <a:lnTo>
                    <a:pt x="406" y="2015"/>
                  </a:lnTo>
                  <a:cubicBezTo>
                    <a:pt x="406" y="2015"/>
                    <a:pt x="406" y="2015"/>
                    <a:pt x="406" y="2086"/>
                  </a:cubicBezTo>
                  <a:lnTo>
                    <a:pt x="901" y="1449"/>
                  </a:lnTo>
                  <a:cubicBezTo>
                    <a:pt x="901" y="1449"/>
                    <a:pt x="901" y="1449"/>
                    <a:pt x="901" y="1449"/>
                  </a:cubicBezTo>
                  <a:lnTo>
                    <a:pt x="406" y="2086"/>
                  </a:lnTo>
                  <a:cubicBezTo>
                    <a:pt x="194" y="2439"/>
                    <a:pt x="53" y="2863"/>
                    <a:pt x="53" y="3287"/>
                  </a:cubicBezTo>
                  <a:cubicBezTo>
                    <a:pt x="-18" y="3570"/>
                    <a:pt x="-18" y="3853"/>
                    <a:pt x="53" y="4136"/>
                  </a:cubicBezTo>
                  <a:cubicBezTo>
                    <a:pt x="53" y="4560"/>
                    <a:pt x="194" y="4914"/>
                    <a:pt x="406" y="5338"/>
                  </a:cubicBezTo>
                  <a:lnTo>
                    <a:pt x="406" y="53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 rot="1477213">
              <a:off x="3223097" y="1522232"/>
              <a:ext cx="32798" cy="32927"/>
            </a:xfrm>
            <a:custGeom>
              <a:avLst/>
              <a:gdLst/>
              <a:ahLst/>
              <a:cxnLst/>
              <a:rect l="l" t="t" r="r" b="b"/>
              <a:pathLst>
                <a:path w="8873" h="8908" extrusionOk="0">
                  <a:moveTo>
                    <a:pt x="4472" y="8908"/>
                  </a:moveTo>
                  <a:cubicBezTo>
                    <a:pt x="5108" y="8908"/>
                    <a:pt x="5674" y="8838"/>
                    <a:pt x="6169" y="8555"/>
                  </a:cubicBezTo>
                  <a:cubicBezTo>
                    <a:pt x="6735" y="8343"/>
                    <a:pt x="7159" y="8060"/>
                    <a:pt x="7583" y="7636"/>
                  </a:cubicBezTo>
                  <a:cubicBezTo>
                    <a:pt x="8007" y="7211"/>
                    <a:pt x="8290" y="6787"/>
                    <a:pt x="8502" y="6222"/>
                  </a:cubicBezTo>
                  <a:cubicBezTo>
                    <a:pt x="8785" y="5727"/>
                    <a:pt x="8926" y="5161"/>
                    <a:pt x="8856" y="4525"/>
                  </a:cubicBezTo>
                  <a:lnTo>
                    <a:pt x="8714" y="3323"/>
                  </a:lnTo>
                  <a:cubicBezTo>
                    <a:pt x="8502" y="2545"/>
                    <a:pt x="8149" y="1909"/>
                    <a:pt x="7583" y="1343"/>
                  </a:cubicBezTo>
                  <a:lnTo>
                    <a:pt x="6664" y="636"/>
                  </a:lnTo>
                  <a:cubicBezTo>
                    <a:pt x="5957" y="212"/>
                    <a:pt x="5250" y="71"/>
                    <a:pt x="4401" y="0"/>
                  </a:cubicBezTo>
                  <a:cubicBezTo>
                    <a:pt x="3765" y="0"/>
                    <a:pt x="3200" y="71"/>
                    <a:pt x="2705" y="353"/>
                  </a:cubicBezTo>
                  <a:cubicBezTo>
                    <a:pt x="2139" y="566"/>
                    <a:pt x="1715" y="848"/>
                    <a:pt x="1291" y="1273"/>
                  </a:cubicBezTo>
                  <a:cubicBezTo>
                    <a:pt x="866" y="1697"/>
                    <a:pt x="584" y="2121"/>
                    <a:pt x="371" y="2687"/>
                  </a:cubicBezTo>
                  <a:cubicBezTo>
                    <a:pt x="89" y="3182"/>
                    <a:pt x="-53" y="3747"/>
                    <a:pt x="18" y="4383"/>
                  </a:cubicBezTo>
                  <a:lnTo>
                    <a:pt x="160" y="5585"/>
                  </a:lnTo>
                  <a:cubicBezTo>
                    <a:pt x="371" y="6363"/>
                    <a:pt x="725" y="6999"/>
                    <a:pt x="1291" y="7565"/>
                  </a:cubicBezTo>
                  <a:lnTo>
                    <a:pt x="2210" y="8272"/>
                  </a:lnTo>
                  <a:cubicBezTo>
                    <a:pt x="2917" y="8696"/>
                    <a:pt x="3624" y="8838"/>
                    <a:pt x="4472" y="8908"/>
                  </a:cubicBezTo>
                  <a:lnTo>
                    <a:pt x="4472" y="89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6"/>
            <p:cNvSpPr/>
            <p:nvPr/>
          </p:nvSpPr>
          <p:spPr>
            <a:xfrm rot="1477213">
              <a:off x="3475356" y="1534954"/>
              <a:ext cx="29792" cy="31560"/>
            </a:xfrm>
            <a:custGeom>
              <a:avLst/>
              <a:gdLst/>
              <a:ahLst/>
              <a:cxnLst/>
              <a:rect l="l" t="t" r="r" b="b"/>
              <a:pathLst>
                <a:path w="8060" h="8538" extrusionOk="0">
                  <a:moveTo>
                    <a:pt x="5868" y="7653"/>
                  </a:moveTo>
                  <a:cubicBezTo>
                    <a:pt x="5868" y="7653"/>
                    <a:pt x="6151" y="7371"/>
                    <a:pt x="6292" y="7229"/>
                  </a:cubicBezTo>
                  <a:lnTo>
                    <a:pt x="3889" y="8219"/>
                  </a:lnTo>
                  <a:lnTo>
                    <a:pt x="4030" y="8219"/>
                  </a:lnTo>
                  <a:cubicBezTo>
                    <a:pt x="4384" y="8219"/>
                    <a:pt x="4737" y="8148"/>
                    <a:pt x="5091" y="8077"/>
                  </a:cubicBezTo>
                  <a:cubicBezTo>
                    <a:pt x="5586" y="7936"/>
                    <a:pt x="6081" y="7724"/>
                    <a:pt x="6505" y="7371"/>
                  </a:cubicBezTo>
                  <a:cubicBezTo>
                    <a:pt x="6787" y="7158"/>
                    <a:pt x="7070" y="6946"/>
                    <a:pt x="7212" y="6664"/>
                  </a:cubicBezTo>
                  <a:cubicBezTo>
                    <a:pt x="7565" y="6240"/>
                    <a:pt x="7848" y="5815"/>
                    <a:pt x="7919" y="5250"/>
                  </a:cubicBezTo>
                  <a:cubicBezTo>
                    <a:pt x="7919" y="5250"/>
                    <a:pt x="7919" y="5250"/>
                    <a:pt x="7919" y="5179"/>
                  </a:cubicBezTo>
                  <a:lnTo>
                    <a:pt x="8060" y="4118"/>
                  </a:lnTo>
                  <a:cubicBezTo>
                    <a:pt x="8060" y="3765"/>
                    <a:pt x="8060" y="3341"/>
                    <a:pt x="7919" y="2987"/>
                  </a:cubicBezTo>
                  <a:cubicBezTo>
                    <a:pt x="7707" y="2280"/>
                    <a:pt x="7353" y="1715"/>
                    <a:pt x="6858" y="1220"/>
                  </a:cubicBezTo>
                  <a:cubicBezTo>
                    <a:pt x="6363" y="725"/>
                    <a:pt x="5727" y="371"/>
                    <a:pt x="5091" y="159"/>
                  </a:cubicBezTo>
                  <a:cubicBezTo>
                    <a:pt x="4384" y="-53"/>
                    <a:pt x="3677" y="-53"/>
                    <a:pt x="2970" y="159"/>
                  </a:cubicBezTo>
                  <a:cubicBezTo>
                    <a:pt x="2262" y="371"/>
                    <a:pt x="1697" y="725"/>
                    <a:pt x="1202" y="1220"/>
                  </a:cubicBezTo>
                  <a:cubicBezTo>
                    <a:pt x="1061" y="1361"/>
                    <a:pt x="990" y="1502"/>
                    <a:pt x="849" y="1644"/>
                  </a:cubicBezTo>
                  <a:cubicBezTo>
                    <a:pt x="495" y="2068"/>
                    <a:pt x="212" y="2492"/>
                    <a:pt x="142" y="3058"/>
                  </a:cubicBezTo>
                  <a:cubicBezTo>
                    <a:pt x="142" y="3058"/>
                    <a:pt x="142" y="3058"/>
                    <a:pt x="142" y="3129"/>
                  </a:cubicBezTo>
                  <a:lnTo>
                    <a:pt x="0" y="4189"/>
                  </a:lnTo>
                  <a:cubicBezTo>
                    <a:pt x="0" y="4755"/>
                    <a:pt x="71" y="5250"/>
                    <a:pt x="354" y="5745"/>
                  </a:cubicBezTo>
                  <a:cubicBezTo>
                    <a:pt x="424" y="6098"/>
                    <a:pt x="636" y="6381"/>
                    <a:pt x="849" y="6664"/>
                  </a:cubicBezTo>
                  <a:cubicBezTo>
                    <a:pt x="1131" y="7088"/>
                    <a:pt x="1485" y="7441"/>
                    <a:pt x="1980" y="7724"/>
                  </a:cubicBezTo>
                  <a:lnTo>
                    <a:pt x="2121" y="7724"/>
                  </a:lnTo>
                  <a:cubicBezTo>
                    <a:pt x="1626" y="7088"/>
                    <a:pt x="1061" y="6451"/>
                    <a:pt x="566" y="5745"/>
                  </a:cubicBezTo>
                  <a:cubicBezTo>
                    <a:pt x="566" y="5956"/>
                    <a:pt x="707" y="6098"/>
                    <a:pt x="778" y="6310"/>
                  </a:cubicBezTo>
                  <a:cubicBezTo>
                    <a:pt x="919" y="6805"/>
                    <a:pt x="1202" y="7300"/>
                    <a:pt x="1556" y="7653"/>
                  </a:cubicBezTo>
                  <a:cubicBezTo>
                    <a:pt x="1909" y="8007"/>
                    <a:pt x="2404" y="8290"/>
                    <a:pt x="2899" y="8431"/>
                  </a:cubicBezTo>
                  <a:cubicBezTo>
                    <a:pt x="3959" y="8714"/>
                    <a:pt x="5161" y="8431"/>
                    <a:pt x="5939" y="7653"/>
                  </a:cubicBezTo>
                  <a:lnTo>
                    <a:pt x="5939" y="76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6"/>
            <p:cNvSpPr/>
            <p:nvPr/>
          </p:nvSpPr>
          <p:spPr>
            <a:xfrm rot="1477213">
              <a:off x="3611318" y="1617396"/>
              <a:ext cx="28950" cy="28525"/>
            </a:xfrm>
            <a:custGeom>
              <a:avLst/>
              <a:gdLst/>
              <a:ahLst/>
              <a:cxnLst/>
              <a:rect l="l" t="t" r="r" b="b"/>
              <a:pathLst>
                <a:path w="7832" h="7717" extrusionOk="0">
                  <a:moveTo>
                    <a:pt x="7275" y="6080"/>
                  </a:moveTo>
                  <a:cubicBezTo>
                    <a:pt x="7275" y="6080"/>
                    <a:pt x="7628" y="5444"/>
                    <a:pt x="7699" y="5091"/>
                  </a:cubicBezTo>
                  <a:cubicBezTo>
                    <a:pt x="7840" y="4313"/>
                    <a:pt x="7911" y="3747"/>
                    <a:pt x="7699" y="2970"/>
                  </a:cubicBezTo>
                  <a:cubicBezTo>
                    <a:pt x="7558" y="2333"/>
                    <a:pt x="7133" y="1556"/>
                    <a:pt x="6638" y="1131"/>
                  </a:cubicBezTo>
                  <a:cubicBezTo>
                    <a:pt x="6143" y="636"/>
                    <a:pt x="5578" y="353"/>
                    <a:pt x="4942" y="142"/>
                  </a:cubicBezTo>
                  <a:lnTo>
                    <a:pt x="3881" y="0"/>
                  </a:lnTo>
                  <a:cubicBezTo>
                    <a:pt x="3174" y="0"/>
                    <a:pt x="2538" y="212"/>
                    <a:pt x="1902" y="495"/>
                  </a:cubicBezTo>
                  <a:cubicBezTo>
                    <a:pt x="1477" y="707"/>
                    <a:pt x="1124" y="1061"/>
                    <a:pt x="841" y="1485"/>
                  </a:cubicBezTo>
                  <a:cubicBezTo>
                    <a:pt x="487" y="1838"/>
                    <a:pt x="275" y="2262"/>
                    <a:pt x="134" y="2828"/>
                  </a:cubicBezTo>
                  <a:cubicBezTo>
                    <a:pt x="-8" y="3323"/>
                    <a:pt x="-78" y="3888"/>
                    <a:pt x="134" y="4383"/>
                  </a:cubicBezTo>
                  <a:cubicBezTo>
                    <a:pt x="134" y="4878"/>
                    <a:pt x="275" y="5373"/>
                    <a:pt x="558" y="5798"/>
                  </a:cubicBezTo>
                  <a:cubicBezTo>
                    <a:pt x="912" y="6363"/>
                    <a:pt x="1336" y="6858"/>
                    <a:pt x="1972" y="7212"/>
                  </a:cubicBezTo>
                  <a:cubicBezTo>
                    <a:pt x="1972" y="7212"/>
                    <a:pt x="1972" y="7212"/>
                    <a:pt x="2043" y="7212"/>
                  </a:cubicBezTo>
                  <a:lnTo>
                    <a:pt x="1265" y="6575"/>
                  </a:lnTo>
                  <a:cubicBezTo>
                    <a:pt x="1265" y="6575"/>
                    <a:pt x="1265" y="6575"/>
                    <a:pt x="1265" y="6575"/>
                  </a:cubicBezTo>
                  <a:lnTo>
                    <a:pt x="700" y="5798"/>
                  </a:lnTo>
                  <a:cubicBezTo>
                    <a:pt x="700" y="5798"/>
                    <a:pt x="700" y="5798"/>
                    <a:pt x="700" y="5798"/>
                  </a:cubicBezTo>
                  <a:lnTo>
                    <a:pt x="346" y="4878"/>
                  </a:lnTo>
                  <a:cubicBezTo>
                    <a:pt x="346" y="4878"/>
                    <a:pt x="346" y="4878"/>
                    <a:pt x="346" y="4878"/>
                  </a:cubicBezTo>
                  <a:lnTo>
                    <a:pt x="205" y="3888"/>
                  </a:lnTo>
                  <a:cubicBezTo>
                    <a:pt x="205" y="3888"/>
                    <a:pt x="205" y="3888"/>
                    <a:pt x="205" y="3888"/>
                  </a:cubicBezTo>
                  <a:lnTo>
                    <a:pt x="346" y="2899"/>
                  </a:lnTo>
                  <a:cubicBezTo>
                    <a:pt x="346" y="2899"/>
                    <a:pt x="346" y="2899"/>
                    <a:pt x="346" y="2899"/>
                  </a:cubicBezTo>
                  <a:cubicBezTo>
                    <a:pt x="205" y="3394"/>
                    <a:pt x="134" y="3888"/>
                    <a:pt x="346" y="4383"/>
                  </a:cubicBezTo>
                  <a:cubicBezTo>
                    <a:pt x="346" y="4878"/>
                    <a:pt x="487" y="5373"/>
                    <a:pt x="770" y="5798"/>
                  </a:cubicBezTo>
                  <a:lnTo>
                    <a:pt x="1336" y="6575"/>
                  </a:lnTo>
                  <a:cubicBezTo>
                    <a:pt x="1689" y="6929"/>
                    <a:pt x="2113" y="7212"/>
                    <a:pt x="2538" y="7353"/>
                  </a:cubicBezTo>
                  <a:cubicBezTo>
                    <a:pt x="2821" y="7494"/>
                    <a:pt x="3174" y="7636"/>
                    <a:pt x="3528" y="7636"/>
                  </a:cubicBezTo>
                  <a:cubicBezTo>
                    <a:pt x="4022" y="7777"/>
                    <a:pt x="4517" y="7707"/>
                    <a:pt x="5012" y="7636"/>
                  </a:cubicBezTo>
                  <a:lnTo>
                    <a:pt x="5932" y="7282"/>
                  </a:lnTo>
                  <a:cubicBezTo>
                    <a:pt x="6497" y="6929"/>
                    <a:pt x="6992" y="6505"/>
                    <a:pt x="7275" y="5939"/>
                  </a:cubicBezTo>
                  <a:lnTo>
                    <a:pt x="7275" y="59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6"/>
            <p:cNvSpPr/>
            <p:nvPr/>
          </p:nvSpPr>
          <p:spPr>
            <a:xfrm rot="1477213">
              <a:off x="3377119" y="1591486"/>
              <a:ext cx="27767" cy="29397"/>
            </a:xfrm>
            <a:custGeom>
              <a:avLst/>
              <a:gdLst/>
              <a:ahLst/>
              <a:cxnLst/>
              <a:rect l="l" t="t" r="r" b="b"/>
              <a:pathLst>
                <a:path w="7512" h="7953" extrusionOk="0">
                  <a:moveTo>
                    <a:pt x="5939" y="7141"/>
                  </a:moveTo>
                  <a:cubicBezTo>
                    <a:pt x="5939" y="7141"/>
                    <a:pt x="6363" y="6646"/>
                    <a:pt x="6575" y="6363"/>
                  </a:cubicBezTo>
                  <a:cubicBezTo>
                    <a:pt x="6787" y="6080"/>
                    <a:pt x="6858" y="5727"/>
                    <a:pt x="6999" y="5373"/>
                  </a:cubicBezTo>
                  <a:lnTo>
                    <a:pt x="6646" y="6222"/>
                  </a:lnTo>
                  <a:cubicBezTo>
                    <a:pt x="6646" y="6222"/>
                    <a:pt x="6787" y="5868"/>
                    <a:pt x="6929" y="5727"/>
                  </a:cubicBezTo>
                  <a:lnTo>
                    <a:pt x="6363" y="6434"/>
                  </a:lnTo>
                  <a:cubicBezTo>
                    <a:pt x="6363" y="6434"/>
                    <a:pt x="6363" y="6363"/>
                    <a:pt x="6434" y="6292"/>
                  </a:cubicBezTo>
                  <a:cubicBezTo>
                    <a:pt x="6787" y="5939"/>
                    <a:pt x="7070" y="5585"/>
                    <a:pt x="7212" y="5090"/>
                  </a:cubicBezTo>
                  <a:cubicBezTo>
                    <a:pt x="7424" y="4666"/>
                    <a:pt x="7565" y="4171"/>
                    <a:pt x="7494" y="3676"/>
                  </a:cubicBezTo>
                  <a:cubicBezTo>
                    <a:pt x="7494" y="3182"/>
                    <a:pt x="7424" y="2687"/>
                    <a:pt x="7212" y="2262"/>
                  </a:cubicBezTo>
                  <a:cubicBezTo>
                    <a:pt x="7070" y="1838"/>
                    <a:pt x="6787" y="1414"/>
                    <a:pt x="6434" y="1060"/>
                  </a:cubicBezTo>
                  <a:lnTo>
                    <a:pt x="5727" y="495"/>
                  </a:lnTo>
                  <a:cubicBezTo>
                    <a:pt x="5161" y="141"/>
                    <a:pt x="4525" y="0"/>
                    <a:pt x="3888" y="0"/>
                  </a:cubicBezTo>
                  <a:lnTo>
                    <a:pt x="2899" y="141"/>
                  </a:lnTo>
                  <a:cubicBezTo>
                    <a:pt x="2262" y="283"/>
                    <a:pt x="1768" y="636"/>
                    <a:pt x="1273" y="1060"/>
                  </a:cubicBezTo>
                  <a:cubicBezTo>
                    <a:pt x="1061" y="1343"/>
                    <a:pt x="848" y="1626"/>
                    <a:pt x="636" y="1909"/>
                  </a:cubicBezTo>
                  <a:cubicBezTo>
                    <a:pt x="636" y="1909"/>
                    <a:pt x="636" y="1909"/>
                    <a:pt x="636" y="1979"/>
                  </a:cubicBezTo>
                  <a:cubicBezTo>
                    <a:pt x="636" y="2050"/>
                    <a:pt x="566" y="2121"/>
                    <a:pt x="495" y="2262"/>
                  </a:cubicBezTo>
                  <a:cubicBezTo>
                    <a:pt x="353" y="2616"/>
                    <a:pt x="142" y="2969"/>
                    <a:pt x="71" y="3323"/>
                  </a:cubicBezTo>
                  <a:cubicBezTo>
                    <a:pt x="71" y="3323"/>
                    <a:pt x="71" y="3323"/>
                    <a:pt x="71" y="3323"/>
                  </a:cubicBezTo>
                  <a:cubicBezTo>
                    <a:pt x="71" y="3464"/>
                    <a:pt x="0" y="3676"/>
                    <a:pt x="0" y="3818"/>
                  </a:cubicBezTo>
                  <a:cubicBezTo>
                    <a:pt x="0" y="3959"/>
                    <a:pt x="0" y="4171"/>
                    <a:pt x="0" y="4313"/>
                  </a:cubicBezTo>
                  <a:cubicBezTo>
                    <a:pt x="0" y="4666"/>
                    <a:pt x="0" y="5019"/>
                    <a:pt x="142" y="5373"/>
                  </a:cubicBezTo>
                  <a:cubicBezTo>
                    <a:pt x="283" y="5939"/>
                    <a:pt x="636" y="6504"/>
                    <a:pt x="1061" y="6929"/>
                  </a:cubicBezTo>
                  <a:cubicBezTo>
                    <a:pt x="1485" y="7353"/>
                    <a:pt x="2050" y="7706"/>
                    <a:pt x="2616" y="7848"/>
                  </a:cubicBezTo>
                  <a:cubicBezTo>
                    <a:pt x="3252" y="7989"/>
                    <a:pt x="3888" y="7989"/>
                    <a:pt x="4525" y="7848"/>
                  </a:cubicBezTo>
                  <a:cubicBezTo>
                    <a:pt x="5090" y="7706"/>
                    <a:pt x="5656" y="7353"/>
                    <a:pt x="6080" y="6929"/>
                  </a:cubicBezTo>
                  <a:lnTo>
                    <a:pt x="6080" y="69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6"/>
            <p:cNvSpPr/>
            <p:nvPr/>
          </p:nvSpPr>
          <p:spPr>
            <a:xfrm rot="1477213">
              <a:off x="3364906" y="1709020"/>
              <a:ext cx="27438" cy="26984"/>
            </a:xfrm>
            <a:custGeom>
              <a:avLst/>
              <a:gdLst/>
              <a:ahLst/>
              <a:cxnLst/>
              <a:rect l="l" t="t" r="r" b="b"/>
              <a:pathLst>
                <a:path w="7423" h="7300" extrusionOk="0">
                  <a:moveTo>
                    <a:pt x="6363" y="1273"/>
                  </a:moveTo>
                  <a:cubicBezTo>
                    <a:pt x="6363" y="1273"/>
                    <a:pt x="5727" y="707"/>
                    <a:pt x="5373" y="495"/>
                  </a:cubicBezTo>
                  <a:cubicBezTo>
                    <a:pt x="4949" y="142"/>
                    <a:pt x="4101" y="0"/>
                    <a:pt x="3535" y="0"/>
                  </a:cubicBezTo>
                  <a:cubicBezTo>
                    <a:pt x="2899" y="0"/>
                    <a:pt x="2262" y="142"/>
                    <a:pt x="1697" y="495"/>
                  </a:cubicBezTo>
                  <a:cubicBezTo>
                    <a:pt x="1697" y="495"/>
                    <a:pt x="1697" y="495"/>
                    <a:pt x="1697" y="495"/>
                  </a:cubicBezTo>
                  <a:lnTo>
                    <a:pt x="2474" y="142"/>
                  </a:lnTo>
                  <a:lnTo>
                    <a:pt x="2474" y="142"/>
                  </a:lnTo>
                  <a:cubicBezTo>
                    <a:pt x="2474" y="142"/>
                    <a:pt x="3040" y="71"/>
                    <a:pt x="3323" y="0"/>
                  </a:cubicBezTo>
                  <a:cubicBezTo>
                    <a:pt x="2969" y="0"/>
                    <a:pt x="2616" y="71"/>
                    <a:pt x="2262" y="142"/>
                  </a:cubicBezTo>
                  <a:cubicBezTo>
                    <a:pt x="1838" y="212"/>
                    <a:pt x="1485" y="424"/>
                    <a:pt x="1202" y="707"/>
                  </a:cubicBezTo>
                  <a:cubicBezTo>
                    <a:pt x="848" y="919"/>
                    <a:pt x="566" y="1202"/>
                    <a:pt x="424" y="1556"/>
                  </a:cubicBezTo>
                  <a:lnTo>
                    <a:pt x="142" y="2262"/>
                  </a:lnTo>
                  <a:cubicBezTo>
                    <a:pt x="0" y="2828"/>
                    <a:pt x="0" y="3394"/>
                    <a:pt x="142" y="3888"/>
                  </a:cubicBezTo>
                  <a:cubicBezTo>
                    <a:pt x="142" y="3959"/>
                    <a:pt x="142" y="4030"/>
                    <a:pt x="142" y="4101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252"/>
                    <a:pt x="71" y="2687"/>
                    <a:pt x="142" y="2404"/>
                  </a:cubicBezTo>
                  <a:cubicBezTo>
                    <a:pt x="142" y="2404"/>
                    <a:pt x="142" y="2404"/>
                    <a:pt x="142" y="2475"/>
                  </a:cubicBezTo>
                  <a:cubicBezTo>
                    <a:pt x="0" y="2757"/>
                    <a:pt x="0" y="2475"/>
                    <a:pt x="0" y="3464"/>
                  </a:cubicBezTo>
                  <a:cubicBezTo>
                    <a:pt x="0" y="4454"/>
                    <a:pt x="353" y="5303"/>
                    <a:pt x="1061" y="6010"/>
                  </a:cubicBezTo>
                  <a:cubicBezTo>
                    <a:pt x="1131" y="6080"/>
                    <a:pt x="1202" y="6151"/>
                    <a:pt x="1273" y="6292"/>
                  </a:cubicBezTo>
                  <a:cubicBezTo>
                    <a:pt x="1626" y="6646"/>
                    <a:pt x="1980" y="6858"/>
                    <a:pt x="2404" y="6999"/>
                  </a:cubicBezTo>
                  <a:cubicBezTo>
                    <a:pt x="2828" y="7212"/>
                    <a:pt x="3323" y="7353"/>
                    <a:pt x="3818" y="7282"/>
                  </a:cubicBezTo>
                  <a:cubicBezTo>
                    <a:pt x="4313" y="7282"/>
                    <a:pt x="4808" y="7212"/>
                    <a:pt x="5232" y="6999"/>
                  </a:cubicBezTo>
                  <a:cubicBezTo>
                    <a:pt x="5656" y="6858"/>
                    <a:pt x="6080" y="6575"/>
                    <a:pt x="6363" y="6292"/>
                  </a:cubicBezTo>
                  <a:lnTo>
                    <a:pt x="6929" y="5586"/>
                  </a:lnTo>
                  <a:cubicBezTo>
                    <a:pt x="7282" y="5020"/>
                    <a:pt x="7424" y="4454"/>
                    <a:pt x="7424" y="3747"/>
                  </a:cubicBezTo>
                  <a:lnTo>
                    <a:pt x="7282" y="2828"/>
                  </a:lnTo>
                  <a:cubicBezTo>
                    <a:pt x="7141" y="2192"/>
                    <a:pt x="6787" y="1697"/>
                    <a:pt x="6363" y="1273"/>
                  </a:cubicBezTo>
                  <a:lnTo>
                    <a:pt x="6363" y="12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6"/>
            <p:cNvSpPr/>
            <p:nvPr/>
          </p:nvSpPr>
          <p:spPr>
            <a:xfrm rot="1477213">
              <a:off x="2764542" y="1338905"/>
              <a:ext cx="28000" cy="27671"/>
            </a:xfrm>
            <a:custGeom>
              <a:avLst/>
              <a:gdLst/>
              <a:ahLst/>
              <a:cxnLst/>
              <a:rect l="l" t="t" r="r" b="b"/>
              <a:pathLst>
                <a:path w="7575" h="7486" extrusionOk="0">
                  <a:moveTo>
                    <a:pt x="6999" y="5656"/>
                  </a:moveTo>
                  <a:cubicBezTo>
                    <a:pt x="6999" y="5656"/>
                    <a:pt x="6999" y="5656"/>
                    <a:pt x="6999" y="5656"/>
                  </a:cubicBezTo>
                  <a:lnTo>
                    <a:pt x="6434" y="6434"/>
                  </a:lnTo>
                  <a:cubicBezTo>
                    <a:pt x="6434" y="6434"/>
                    <a:pt x="6434" y="6434"/>
                    <a:pt x="6434" y="6434"/>
                  </a:cubicBezTo>
                  <a:lnTo>
                    <a:pt x="5656" y="6999"/>
                  </a:lnTo>
                  <a:cubicBezTo>
                    <a:pt x="5656" y="6999"/>
                    <a:pt x="5656" y="6999"/>
                    <a:pt x="5656" y="6999"/>
                  </a:cubicBezTo>
                  <a:lnTo>
                    <a:pt x="6434" y="6434"/>
                  </a:lnTo>
                  <a:cubicBezTo>
                    <a:pt x="6787" y="6080"/>
                    <a:pt x="7070" y="5727"/>
                    <a:pt x="7211" y="5232"/>
                  </a:cubicBezTo>
                  <a:cubicBezTo>
                    <a:pt x="7353" y="4949"/>
                    <a:pt x="7494" y="4667"/>
                    <a:pt x="7494" y="4313"/>
                  </a:cubicBezTo>
                  <a:cubicBezTo>
                    <a:pt x="7635" y="3818"/>
                    <a:pt x="7565" y="3323"/>
                    <a:pt x="7494" y="2828"/>
                  </a:cubicBezTo>
                  <a:lnTo>
                    <a:pt x="7140" y="1909"/>
                  </a:lnTo>
                  <a:lnTo>
                    <a:pt x="6575" y="1131"/>
                  </a:lnTo>
                  <a:cubicBezTo>
                    <a:pt x="6221" y="778"/>
                    <a:pt x="5868" y="495"/>
                    <a:pt x="5373" y="353"/>
                  </a:cubicBezTo>
                  <a:cubicBezTo>
                    <a:pt x="4949" y="142"/>
                    <a:pt x="4454" y="0"/>
                    <a:pt x="3959" y="0"/>
                  </a:cubicBezTo>
                  <a:cubicBezTo>
                    <a:pt x="3110" y="0"/>
                    <a:pt x="2757" y="142"/>
                    <a:pt x="1979" y="495"/>
                  </a:cubicBezTo>
                  <a:cubicBezTo>
                    <a:pt x="1697" y="636"/>
                    <a:pt x="1414" y="848"/>
                    <a:pt x="1131" y="1131"/>
                  </a:cubicBezTo>
                  <a:cubicBezTo>
                    <a:pt x="636" y="1626"/>
                    <a:pt x="353" y="2121"/>
                    <a:pt x="141" y="2757"/>
                  </a:cubicBezTo>
                  <a:lnTo>
                    <a:pt x="0" y="3747"/>
                  </a:lnTo>
                  <a:cubicBezTo>
                    <a:pt x="0" y="4454"/>
                    <a:pt x="141" y="5020"/>
                    <a:pt x="495" y="5656"/>
                  </a:cubicBezTo>
                  <a:cubicBezTo>
                    <a:pt x="707" y="6080"/>
                    <a:pt x="1060" y="6434"/>
                    <a:pt x="1484" y="6717"/>
                  </a:cubicBezTo>
                  <a:cubicBezTo>
                    <a:pt x="1838" y="7070"/>
                    <a:pt x="2262" y="7282"/>
                    <a:pt x="2757" y="7353"/>
                  </a:cubicBezTo>
                  <a:cubicBezTo>
                    <a:pt x="3252" y="7494"/>
                    <a:pt x="3747" y="7565"/>
                    <a:pt x="4242" y="7353"/>
                  </a:cubicBezTo>
                  <a:cubicBezTo>
                    <a:pt x="4737" y="7353"/>
                    <a:pt x="5232" y="7212"/>
                    <a:pt x="5656" y="6929"/>
                  </a:cubicBezTo>
                  <a:cubicBezTo>
                    <a:pt x="6221" y="6575"/>
                    <a:pt x="6645" y="6151"/>
                    <a:pt x="6999" y="5585"/>
                  </a:cubicBezTo>
                  <a:lnTo>
                    <a:pt x="6999" y="5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I’m Doing</a:t>
            </a:r>
            <a:endParaRPr dirty="0"/>
          </a:p>
        </p:txBody>
      </p:sp>
      <p:sp>
        <p:nvSpPr>
          <p:cNvPr id="1070" name="Google Shape;1070;p44"/>
          <p:cNvSpPr txBox="1">
            <a:spLocks noGrp="1"/>
          </p:cNvSpPr>
          <p:nvPr>
            <p:ph type="subTitle" idx="2"/>
          </p:nvPr>
        </p:nvSpPr>
        <p:spPr>
          <a:xfrm>
            <a:off x="1451182" y="1276439"/>
            <a:ext cx="7277510" cy="2511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800" kern="15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Latha" panose="020B0604020202020204" pitchFamily="34" charset="0"/>
              </a:rPr>
              <a:t>I am a student currently studying Computer Science at the University of South Wales. I am actively exploring various cybersecurity tools and concepts, learning to code in multiple programming languages, and keeping myself updated with the latest trends and advancements in technology. Additionally, I am working on personal projects, such as Python coding, game development, and C++ programming, to apply the knowledge I gain. This process helps me enhance my technical expertise and develop practical skills essential for solving real-world challenges. Moreover, I do have go through with several projects as well.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073" name="Google Shape;1073;p44"/>
          <p:cNvSpPr/>
          <p:nvPr/>
        </p:nvSpPr>
        <p:spPr>
          <a:xfrm rot="-546042">
            <a:off x="51627" y="112774"/>
            <a:ext cx="1122990" cy="742147"/>
          </a:xfrm>
          <a:custGeom>
            <a:avLst/>
            <a:gdLst/>
            <a:ahLst/>
            <a:cxnLst/>
            <a:rect l="l" t="t" r="r" b="b"/>
            <a:pathLst>
              <a:path w="689800" h="455866" extrusionOk="0">
                <a:moveTo>
                  <a:pt x="611695" y="41720"/>
                </a:moveTo>
                <a:lnTo>
                  <a:pt x="623126" y="24956"/>
                </a:lnTo>
                <a:lnTo>
                  <a:pt x="604742" y="14192"/>
                </a:lnTo>
                <a:lnTo>
                  <a:pt x="598170" y="0"/>
                </a:lnTo>
                <a:lnTo>
                  <a:pt x="416147" y="84106"/>
                </a:lnTo>
                <a:lnTo>
                  <a:pt x="181927" y="192405"/>
                </a:lnTo>
                <a:lnTo>
                  <a:pt x="0" y="276606"/>
                </a:lnTo>
                <a:lnTo>
                  <a:pt x="6572" y="290798"/>
                </a:lnTo>
                <a:lnTo>
                  <a:pt x="2762" y="311753"/>
                </a:lnTo>
                <a:lnTo>
                  <a:pt x="23050" y="313944"/>
                </a:lnTo>
                <a:lnTo>
                  <a:pt x="14478" y="337090"/>
                </a:lnTo>
                <a:lnTo>
                  <a:pt x="35338" y="344805"/>
                </a:lnTo>
                <a:lnTo>
                  <a:pt x="33528" y="378238"/>
                </a:lnTo>
                <a:lnTo>
                  <a:pt x="50959" y="395192"/>
                </a:lnTo>
                <a:lnTo>
                  <a:pt x="51054" y="416243"/>
                </a:lnTo>
                <a:lnTo>
                  <a:pt x="67913" y="427673"/>
                </a:lnTo>
                <a:lnTo>
                  <a:pt x="69437" y="455867"/>
                </a:lnTo>
                <a:lnTo>
                  <a:pt x="262509" y="366617"/>
                </a:lnTo>
                <a:lnTo>
                  <a:pt x="496729" y="258318"/>
                </a:lnTo>
                <a:lnTo>
                  <a:pt x="689801" y="169069"/>
                </a:lnTo>
                <a:lnTo>
                  <a:pt x="669322" y="149638"/>
                </a:lnTo>
                <a:lnTo>
                  <a:pt x="671417" y="129350"/>
                </a:lnTo>
                <a:lnTo>
                  <a:pt x="655510" y="115634"/>
                </a:lnTo>
                <a:lnTo>
                  <a:pt x="653891" y="91440"/>
                </a:lnTo>
                <a:lnTo>
                  <a:pt x="627221" y="71057"/>
                </a:lnTo>
                <a:lnTo>
                  <a:pt x="634841" y="50292"/>
                </a:lnTo>
                <a:lnTo>
                  <a:pt x="611695" y="4172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4"/>
          <p:cNvSpPr/>
          <p:nvPr/>
        </p:nvSpPr>
        <p:spPr>
          <a:xfrm rot="-8562168" flipH="1">
            <a:off x="-774693" y="4226443"/>
            <a:ext cx="2651883" cy="1653231"/>
          </a:xfrm>
          <a:custGeom>
            <a:avLst/>
            <a:gdLst/>
            <a:ahLst/>
            <a:cxnLst/>
            <a:rect l="l" t="t" r="r" b="b"/>
            <a:pathLst>
              <a:path w="1648110" h="1027461" extrusionOk="0">
                <a:moveTo>
                  <a:pt x="1648111" y="0"/>
                </a:moveTo>
                <a:lnTo>
                  <a:pt x="1648111" y="1027462"/>
                </a:lnTo>
                <a:cubicBezTo>
                  <a:pt x="1646206" y="1026986"/>
                  <a:pt x="1644396" y="1026890"/>
                  <a:pt x="1642396" y="1026890"/>
                </a:cubicBezTo>
                <a:cubicBezTo>
                  <a:pt x="1631537" y="1027271"/>
                  <a:pt x="1621727" y="1023461"/>
                  <a:pt x="1612678" y="1018984"/>
                </a:cubicBezTo>
                <a:cubicBezTo>
                  <a:pt x="1598581" y="1011936"/>
                  <a:pt x="1585722" y="983075"/>
                  <a:pt x="1571435" y="976408"/>
                </a:cubicBezTo>
                <a:cubicBezTo>
                  <a:pt x="1560767" y="971359"/>
                  <a:pt x="1550003" y="967264"/>
                  <a:pt x="1537240" y="966216"/>
                </a:cubicBezTo>
                <a:cubicBezTo>
                  <a:pt x="1527905" y="965549"/>
                  <a:pt x="1516856" y="957834"/>
                  <a:pt x="1508284" y="950690"/>
                </a:cubicBezTo>
                <a:cubicBezTo>
                  <a:pt x="1501616" y="945071"/>
                  <a:pt x="1494663" y="942404"/>
                  <a:pt x="1486662" y="941737"/>
                </a:cubicBezTo>
                <a:cubicBezTo>
                  <a:pt x="1480376" y="941165"/>
                  <a:pt x="1474184" y="941642"/>
                  <a:pt x="1468374" y="937546"/>
                </a:cubicBezTo>
                <a:cubicBezTo>
                  <a:pt x="1465326" y="935450"/>
                  <a:pt x="1460659" y="954881"/>
                  <a:pt x="1456658" y="956691"/>
                </a:cubicBezTo>
                <a:cubicBezTo>
                  <a:pt x="1445705" y="961263"/>
                  <a:pt x="1434560" y="964883"/>
                  <a:pt x="1422464" y="961549"/>
                </a:cubicBezTo>
                <a:cubicBezTo>
                  <a:pt x="1419701" y="960692"/>
                  <a:pt x="1416749" y="961454"/>
                  <a:pt x="1414367" y="962787"/>
                </a:cubicBezTo>
                <a:cubicBezTo>
                  <a:pt x="1404080" y="968883"/>
                  <a:pt x="1391698" y="993838"/>
                  <a:pt x="1381125" y="992410"/>
                </a:cubicBezTo>
                <a:cubicBezTo>
                  <a:pt x="1363980" y="990029"/>
                  <a:pt x="1348169" y="996696"/>
                  <a:pt x="1331214" y="995458"/>
                </a:cubicBezTo>
                <a:cubicBezTo>
                  <a:pt x="1315022" y="994220"/>
                  <a:pt x="1298448" y="987838"/>
                  <a:pt x="1282351" y="991362"/>
                </a:cubicBezTo>
                <a:cubicBezTo>
                  <a:pt x="1267015" y="994791"/>
                  <a:pt x="1253490" y="1003745"/>
                  <a:pt x="1239774" y="1000601"/>
                </a:cubicBezTo>
                <a:cubicBezTo>
                  <a:pt x="1230249" y="998506"/>
                  <a:pt x="1221200" y="1002316"/>
                  <a:pt x="1211390" y="999649"/>
                </a:cubicBezTo>
                <a:cubicBezTo>
                  <a:pt x="1204151" y="997744"/>
                  <a:pt x="1195483" y="1001173"/>
                  <a:pt x="1187958" y="1004983"/>
                </a:cubicBezTo>
                <a:cubicBezTo>
                  <a:pt x="1181195" y="1008221"/>
                  <a:pt x="1173385" y="1007936"/>
                  <a:pt x="1165860" y="1004125"/>
                </a:cubicBezTo>
                <a:cubicBezTo>
                  <a:pt x="1160145" y="1001458"/>
                  <a:pt x="1153763" y="993077"/>
                  <a:pt x="1147191" y="992219"/>
                </a:cubicBezTo>
                <a:cubicBezTo>
                  <a:pt x="1141095" y="991362"/>
                  <a:pt x="1133189" y="993743"/>
                  <a:pt x="1128903" y="988409"/>
                </a:cubicBezTo>
                <a:cubicBezTo>
                  <a:pt x="1118521" y="975836"/>
                  <a:pt x="1099471" y="984123"/>
                  <a:pt x="1089470" y="971359"/>
                </a:cubicBezTo>
                <a:cubicBezTo>
                  <a:pt x="1088517" y="970312"/>
                  <a:pt x="1085279" y="971264"/>
                  <a:pt x="1083088" y="971169"/>
                </a:cubicBezTo>
                <a:cubicBezTo>
                  <a:pt x="1080611" y="971074"/>
                  <a:pt x="1078040" y="971264"/>
                  <a:pt x="1075849" y="970502"/>
                </a:cubicBezTo>
                <a:cubicBezTo>
                  <a:pt x="1064609" y="966692"/>
                  <a:pt x="1053941" y="968788"/>
                  <a:pt x="1045845" y="976217"/>
                </a:cubicBezTo>
                <a:cubicBezTo>
                  <a:pt x="1032986" y="988219"/>
                  <a:pt x="1021366" y="985933"/>
                  <a:pt x="1007364" y="978313"/>
                </a:cubicBezTo>
                <a:cubicBezTo>
                  <a:pt x="995648" y="972026"/>
                  <a:pt x="982599" y="956786"/>
                  <a:pt x="968693" y="958882"/>
                </a:cubicBezTo>
                <a:cubicBezTo>
                  <a:pt x="946214" y="962120"/>
                  <a:pt x="923735" y="952024"/>
                  <a:pt x="901732" y="957739"/>
                </a:cubicBezTo>
                <a:cubicBezTo>
                  <a:pt x="893445" y="959929"/>
                  <a:pt x="884206" y="961168"/>
                  <a:pt x="876205" y="963454"/>
                </a:cubicBezTo>
                <a:cubicBezTo>
                  <a:pt x="860679" y="967931"/>
                  <a:pt x="847725" y="960787"/>
                  <a:pt x="833914" y="958215"/>
                </a:cubicBezTo>
                <a:cubicBezTo>
                  <a:pt x="826198" y="956786"/>
                  <a:pt x="819531" y="964883"/>
                  <a:pt x="810577" y="966597"/>
                </a:cubicBezTo>
                <a:cubicBezTo>
                  <a:pt x="805815" y="967454"/>
                  <a:pt x="800672" y="970121"/>
                  <a:pt x="795242" y="968121"/>
                </a:cubicBezTo>
                <a:cubicBezTo>
                  <a:pt x="789337" y="965740"/>
                  <a:pt x="783812" y="966502"/>
                  <a:pt x="777716" y="968978"/>
                </a:cubicBezTo>
                <a:cubicBezTo>
                  <a:pt x="769906" y="972121"/>
                  <a:pt x="761238" y="973646"/>
                  <a:pt x="752856" y="972788"/>
                </a:cubicBezTo>
                <a:cubicBezTo>
                  <a:pt x="745046" y="972121"/>
                  <a:pt x="737521" y="974884"/>
                  <a:pt x="732092" y="977932"/>
                </a:cubicBezTo>
                <a:cubicBezTo>
                  <a:pt x="722186" y="983647"/>
                  <a:pt x="713423" y="984599"/>
                  <a:pt x="703993" y="979361"/>
                </a:cubicBezTo>
                <a:cubicBezTo>
                  <a:pt x="687991" y="970598"/>
                  <a:pt x="673418" y="976694"/>
                  <a:pt x="659892" y="988504"/>
                </a:cubicBezTo>
                <a:cubicBezTo>
                  <a:pt x="657987" y="990124"/>
                  <a:pt x="656463" y="991457"/>
                  <a:pt x="653510" y="990600"/>
                </a:cubicBezTo>
                <a:cubicBezTo>
                  <a:pt x="641509" y="987076"/>
                  <a:pt x="629507" y="983456"/>
                  <a:pt x="616744" y="983456"/>
                </a:cubicBezTo>
                <a:cubicBezTo>
                  <a:pt x="598742" y="983552"/>
                  <a:pt x="580168" y="973455"/>
                  <a:pt x="562547" y="985552"/>
                </a:cubicBezTo>
                <a:cubicBezTo>
                  <a:pt x="561975" y="986028"/>
                  <a:pt x="560832" y="986028"/>
                  <a:pt x="559880" y="985933"/>
                </a:cubicBezTo>
                <a:cubicBezTo>
                  <a:pt x="541211" y="985552"/>
                  <a:pt x="522637" y="984790"/>
                  <a:pt x="503872" y="986981"/>
                </a:cubicBezTo>
                <a:cubicBezTo>
                  <a:pt x="487204" y="989076"/>
                  <a:pt x="470916" y="997649"/>
                  <a:pt x="456343" y="990886"/>
                </a:cubicBezTo>
                <a:cubicBezTo>
                  <a:pt x="439674" y="983075"/>
                  <a:pt x="425101" y="982504"/>
                  <a:pt x="409670" y="991076"/>
                </a:cubicBezTo>
                <a:cubicBezTo>
                  <a:pt x="405098" y="993553"/>
                  <a:pt x="401384" y="992600"/>
                  <a:pt x="397669" y="990124"/>
                </a:cubicBezTo>
                <a:cubicBezTo>
                  <a:pt x="391287" y="985933"/>
                  <a:pt x="384143" y="984504"/>
                  <a:pt x="376523" y="984409"/>
                </a:cubicBezTo>
                <a:cubicBezTo>
                  <a:pt x="363569" y="984218"/>
                  <a:pt x="348710" y="986409"/>
                  <a:pt x="336042" y="984409"/>
                </a:cubicBezTo>
                <a:cubicBezTo>
                  <a:pt x="318326" y="981266"/>
                  <a:pt x="307372" y="951833"/>
                  <a:pt x="288608" y="956024"/>
                </a:cubicBezTo>
                <a:cubicBezTo>
                  <a:pt x="287179" y="956215"/>
                  <a:pt x="285655" y="955072"/>
                  <a:pt x="284131" y="954881"/>
                </a:cubicBezTo>
                <a:cubicBezTo>
                  <a:pt x="264319" y="950881"/>
                  <a:pt x="244697" y="942499"/>
                  <a:pt x="224123" y="951929"/>
                </a:cubicBezTo>
                <a:cubicBezTo>
                  <a:pt x="220694" y="953453"/>
                  <a:pt x="216884" y="952119"/>
                  <a:pt x="213455" y="950309"/>
                </a:cubicBezTo>
                <a:cubicBezTo>
                  <a:pt x="188786" y="936974"/>
                  <a:pt x="159639" y="956500"/>
                  <a:pt x="134874" y="964692"/>
                </a:cubicBezTo>
                <a:cubicBezTo>
                  <a:pt x="126968" y="967264"/>
                  <a:pt x="117729" y="968312"/>
                  <a:pt x="111633" y="963740"/>
                </a:cubicBezTo>
                <a:cubicBezTo>
                  <a:pt x="99727" y="954881"/>
                  <a:pt x="87249" y="949262"/>
                  <a:pt x="72485" y="948404"/>
                </a:cubicBezTo>
                <a:cubicBezTo>
                  <a:pt x="71628" y="948404"/>
                  <a:pt x="70771" y="947833"/>
                  <a:pt x="70009" y="947261"/>
                </a:cubicBezTo>
                <a:cubicBezTo>
                  <a:pt x="65723" y="943832"/>
                  <a:pt x="61151" y="944213"/>
                  <a:pt x="56102" y="945833"/>
                </a:cubicBezTo>
                <a:cubicBezTo>
                  <a:pt x="44672" y="949547"/>
                  <a:pt x="33338" y="950309"/>
                  <a:pt x="23051" y="941832"/>
                </a:cubicBezTo>
                <a:cubicBezTo>
                  <a:pt x="21907" y="940784"/>
                  <a:pt x="19526" y="940594"/>
                  <a:pt x="17812" y="940784"/>
                </a:cubicBezTo>
                <a:cubicBezTo>
                  <a:pt x="13145" y="941356"/>
                  <a:pt x="10477" y="938594"/>
                  <a:pt x="7906" y="935260"/>
                </a:cubicBezTo>
                <a:cubicBezTo>
                  <a:pt x="5620" y="932117"/>
                  <a:pt x="2857" y="946499"/>
                  <a:pt x="0" y="944213"/>
                </a:cubicBezTo>
                <a:lnTo>
                  <a:pt x="0" y="0"/>
                </a:lnTo>
                <a:lnTo>
                  <a:pt x="1648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4"/>
          <p:cNvSpPr/>
          <p:nvPr/>
        </p:nvSpPr>
        <p:spPr>
          <a:xfrm rot="7450082">
            <a:off x="370574" y="878014"/>
            <a:ext cx="1123787" cy="1131249"/>
          </a:xfrm>
          <a:custGeom>
            <a:avLst/>
            <a:gdLst/>
            <a:ahLst/>
            <a:cxnLst/>
            <a:rect l="l" t="t" r="r" b="b"/>
            <a:pathLst>
              <a:path w="27997" h="27824" extrusionOk="0">
                <a:moveTo>
                  <a:pt x="21400" y="1892"/>
                </a:moveTo>
                <a:cubicBezTo>
                  <a:pt x="14797" y="2993"/>
                  <a:pt x="5934" y="1094"/>
                  <a:pt x="1825" y="6378"/>
                </a:cubicBezTo>
                <a:cubicBezTo>
                  <a:pt x="-1923" y="11197"/>
                  <a:pt x="611" y="20658"/>
                  <a:pt x="5495" y="24321"/>
                </a:cubicBezTo>
                <a:cubicBezTo>
                  <a:pt x="11044" y="28482"/>
                  <a:pt x="22725" y="29657"/>
                  <a:pt x="26293" y="23709"/>
                </a:cubicBezTo>
                <a:cubicBezTo>
                  <a:pt x="30151" y="17277"/>
                  <a:pt x="26933" y="6193"/>
                  <a:pt x="20788" y="1892"/>
                </a:cubicBezTo>
                <a:cubicBezTo>
                  <a:pt x="16482" y="-1121"/>
                  <a:pt x="8802" y="-398"/>
                  <a:pt x="5087" y="3319"/>
                </a:cubicBezTo>
                <a:cubicBezTo>
                  <a:pt x="378" y="8031"/>
                  <a:pt x="-1074" y="20320"/>
                  <a:pt x="4883" y="2330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1077" name="Google Shape;1077;p44"/>
          <p:cNvGrpSpPr/>
          <p:nvPr/>
        </p:nvGrpSpPr>
        <p:grpSpPr>
          <a:xfrm>
            <a:off x="8096312" y="3828939"/>
            <a:ext cx="448970" cy="542629"/>
            <a:chOff x="2594860" y="4963366"/>
            <a:chExt cx="112094" cy="135488"/>
          </a:xfrm>
        </p:grpSpPr>
        <p:sp>
          <p:nvSpPr>
            <p:cNvPr id="1078" name="Google Shape;1078;p44"/>
            <p:cNvSpPr/>
            <p:nvPr/>
          </p:nvSpPr>
          <p:spPr>
            <a:xfrm>
              <a:off x="2594860" y="4963366"/>
              <a:ext cx="112094" cy="135488"/>
            </a:xfrm>
            <a:custGeom>
              <a:avLst/>
              <a:gdLst/>
              <a:ahLst/>
              <a:cxnLst/>
              <a:rect l="l" t="t" r="r" b="b"/>
              <a:pathLst>
                <a:path w="112094" h="135488" extrusionOk="0">
                  <a:moveTo>
                    <a:pt x="110742" y="72880"/>
                  </a:moveTo>
                  <a:cubicBezTo>
                    <a:pt x="110389" y="72102"/>
                    <a:pt x="109894" y="71324"/>
                    <a:pt x="109328" y="70617"/>
                  </a:cubicBezTo>
                  <a:cubicBezTo>
                    <a:pt x="105298" y="65456"/>
                    <a:pt x="94552" y="65244"/>
                    <a:pt x="88542" y="64678"/>
                  </a:cubicBezTo>
                  <a:cubicBezTo>
                    <a:pt x="85078" y="64395"/>
                    <a:pt x="81613" y="64254"/>
                    <a:pt x="78220" y="64395"/>
                  </a:cubicBezTo>
                  <a:cubicBezTo>
                    <a:pt x="75250" y="64537"/>
                    <a:pt x="71291" y="65527"/>
                    <a:pt x="68463" y="64183"/>
                  </a:cubicBezTo>
                  <a:cubicBezTo>
                    <a:pt x="68180" y="64042"/>
                    <a:pt x="67897" y="63830"/>
                    <a:pt x="67756" y="63547"/>
                  </a:cubicBezTo>
                  <a:cubicBezTo>
                    <a:pt x="67685" y="63194"/>
                    <a:pt x="67756" y="62840"/>
                    <a:pt x="67968" y="62557"/>
                  </a:cubicBezTo>
                  <a:cubicBezTo>
                    <a:pt x="74826" y="49760"/>
                    <a:pt x="80623" y="35337"/>
                    <a:pt x="82532" y="20914"/>
                  </a:cubicBezTo>
                  <a:cubicBezTo>
                    <a:pt x="83169" y="16177"/>
                    <a:pt x="83239" y="11087"/>
                    <a:pt x="81189" y="6774"/>
                  </a:cubicBezTo>
                  <a:cubicBezTo>
                    <a:pt x="79139" y="2461"/>
                    <a:pt x="74260" y="-861"/>
                    <a:pt x="69594" y="199"/>
                  </a:cubicBezTo>
                  <a:cubicBezTo>
                    <a:pt x="67332" y="694"/>
                    <a:pt x="65423" y="2108"/>
                    <a:pt x="63726" y="3663"/>
                  </a:cubicBezTo>
                  <a:cubicBezTo>
                    <a:pt x="55383" y="11087"/>
                    <a:pt x="50576" y="21763"/>
                    <a:pt x="48384" y="32651"/>
                  </a:cubicBezTo>
                  <a:cubicBezTo>
                    <a:pt x="46192" y="43539"/>
                    <a:pt x="46334" y="54780"/>
                    <a:pt x="46475" y="65880"/>
                  </a:cubicBezTo>
                  <a:cubicBezTo>
                    <a:pt x="41455" y="57537"/>
                    <a:pt x="36082" y="48841"/>
                    <a:pt x="27598" y="44104"/>
                  </a:cubicBezTo>
                  <a:cubicBezTo>
                    <a:pt x="19114" y="39367"/>
                    <a:pt x="6529" y="40428"/>
                    <a:pt x="1792" y="48841"/>
                  </a:cubicBezTo>
                  <a:cubicBezTo>
                    <a:pt x="-3157" y="57608"/>
                    <a:pt x="2852" y="69132"/>
                    <a:pt x="11195" y="74718"/>
                  </a:cubicBezTo>
                  <a:cubicBezTo>
                    <a:pt x="18831" y="79879"/>
                    <a:pt x="28517" y="82000"/>
                    <a:pt x="37637" y="80586"/>
                  </a:cubicBezTo>
                  <a:cubicBezTo>
                    <a:pt x="27386" y="86030"/>
                    <a:pt x="18689" y="94302"/>
                    <a:pt x="12751" y="104271"/>
                  </a:cubicBezTo>
                  <a:cubicBezTo>
                    <a:pt x="9852" y="109079"/>
                    <a:pt x="7801" y="115866"/>
                    <a:pt x="11690" y="119896"/>
                  </a:cubicBezTo>
                  <a:cubicBezTo>
                    <a:pt x="15366" y="123714"/>
                    <a:pt x="21729" y="122512"/>
                    <a:pt x="26466" y="120249"/>
                  </a:cubicBezTo>
                  <a:cubicBezTo>
                    <a:pt x="37001" y="115300"/>
                    <a:pt x="45697" y="106675"/>
                    <a:pt x="50788" y="96282"/>
                  </a:cubicBezTo>
                  <a:cubicBezTo>
                    <a:pt x="48525" y="104554"/>
                    <a:pt x="46263" y="113320"/>
                    <a:pt x="48454" y="121663"/>
                  </a:cubicBezTo>
                  <a:cubicBezTo>
                    <a:pt x="50646" y="129935"/>
                    <a:pt x="59060" y="137288"/>
                    <a:pt x="67332" y="135097"/>
                  </a:cubicBezTo>
                  <a:cubicBezTo>
                    <a:pt x="75604" y="132905"/>
                    <a:pt x="79280" y="122724"/>
                    <a:pt x="78290" y="114240"/>
                  </a:cubicBezTo>
                  <a:cubicBezTo>
                    <a:pt x="77795" y="110069"/>
                    <a:pt x="76523" y="106109"/>
                    <a:pt x="75179" y="102150"/>
                  </a:cubicBezTo>
                  <a:cubicBezTo>
                    <a:pt x="73978" y="98756"/>
                    <a:pt x="70867" y="94302"/>
                    <a:pt x="71857" y="90626"/>
                  </a:cubicBezTo>
                  <a:cubicBezTo>
                    <a:pt x="78432" y="91898"/>
                    <a:pt x="84088" y="95504"/>
                    <a:pt x="91158" y="95787"/>
                  </a:cubicBezTo>
                  <a:cubicBezTo>
                    <a:pt x="97804" y="95999"/>
                    <a:pt x="104874" y="93737"/>
                    <a:pt x="109045" y="88504"/>
                  </a:cubicBezTo>
                  <a:cubicBezTo>
                    <a:pt x="112368" y="84262"/>
                    <a:pt x="113075" y="77829"/>
                    <a:pt x="110671" y="728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2644927" y="5037589"/>
              <a:ext cx="7701" cy="8928"/>
            </a:xfrm>
            <a:custGeom>
              <a:avLst/>
              <a:gdLst/>
              <a:ahLst/>
              <a:cxnLst/>
              <a:rect l="l" t="t" r="r" b="b"/>
              <a:pathLst>
                <a:path w="7701" h="8928" extrusionOk="0">
                  <a:moveTo>
                    <a:pt x="6518" y="3606"/>
                  </a:moveTo>
                  <a:lnTo>
                    <a:pt x="6518" y="3606"/>
                  </a:lnTo>
                  <a:cubicBezTo>
                    <a:pt x="6518" y="3606"/>
                    <a:pt x="6660" y="3818"/>
                    <a:pt x="6660" y="3959"/>
                  </a:cubicBezTo>
                  <a:cubicBezTo>
                    <a:pt x="6660" y="3959"/>
                    <a:pt x="6660" y="3888"/>
                    <a:pt x="6660" y="3818"/>
                  </a:cubicBezTo>
                  <a:lnTo>
                    <a:pt x="6660" y="4737"/>
                  </a:lnTo>
                  <a:lnTo>
                    <a:pt x="6660" y="4737"/>
                  </a:lnTo>
                  <a:cubicBezTo>
                    <a:pt x="6730" y="4313"/>
                    <a:pt x="6730" y="3959"/>
                    <a:pt x="6589" y="3535"/>
                  </a:cubicBezTo>
                  <a:cubicBezTo>
                    <a:pt x="6447" y="3181"/>
                    <a:pt x="6165" y="2828"/>
                    <a:pt x="5811" y="2687"/>
                  </a:cubicBezTo>
                  <a:cubicBezTo>
                    <a:pt x="5104" y="2333"/>
                    <a:pt x="4326" y="2192"/>
                    <a:pt x="3549" y="2404"/>
                  </a:cubicBezTo>
                  <a:cubicBezTo>
                    <a:pt x="2630" y="2687"/>
                    <a:pt x="1993" y="3394"/>
                    <a:pt x="1710" y="4242"/>
                  </a:cubicBezTo>
                  <a:cubicBezTo>
                    <a:pt x="1428" y="5090"/>
                    <a:pt x="1710" y="6151"/>
                    <a:pt x="2347" y="6858"/>
                  </a:cubicBezTo>
                  <a:cubicBezTo>
                    <a:pt x="2842" y="7424"/>
                    <a:pt x="3619" y="7706"/>
                    <a:pt x="4397" y="7706"/>
                  </a:cubicBezTo>
                  <a:cubicBezTo>
                    <a:pt x="5175" y="7706"/>
                    <a:pt x="5953" y="7424"/>
                    <a:pt x="6518" y="6858"/>
                  </a:cubicBezTo>
                  <a:cubicBezTo>
                    <a:pt x="6730" y="6646"/>
                    <a:pt x="6942" y="6363"/>
                    <a:pt x="7084" y="6080"/>
                  </a:cubicBezTo>
                  <a:cubicBezTo>
                    <a:pt x="7367" y="5585"/>
                    <a:pt x="7437" y="5161"/>
                    <a:pt x="7508" y="4595"/>
                  </a:cubicBezTo>
                  <a:cubicBezTo>
                    <a:pt x="7508" y="4242"/>
                    <a:pt x="7508" y="3888"/>
                    <a:pt x="7367" y="3535"/>
                  </a:cubicBezTo>
                  <a:cubicBezTo>
                    <a:pt x="7225" y="3181"/>
                    <a:pt x="7154" y="2828"/>
                    <a:pt x="6942" y="2545"/>
                  </a:cubicBezTo>
                  <a:cubicBezTo>
                    <a:pt x="6447" y="1626"/>
                    <a:pt x="5528" y="989"/>
                    <a:pt x="4468" y="989"/>
                  </a:cubicBezTo>
                  <a:cubicBezTo>
                    <a:pt x="3761" y="989"/>
                    <a:pt x="3054" y="1273"/>
                    <a:pt x="2488" y="1697"/>
                  </a:cubicBezTo>
                  <a:cubicBezTo>
                    <a:pt x="1923" y="2121"/>
                    <a:pt x="1428" y="2545"/>
                    <a:pt x="1145" y="3181"/>
                  </a:cubicBezTo>
                  <a:cubicBezTo>
                    <a:pt x="1004" y="3464"/>
                    <a:pt x="862" y="3818"/>
                    <a:pt x="791" y="4100"/>
                  </a:cubicBezTo>
                  <a:cubicBezTo>
                    <a:pt x="650" y="4666"/>
                    <a:pt x="650" y="5090"/>
                    <a:pt x="791" y="5727"/>
                  </a:cubicBezTo>
                  <a:cubicBezTo>
                    <a:pt x="933" y="6363"/>
                    <a:pt x="1286" y="6999"/>
                    <a:pt x="1710" y="7424"/>
                  </a:cubicBezTo>
                  <a:cubicBezTo>
                    <a:pt x="2347" y="7989"/>
                    <a:pt x="3125" y="8343"/>
                    <a:pt x="3973" y="8413"/>
                  </a:cubicBezTo>
                  <a:cubicBezTo>
                    <a:pt x="4821" y="8484"/>
                    <a:pt x="5670" y="8060"/>
                    <a:pt x="6235" y="7494"/>
                  </a:cubicBezTo>
                  <a:cubicBezTo>
                    <a:pt x="7296" y="6504"/>
                    <a:pt x="7508" y="4878"/>
                    <a:pt x="7154" y="3535"/>
                  </a:cubicBezTo>
                  <a:cubicBezTo>
                    <a:pt x="7013" y="2899"/>
                    <a:pt x="6589" y="2192"/>
                    <a:pt x="6094" y="1768"/>
                  </a:cubicBezTo>
                  <a:cubicBezTo>
                    <a:pt x="5458" y="1202"/>
                    <a:pt x="4680" y="848"/>
                    <a:pt x="3761" y="848"/>
                  </a:cubicBezTo>
                  <a:cubicBezTo>
                    <a:pt x="3407" y="848"/>
                    <a:pt x="3054" y="848"/>
                    <a:pt x="2771" y="989"/>
                  </a:cubicBezTo>
                  <a:cubicBezTo>
                    <a:pt x="2488" y="1131"/>
                    <a:pt x="2135" y="1202"/>
                    <a:pt x="1781" y="1343"/>
                  </a:cubicBezTo>
                  <a:cubicBezTo>
                    <a:pt x="1216" y="1697"/>
                    <a:pt x="650" y="2192"/>
                    <a:pt x="438" y="2828"/>
                  </a:cubicBezTo>
                  <a:cubicBezTo>
                    <a:pt x="155" y="3464"/>
                    <a:pt x="-57" y="4171"/>
                    <a:pt x="14" y="4878"/>
                  </a:cubicBezTo>
                  <a:cubicBezTo>
                    <a:pt x="14" y="5232"/>
                    <a:pt x="14" y="5585"/>
                    <a:pt x="226" y="5868"/>
                  </a:cubicBezTo>
                  <a:cubicBezTo>
                    <a:pt x="438" y="6434"/>
                    <a:pt x="650" y="6716"/>
                    <a:pt x="1004" y="7211"/>
                  </a:cubicBezTo>
                  <a:cubicBezTo>
                    <a:pt x="1145" y="7424"/>
                    <a:pt x="1357" y="7565"/>
                    <a:pt x="1569" y="7706"/>
                  </a:cubicBezTo>
                  <a:cubicBezTo>
                    <a:pt x="1781" y="7848"/>
                    <a:pt x="1993" y="8060"/>
                    <a:pt x="2276" y="8130"/>
                  </a:cubicBezTo>
                  <a:cubicBezTo>
                    <a:pt x="2559" y="8272"/>
                    <a:pt x="2912" y="8413"/>
                    <a:pt x="3266" y="8484"/>
                  </a:cubicBezTo>
                  <a:cubicBezTo>
                    <a:pt x="3619" y="8555"/>
                    <a:pt x="3973" y="8625"/>
                    <a:pt x="4326" y="8625"/>
                  </a:cubicBezTo>
                  <a:cubicBezTo>
                    <a:pt x="5175" y="8625"/>
                    <a:pt x="6094" y="8272"/>
                    <a:pt x="6730" y="7635"/>
                  </a:cubicBezTo>
                  <a:cubicBezTo>
                    <a:pt x="7225" y="7070"/>
                    <a:pt x="7579" y="6363"/>
                    <a:pt x="7649" y="5585"/>
                  </a:cubicBezTo>
                  <a:cubicBezTo>
                    <a:pt x="7791" y="4383"/>
                    <a:pt x="7649" y="3181"/>
                    <a:pt x="7154" y="2050"/>
                  </a:cubicBezTo>
                  <a:cubicBezTo>
                    <a:pt x="6872" y="1414"/>
                    <a:pt x="6306" y="919"/>
                    <a:pt x="5740" y="565"/>
                  </a:cubicBezTo>
                  <a:cubicBezTo>
                    <a:pt x="5175" y="212"/>
                    <a:pt x="4468" y="0"/>
                    <a:pt x="3761" y="0"/>
                  </a:cubicBezTo>
                  <a:cubicBezTo>
                    <a:pt x="2912" y="0"/>
                    <a:pt x="2135" y="424"/>
                    <a:pt x="1498" y="989"/>
                  </a:cubicBezTo>
                  <a:cubicBezTo>
                    <a:pt x="1074" y="1414"/>
                    <a:pt x="791" y="1909"/>
                    <a:pt x="509" y="2474"/>
                  </a:cubicBezTo>
                  <a:cubicBezTo>
                    <a:pt x="84" y="3535"/>
                    <a:pt x="-57" y="4737"/>
                    <a:pt x="296" y="5868"/>
                  </a:cubicBezTo>
                  <a:cubicBezTo>
                    <a:pt x="509" y="6575"/>
                    <a:pt x="791" y="7070"/>
                    <a:pt x="1286" y="7635"/>
                  </a:cubicBezTo>
                  <a:cubicBezTo>
                    <a:pt x="1781" y="8201"/>
                    <a:pt x="2276" y="8484"/>
                    <a:pt x="2912" y="8696"/>
                  </a:cubicBezTo>
                  <a:cubicBezTo>
                    <a:pt x="3054" y="8696"/>
                    <a:pt x="3195" y="8838"/>
                    <a:pt x="3407" y="8838"/>
                  </a:cubicBezTo>
                  <a:cubicBezTo>
                    <a:pt x="3761" y="8838"/>
                    <a:pt x="4044" y="8979"/>
                    <a:pt x="4397" y="8908"/>
                  </a:cubicBezTo>
                  <a:cubicBezTo>
                    <a:pt x="5033" y="8908"/>
                    <a:pt x="5670" y="8767"/>
                    <a:pt x="6165" y="8413"/>
                  </a:cubicBezTo>
                  <a:cubicBezTo>
                    <a:pt x="7225" y="7777"/>
                    <a:pt x="7791" y="6363"/>
                    <a:pt x="7437" y="5161"/>
                  </a:cubicBezTo>
                  <a:cubicBezTo>
                    <a:pt x="7225" y="4525"/>
                    <a:pt x="6730" y="3959"/>
                    <a:pt x="6023" y="3818"/>
                  </a:cubicBezTo>
                  <a:cubicBezTo>
                    <a:pt x="5599" y="3747"/>
                    <a:pt x="5175" y="3818"/>
                    <a:pt x="4821" y="4171"/>
                  </a:cubicBezTo>
                  <a:cubicBezTo>
                    <a:pt x="4468" y="4525"/>
                    <a:pt x="4397" y="4949"/>
                    <a:pt x="4468" y="5373"/>
                  </a:cubicBezTo>
                  <a:cubicBezTo>
                    <a:pt x="4468" y="5373"/>
                    <a:pt x="4468" y="5373"/>
                    <a:pt x="4468" y="5444"/>
                  </a:cubicBezTo>
                  <a:lnTo>
                    <a:pt x="4468" y="5090"/>
                  </a:lnTo>
                  <a:cubicBezTo>
                    <a:pt x="4468" y="5090"/>
                    <a:pt x="4468" y="5373"/>
                    <a:pt x="4468" y="5514"/>
                  </a:cubicBezTo>
                  <a:lnTo>
                    <a:pt x="4468" y="5090"/>
                  </a:lnTo>
                  <a:cubicBezTo>
                    <a:pt x="4468" y="5090"/>
                    <a:pt x="4468" y="5232"/>
                    <a:pt x="4468" y="5303"/>
                  </a:cubicBezTo>
                  <a:lnTo>
                    <a:pt x="4609" y="4949"/>
                  </a:lnTo>
                  <a:cubicBezTo>
                    <a:pt x="4609" y="4949"/>
                    <a:pt x="4539" y="5161"/>
                    <a:pt x="4468" y="5232"/>
                  </a:cubicBezTo>
                  <a:lnTo>
                    <a:pt x="4751" y="4878"/>
                  </a:lnTo>
                  <a:cubicBezTo>
                    <a:pt x="4751" y="4878"/>
                    <a:pt x="4609" y="5090"/>
                    <a:pt x="4468" y="5161"/>
                  </a:cubicBezTo>
                  <a:lnTo>
                    <a:pt x="4821" y="4878"/>
                  </a:lnTo>
                  <a:cubicBezTo>
                    <a:pt x="4821" y="4878"/>
                    <a:pt x="4680" y="4949"/>
                    <a:pt x="4609" y="5019"/>
                  </a:cubicBezTo>
                  <a:lnTo>
                    <a:pt x="5033" y="4808"/>
                  </a:lnTo>
                  <a:cubicBezTo>
                    <a:pt x="5033" y="4808"/>
                    <a:pt x="4539" y="4949"/>
                    <a:pt x="4326" y="5019"/>
                  </a:cubicBezTo>
                  <a:lnTo>
                    <a:pt x="4821" y="5019"/>
                  </a:lnTo>
                  <a:cubicBezTo>
                    <a:pt x="4821" y="5019"/>
                    <a:pt x="4468" y="5019"/>
                    <a:pt x="4326" y="4949"/>
                  </a:cubicBezTo>
                  <a:lnTo>
                    <a:pt x="4821" y="4949"/>
                  </a:lnTo>
                  <a:cubicBezTo>
                    <a:pt x="4821" y="4949"/>
                    <a:pt x="4468" y="4949"/>
                    <a:pt x="4256" y="4878"/>
                  </a:cubicBezTo>
                  <a:lnTo>
                    <a:pt x="4751" y="5090"/>
                  </a:lnTo>
                  <a:cubicBezTo>
                    <a:pt x="4751" y="5090"/>
                    <a:pt x="4397" y="4949"/>
                    <a:pt x="4256" y="4808"/>
                  </a:cubicBezTo>
                  <a:lnTo>
                    <a:pt x="4680" y="5161"/>
                  </a:lnTo>
                  <a:cubicBezTo>
                    <a:pt x="4680" y="5161"/>
                    <a:pt x="4397" y="4878"/>
                    <a:pt x="4256" y="4666"/>
                  </a:cubicBezTo>
                  <a:lnTo>
                    <a:pt x="4609" y="5090"/>
                  </a:lnTo>
                  <a:cubicBezTo>
                    <a:pt x="4609" y="5090"/>
                    <a:pt x="4397" y="4737"/>
                    <a:pt x="4256" y="4525"/>
                  </a:cubicBezTo>
                  <a:lnTo>
                    <a:pt x="4468" y="5019"/>
                  </a:lnTo>
                  <a:cubicBezTo>
                    <a:pt x="4468" y="5019"/>
                    <a:pt x="4326" y="4595"/>
                    <a:pt x="4326" y="4383"/>
                  </a:cubicBezTo>
                  <a:lnTo>
                    <a:pt x="4326" y="4949"/>
                  </a:lnTo>
                  <a:cubicBezTo>
                    <a:pt x="4326" y="4949"/>
                    <a:pt x="4326" y="4383"/>
                    <a:pt x="4397" y="4100"/>
                  </a:cubicBezTo>
                  <a:lnTo>
                    <a:pt x="4397" y="4666"/>
                  </a:lnTo>
                  <a:cubicBezTo>
                    <a:pt x="4397" y="4666"/>
                    <a:pt x="4397" y="4171"/>
                    <a:pt x="4539" y="3959"/>
                  </a:cubicBezTo>
                  <a:lnTo>
                    <a:pt x="4326" y="4454"/>
                  </a:lnTo>
                  <a:cubicBezTo>
                    <a:pt x="4326" y="4454"/>
                    <a:pt x="4539" y="4100"/>
                    <a:pt x="4680" y="3888"/>
                  </a:cubicBezTo>
                  <a:lnTo>
                    <a:pt x="4326" y="4313"/>
                  </a:lnTo>
                  <a:cubicBezTo>
                    <a:pt x="4326" y="4313"/>
                    <a:pt x="4539" y="4100"/>
                    <a:pt x="4609" y="4030"/>
                  </a:cubicBezTo>
                  <a:lnTo>
                    <a:pt x="4185" y="4383"/>
                  </a:lnTo>
                  <a:cubicBezTo>
                    <a:pt x="4185" y="4383"/>
                    <a:pt x="4397" y="4242"/>
                    <a:pt x="4468" y="4171"/>
                  </a:cubicBezTo>
                  <a:lnTo>
                    <a:pt x="3973" y="4383"/>
                  </a:lnTo>
                  <a:cubicBezTo>
                    <a:pt x="3973" y="4383"/>
                    <a:pt x="4185" y="4383"/>
                    <a:pt x="4256" y="4313"/>
                  </a:cubicBezTo>
                  <a:lnTo>
                    <a:pt x="3690" y="4313"/>
                  </a:lnTo>
                  <a:cubicBezTo>
                    <a:pt x="3690" y="4313"/>
                    <a:pt x="3902" y="4313"/>
                    <a:pt x="4044" y="4383"/>
                  </a:cubicBezTo>
                  <a:lnTo>
                    <a:pt x="3478" y="4383"/>
                  </a:lnTo>
                  <a:cubicBezTo>
                    <a:pt x="3478" y="4383"/>
                    <a:pt x="3690" y="4383"/>
                    <a:pt x="3761" y="4383"/>
                  </a:cubicBezTo>
                  <a:lnTo>
                    <a:pt x="3266" y="4171"/>
                  </a:lnTo>
                  <a:cubicBezTo>
                    <a:pt x="3266" y="4171"/>
                    <a:pt x="3478" y="4313"/>
                    <a:pt x="3619" y="4383"/>
                  </a:cubicBezTo>
                  <a:lnTo>
                    <a:pt x="3195" y="4030"/>
                  </a:lnTo>
                  <a:cubicBezTo>
                    <a:pt x="3195" y="4030"/>
                    <a:pt x="3407" y="4242"/>
                    <a:pt x="3549" y="4383"/>
                  </a:cubicBezTo>
                  <a:lnTo>
                    <a:pt x="3195" y="3959"/>
                  </a:lnTo>
                  <a:cubicBezTo>
                    <a:pt x="3195" y="3959"/>
                    <a:pt x="3337" y="4242"/>
                    <a:pt x="3407" y="4383"/>
                  </a:cubicBezTo>
                  <a:lnTo>
                    <a:pt x="3195" y="3888"/>
                  </a:lnTo>
                  <a:cubicBezTo>
                    <a:pt x="3195" y="3888"/>
                    <a:pt x="3337" y="4383"/>
                    <a:pt x="3407" y="4595"/>
                  </a:cubicBezTo>
                  <a:lnTo>
                    <a:pt x="3407" y="4030"/>
                  </a:lnTo>
                  <a:cubicBezTo>
                    <a:pt x="3407" y="4454"/>
                    <a:pt x="3407" y="4878"/>
                    <a:pt x="3407" y="5303"/>
                  </a:cubicBezTo>
                  <a:lnTo>
                    <a:pt x="3407" y="4737"/>
                  </a:lnTo>
                  <a:cubicBezTo>
                    <a:pt x="3407" y="4737"/>
                    <a:pt x="3407" y="5090"/>
                    <a:pt x="3407" y="5232"/>
                  </a:cubicBezTo>
                  <a:lnTo>
                    <a:pt x="3619" y="4737"/>
                  </a:lnTo>
                  <a:cubicBezTo>
                    <a:pt x="3619" y="4737"/>
                    <a:pt x="3549" y="4949"/>
                    <a:pt x="3478" y="5019"/>
                  </a:cubicBezTo>
                  <a:lnTo>
                    <a:pt x="3832" y="4595"/>
                  </a:lnTo>
                  <a:cubicBezTo>
                    <a:pt x="3832" y="4595"/>
                    <a:pt x="3690" y="4737"/>
                    <a:pt x="3690" y="4737"/>
                  </a:cubicBezTo>
                  <a:lnTo>
                    <a:pt x="4114" y="4383"/>
                  </a:lnTo>
                  <a:cubicBezTo>
                    <a:pt x="4114" y="4383"/>
                    <a:pt x="3973" y="4454"/>
                    <a:pt x="3902" y="4525"/>
                  </a:cubicBezTo>
                  <a:lnTo>
                    <a:pt x="4397" y="4313"/>
                  </a:lnTo>
                  <a:cubicBezTo>
                    <a:pt x="4397" y="4313"/>
                    <a:pt x="4185" y="4313"/>
                    <a:pt x="4044" y="4383"/>
                  </a:cubicBezTo>
                  <a:lnTo>
                    <a:pt x="4609" y="4383"/>
                  </a:lnTo>
                  <a:cubicBezTo>
                    <a:pt x="4609" y="4383"/>
                    <a:pt x="4256" y="4383"/>
                    <a:pt x="4114" y="4313"/>
                  </a:cubicBezTo>
                  <a:lnTo>
                    <a:pt x="4680" y="4313"/>
                  </a:lnTo>
                  <a:cubicBezTo>
                    <a:pt x="4680" y="4313"/>
                    <a:pt x="4326" y="4313"/>
                    <a:pt x="4185" y="4313"/>
                  </a:cubicBezTo>
                  <a:lnTo>
                    <a:pt x="4751" y="4525"/>
                  </a:lnTo>
                  <a:cubicBezTo>
                    <a:pt x="4751" y="4525"/>
                    <a:pt x="4468" y="4383"/>
                    <a:pt x="4326" y="4242"/>
                  </a:cubicBezTo>
                  <a:lnTo>
                    <a:pt x="4751" y="4595"/>
                  </a:lnTo>
                  <a:cubicBezTo>
                    <a:pt x="4751" y="4595"/>
                    <a:pt x="4539" y="4383"/>
                    <a:pt x="4397" y="4242"/>
                  </a:cubicBezTo>
                  <a:lnTo>
                    <a:pt x="4751" y="4666"/>
                  </a:lnTo>
                  <a:cubicBezTo>
                    <a:pt x="4751" y="4666"/>
                    <a:pt x="4609" y="4383"/>
                    <a:pt x="4539" y="4242"/>
                  </a:cubicBezTo>
                  <a:lnTo>
                    <a:pt x="4751" y="4808"/>
                  </a:lnTo>
                  <a:cubicBezTo>
                    <a:pt x="4751" y="4808"/>
                    <a:pt x="4680" y="4525"/>
                    <a:pt x="4609" y="4383"/>
                  </a:cubicBezTo>
                  <a:lnTo>
                    <a:pt x="4609" y="4949"/>
                  </a:lnTo>
                  <a:cubicBezTo>
                    <a:pt x="4609" y="4949"/>
                    <a:pt x="4609" y="4666"/>
                    <a:pt x="4680" y="4525"/>
                  </a:cubicBezTo>
                  <a:lnTo>
                    <a:pt x="4680" y="5090"/>
                  </a:lnTo>
                  <a:cubicBezTo>
                    <a:pt x="4680" y="5090"/>
                    <a:pt x="4680" y="4808"/>
                    <a:pt x="4680" y="4666"/>
                  </a:cubicBezTo>
                  <a:lnTo>
                    <a:pt x="4468" y="5232"/>
                  </a:lnTo>
                  <a:cubicBezTo>
                    <a:pt x="4468" y="5232"/>
                    <a:pt x="4609" y="5019"/>
                    <a:pt x="4680" y="4878"/>
                  </a:cubicBezTo>
                  <a:lnTo>
                    <a:pt x="4326" y="5303"/>
                  </a:lnTo>
                  <a:cubicBezTo>
                    <a:pt x="4326" y="5303"/>
                    <a:pt x="4468" y="5161"/>
                    <a:pt x="4539" y="5090"/>
                  </a:cubicBezTo>
                  <a:lnTo>
                    <a:pt x="4114" y="5444"/>
                  </a:lnTo>
                  <a:cubicBezTo>
                    <a:pt x="4114" y="5444"/>
                    <a:pt x="4326" y="5303"/>
                    <a:pt x="4397" y="5232"/>
                  </a:cubicBezTo>
                  <a:lnTo>
                    <a:pt x="3832" y="5444"/>
                  </a:lnTo>
                  <a:cubicBezTo>
                    <a:pt x="3832" y="5444"/>
                    <a:pt x="4044" y="5373"/>
                    <a:pt x="4185" y="5373"/>
                  </a:cubicBezTo>
                  <a:lnTo>
                    <a:pt x="3549" y="5373"/>
                  </a:lnTo>
                  <a:cubicBezTo>
                    <a:pt x="3549" y="5373"/>
                    <a:pt x="3832" y="5373"/>
                    <a:pt x="3973" y="5444"/>
                  </a:cubicBezTo>
                  <a:lnTo>
                    <a:pt x="3337" y="5444"/>
                  </a:lnTo>
                  <a:cubicBezTo>
                    <a:pt x="3337" y="5444"/>
                    <a:pt x="3549" y="5444"/>
                    <a:pt x="3690" y="5444"/>
                  </a:cubicBezTo>
                  <a:lnTo>
                    <a:pt x="3125" y="5232"/>
                  </a:lnTo>
                  <a:cubicBezTo>
                    <a:pt x="3125" y="5232"/>
                    <a:pt x="3266" y="5303"/>
                    <a:pt x="3407" y="5373"/>
                  </a:cubicBezTo>
                  <a:lnTo>
                    <a:pt x="2912" y="5019"/>
                  </a:lnTo>
                  <a:cubicBezTo>
                    <a:pt x="2912" y="5019"/>
                    <a:pt x="3054" y="5161"/>
                    <a:pt x="3125" y="5232"/>
                  </a:cubicBezTo>
                  <a:lnTo>
                    <a:pt x="2771" y="4737"/>
                  </a:lnTo>
                  <a:cubicBezTo>
                    <a:pt x="2771" y="4737"/>
                    <a:pt x="2912" y="4949"/>
                    <a:pt x="2912" y="5019"/>
                  </a:cubicBezTo>
                  <a:lnTo>
                    <a:pt x="2700" y="4454"/>
                  </a:lnTo>
                  <a:cubicBezTo>
                    <a:pt x="2700" y="4454"/>
                    <a:pt x="2842" y="4808"/>
                    <a:pt x="2842" y="4949"/>
                  </a:cubicBezTo>
                  <a:lnTo>
                    <a:pt x="2842" y="4313"/>
                  </a:lnTo>
                  <a:cubicBezTo>
                    <a:pt x="2842" y="4313"/>
                    <a:pt x="2842" y="4808"/>
                    <a:pt x="2771" y="5019"/>
                  </a:cubicBezTo>
                  <a:lnTo>
                    <a:pt x="2771" y="4383"/>
                  </a:lnTo>
                  <a:cubicBezTo>
                    <a:pt x="2771" y="4383"/>
                    <a:pt x="2771" y="4666"/>
                    <a:pt x="2771" y="4808"/>
                  </a:cubicBezTo>
                  <a:lnTo>
                    <a:pt x="2983" y="4242"/>
                  </a:lnTo>
                  <a:cubicBezTo>
                    <a:pt x="2983" y="4242"/>
                    <a:pt x="2842" y="4454"/>
                    <a:pt x="2771" y="4525"/>
                  </a:cubicBezTo>
                  <a:lnTo>
                    <a:pt x="3125" y="4030"/>
                  </a:lnTo>
                  <a:cubicBezTo>
                    <a:pt x="3125" y="4030"/>
                    <a:pt x="2983" y="4171"/>
                    <a:pt x="2983" y="4171"/>
                  </a:cubicBezTo>
                  <a:lnTo>
                    <a:pt x="3478" y="3818"/>
                  </a:lnTo>
                  <a:cubicBezTo>
                    <a:pt x="3478" y="3818"/>
                    <a:pt x="3407" y="3818"/>
                    <a:pt x="3337" y="3888"/>
                  </a:cubicBezTo>
                  <a:lnTo>
                    <a:pt x="3902" y="3676"/>
                  </a:lnTo>
                  <a:cubicBezTo>
                    <a:pt x="3902" y="3676"/>
                    <a:pt x="3761" y="3676"/>
                    <a:pt x="3690" y="3676"/>
                  </a:cubicBezTo>
                  <a:lnTo>
                    <a:pt x="4326" y="3676"/>
                  </a:lnTo>
                  <a:cubicBezTo>
                    <a:pt x="4326" y="3676"/>
                    <a:pt x="4185" y="3606"/>
                    <a:pt x="4044" y="3606"/>
                  </a:cubicBezTo>
                  <a:lnTo>
                    <a:pt x="4680" y="3606"/>
                  </a:lnTo>
                  <a:cubicBezTo>
                    <a:pt x="4680" y="3606"/>
                    <a:pt x="4539" y="3606"/>
                    <a:pt x="4397" y="3606"/>
                  </a:cubicBezTo>
                  <a:lnTo>
                    <a:pt x="4963" y="3818"/>
                  </a:lnTo>
                  <a:cubicBezTo>
                    <a:pt x="4963" y="3818"/>
                    <a:pt x="4821" y="3747"/>
                    <a:pt x="4751" y="3676"/>
                  </a:cubicBezTo>
                  <a:lnTo>
                    <a:pt x="5175" y="4030"/>
                  </a:lnTo>
                  <a:cubicBezTo>
                    <a:pt x="5175" y="4030"/>
                    <a:pt x="5033" y="3888"/>
                    <a:pt x="4963" y="3818"/>
                  </a:cubicBezTo>
                  <a:lnTo>
                    <a:pt x="5316" y="4242"/>
                  </a:lnTo>
                  <a:cubicBezTo>
                    <a:pt x="5316" y="4242"/>
                    <a:pt x="5175" y="4030"/>
                    <a:pt x="5175" y="3959"/>
                  </a:cubicBezTo>
                  <a:lnTo>
                    <a:pt x="5387" y="4525"/>
                  </a:lnTo>
                  <a:cubicBezTo>
                    <a:pt x="5387" y="4525"/>
                    <a:pt x="5387" y="4313"/>
                    <a:pt x="5316" y="4242"/>
                  </a:cubicBezTo>
                  <a:lnTo>
                    <a:pt x="5316" y="4808"/>
                  </a:lnTo>
                  <a:cubicBezTo>
                    <a:pt x="5316" y="4808"/>
                    <a:pt x="5387" y="4595"/>
                    <a:pt x="5387" y="4525"/>
                  </a:cubicBezTo>
                  <a:lnTo>
                    <a:pt x="5387" y="5090"/>
                  </a:lnTo>
                  <a:cubicBezTo>
                    <a:pt x="5387" y="5090"/>
                    <a:pt x="5387" y="4808"/>
                    <a:pt x="5387" y="4666"/>
                  </a:cubicBezTo>
                  <a:lnTo>
                    <a:pt x="5175" y="5232"/>
                  </a:lnTo>
                  <a:cubicBezTo>
                    <a:pt x="5175" y="5232"/>
                    <a:pt x="5316" y="4949"/>
                    <a:pt x="5387" y="4878"/>
                  </a:cubicBezTo>
                  <a:lnTo>
                    <a:pt x="5033" y="5303"/>
                  </a:lnTo>
                  <a:cubicBezTo>
                    <a:pt x="5033" y="5303"/>
                    <a:pt x="5316" y="5019"/>
                    <a:pt x="5458" y="4878"/>
                  </a:cubicBezTo>
                  <a:lnTo>
                    <a:pt x="5033" y="5232"/>
                  </a:lnTo>
                  <a:cubicBezTo>
                    <a:pt x="5033" y="5232"/>
                    <a:pt x="5387" y="5019"/>
                    <a:pt x="5528" y="4949"/>
                  </a:cubicBezTo>
                  <a:lnTo>
                    <a:pt x="5033" y="5161"/>
                  </a:lnTo>
                  <a:cubicBezTo>
                    <a:pt x="5033" y="5161"/>
                    <a:pt x="5104" y="5161"/>
                    <a:pt x="5175" y="5161"/>
                  </a:cubicBezTo>
                  <a:lnTo>
                    <a:pt x="4609" y="5161"/>
                  </a:lnTo>
                  <a:cubicBezTo>
                    <a:pt x="4609" y="5161"/>
                    <a:pt x="4680" y="5161"/>
                    <a:pt x="4751" y="5232"/>
                  </a:cubicBezTo>
                  <a:lnTo>
                    <a:pt x="4185" y="5232"/>
                  </a:lnTo>
                  <a:cubicBezTo>
                    <a:pt x="4185" y="5232"/>
                    <a:pt x="4256" y="5232"/>
                    <a:pt x="4326" y="5232"/>
                  </a:cubicBezTo>
                  <a:lnTo>
                    <a:pt x="3832" y="5019"/>
                  </a:lnTo>
                  <a:cubicBezTo>
                    <a:pt x="3832" y="5019"/>
                    <a:pt x="3902" y="5019"/>
                    <a:pt x="3973" y="5019"/>
                  </a:cubicBezTo>
                  <a:lnTo>
                    <a:pt x="3549" y="4666"/>
                  </a:lnTo>
                  <a:cubicBezTo>
                    <a:pt x="3549" y="4666"/>
                    <a:pt x="3690" y="4808"/>
                    <a:pt x="3761" y="4878"/>
                  </a:cubicBezTo>
                  <a:lnTo>
                    <a:pt x="3407" y="4454"/>
                  </a:lnTo>
                  <a:cubicBezTo>
                    <a:pt x="3407" y="4454"/>
                    <a:pt x="3549" y="4737"/>
                    <a:pt x="3619" y="4878"/>
                  </a:cubicBezTo>
                  <a:lnTo>
                    <a:pt x="3407" y="4383"/>
                  </a:lnTo>
                  <a:cubicBezTo>
                    <a:pt x="3407" y="4383"/>
                    <a:pt x="3478" y="4666"/>
                    <a:pt x="3549" y="4878"/>
                  </a:cubicBezTo>
                  <a:lnTo>
                    <a:pt x="3549" y="4313"/>
                  </a:lnTo>
                  <a:cubicBezTo>
                    <a:pt x="3549" y="4313"/>
                    <a:pt x="3549" y="4595"/>
                    <a:pt x="3478" y="4808"/>
                  </a:cubicBezTo>
                  <a:lnTo>
                    <a:pt x="3478" y="4242"/>
                  </a:lnTo>
                  <a:cubicBezTo>
                    <a:pt x="3478" y="4242"/>
                    <a:pt x="3478" y="4454"/>
                    <a:pt x="3478" y="4595"/>
                  </a:cubicBezTo>
                  <a:lnTo>
                    <a:pt x="3690" y="4100"/>
                  </a:lnTo>
                  <a:cubicBezTo>
                    <a:pt x="3690" y="4100"/>
                    <a:pt x="3690" y="4242"/>
                    <a:pt x="3549" y="4313"/>
                  </a:cubicBezTo>
                  <a:lnTo>
                    <a:pt x="3902" y="3888"/>
                  </a:lnTo>
                  <a:cubicBezTo>
                    <a:pt x="3902" y="3888"/>
                    <a:pt x="3832" y="3959"/>
                    <a:pt x="3761" y="4030"/>
                  </a:cubicBezTo>
                  <a:lnTo>
                    <a:pt x="4185" y="3676"/>
                  </a:lnTo>
                  <a:cubicBezTo>
                    <a:pt x="4185" y="3676"/>
                    <a:pt x="4044" y="3747"/>
                    <a:pt x="3973" y="3818"/>
                  </a:cubicBezTo>
                  <a:lnTo>
                    <a:pt x="4468" y="3606"/>
                  </a:lnTo>
                  <a:cubicBezTo>
                    <a:pt x="4468" y="3606"/>
                    <a:pt x="4326" y="3606"/>
                    <a:pt x="4185" y="3676"/>
                  </a:cubicBezTo>
                  <a:lnTo>
                    <a:pt x="4751" y="3676"/>
                  </a:lnTo>
                  <a:cubicBezTo>
                    <a:pt x="4751" y="3676"/>
                    <a:pt x="4609" y="3676"/>
                    <a:pt x="4468" y="3606"/>
                  </a:cubicBezTo>
                  <a:lnTo>
                    <a:pt x="5033" y="3606"/>
                  </a:lnTo>
                  <a:cubicBezTo>
                    <a:pt x="5033" y="3606"/>
                    <a:pt x="4892" y="3606"/>
                    <a:pt x="4821" y="3606"/>
                  </a:cubicBezTo>
                  <a:lnTo>
                    <a:pt x="5316" y="3818"/>
                  </a:lnTo>
                  <a:cubicBezTo>
                    <a:pt x="5316" y="3818"/>
                    <a:pt x="5246" y="3818"/>
                    <a:pt x="5175" y="3747"/>
                  </a:cubicBezTo>
                  <a:lnTo>
                    <a:pt x="5599" y="4030"/>
                  </a:lnTo>
                  <a:cubicBezTo>
                    <a:pt x="5599" y="4030"/>
                    <a:pt x="5528" y="4030"/>
                    <a:pt x="5458" y="3888"/>
                  </a:cubicBezTo>
                  <a:lnTo>
                    <a:pt x="5740" y="4313"/>
                  </a:lnTo>
                  <a:cubicBezTo>
                    <a:pt x="5740" y="4313"/>
                    <a:pt x="5740" y="4242"/>
                    <a:pt x="5670" y="4171"/>
                  </a:cubicBezTo>
                  <a:lnTo>
                    <a:pt x="5882" y="4666"/>
                  </a:lnTo>
                  <a:cubicBezTo>
                    <a:pt x="5882" y="4666"/>
                    <a:pt x="5882" y="4525"/>
                    <a:pt x="5882" y="4525"/>
                  </a:cubicBezTo>
                  <a:lnTo>
                    <a:pt x="5882" y="5019"/>
                  </a:lnTo>
                  <a:cubicBezTo>
                    <a:pt x="5882" y="5019"/>
                    <a:pt x="5882" y="4878"/>
                    <a:pt x="5882" y="4808"/>
                  </a:cubicBezTo>
                  <a:lnTo>
                    <a:pt x="5882" y="5303"/>
                  </a:lnTo>
                  <a:cubicBezTo>
                    <a:pt x="5882" y="5303"/>
                    <a:pt x="5882" y="5161"/>
                    <a:pt x="5882" y="5090"/>
                  </a:cubicBezTo>
                  <a:lnTo>
                    <a:pt x="5670" y="5585"/>
                  </a:lnTo>
                  <a:cubicBezTo>
                    <a:pt x="5670" y="5585"/>
                    <a:pt x="5670" y="5514"/>
                    <a:pt x="5740" y="5444"/>
                  </a:cubicBezTo>
                  <a:lnTo>
                    <a:pt x="5458" y="5798"/>
                  </a:lnTo>
                  <a:cubicBezTo>
                    <a:pt x="5458" y="5798"/>
                    <a:pt x="5528" y="5727"/>
                    <a:pt x="5599" y="5656"/>
                  </a:cubicBezTo>
                  <a:lnTo>
                    <a:pt x="5246" y="5939"/>
                  </a:lnTo>
                  <a:cubicBezTo>
                    <a:pt x="5246" y="5939"/>
                    <a:pt x="5387" y="5868"/>
                    <a:pt x="5458" y="5798"/>
                  </a:cubicBezTo>
                  <a:lnTo>
                    <a:pt x="5033" y="6009"/>
                  </a:lnTo>
                  <a:cubicBezTo>
                    <a:pt x="5033" y="6009"/>
                    <a:pt x="5175" y="6009"/>
                    <a:pt x="5246" y="6009"/>
                  </a:cubicBezTo>
                  <a:lnTo>
                    <a:pt x="4751" y="6009"/>
                  </a:lnTo>
                  <a:cubicBezTo>
                    <a:pt x="4751" y="6009"/>
                    <a:pt x="4892" y="6009"/>
                    <a:pt x="5033" y="6009"/>
                  </a:cubicBezTo>
                  <a:lnTo>
                    <a:pt x="4539" y="6009"/>
                  </a:lnTo>
                  <a:cubicBezTo>
                    <a:pt x="4539" y="6009"/>
                    <a:pt x="4680" y="6009"/>
                    <a:pt x="4821" y="6009"/>
                  </a:cubicBezTo>
                  <a:cubicBezTo>
                    <a:pt x="5387" y="6222"/>
                    <a:pt x="6165" y="6009"/>
                    <a:pt x="6589" y="5514"/>
                  </a:cubicBezTo>
                  <a:lnTo>
                    <a:pt x="6589" y="5514"/>
                  </a:lnTo>
                  <a:cubicBezTo>
                    <a:pt x="6589" y="5514"/>
                    <a:pt x="6094" y="5798"/>
                    <a:pt x="5811" y="5939"/>
                  </a:cubicBezTo>
                  <a:cubicBezTo>
                    <a:pt x="6023" y="5939"/>
                    <a:pt x="6235" y="5798"/>
                    <a:pt x="6377" y="5656"/>
                  </a:cubicBezTo>
                  <a:cubicBezTo>
                    <a:pt x="6730" y="5444"/>
                    <a:pt x="7013" y="5161"/>
                    <a:pt x="7084" y="4737"/>
                  </a:cubicBezTo>
                  <a:cubicBezTo>
                    <a:pt x="7154" y="4313"/>
                    <a:pt x="7084" y="3888"/>
                    <a:pt x="6942" y="3535"/>
                  </a:cubicBezTo>
                  <a:lnTo>
                    <a:pt x="6942" y="3535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2112;p87">
            <a:extLst>
              <a:ext uri="{FF2B5EF4-FFF2-40B4-BE49-F238E27FC236}">
                <a16:creationId xmlns:a16="http://schemas.microsoft.com/office/drawing/2014/main" id="{74BF3FD2-1FB1-6131-16ED-23ED3611BB9D}"/>
              </a:ext>
            </a:extLst>
          </p:cNvPr>
          <p:cNvGrpSpPr/>
          <p:nvPr/>
        </p:nvGrpSpPr>
        <p:grpSpPr>
          <a:xfrm>
            <a:off x="608700" y="1155101"/>
            <a:ext cx="647534" cy="529975"/>
            <a:chOff x="3075928" y="2445798"/>
            <a:chExt cx="363243" cy="300675"/>
          </a:xfrm>
          <a:solidFill>
            <a:schemeClr val="bg1">
              <a:lumMod val="50000"/>
            </a:schemeClr>
          </a:solidFill>
        </p:grpSpPr>
        <p:sp>
          <p:nvSpPr>
            <p:cNvPr id="7" name="Google Shape;12113;p87">
              <a:extLst>
                <a:ext uri="{FF2B5EF4-FFF2-40B4-BE49-F238E27FC236}">
                  <a16:creationId xmlns:a16="http://schemas.microsoft.com/office/drawing/2014/main" id="{EDD460CC-5795-7B2C-2BE7-E85B80FDF846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14;p87">
              <a:extLst>
                <a:ext uri="{FF2B5EF4-FFF2-40B4-BE49-F238E27FC236}">
                  <a16:creationId xmlns:a16="http://schemas.microsoft.com/office/drawing/2014/main" id="{B93A69E9-CE30-7F82-1C16-2FBA21054657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5;p87">
              <a:extLst>
                <a:ext uri="{FF2B5EF4-FFF2-40B4-BE49-F238E27FC236}">
                  <a16:creationId xmlns:a16="http://schemas.microsoft.com/office/drawing/2014/main" id="{F1D5F220-16A6-7479-B48E-3C474824E77C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16;p87">
              <a:extLst>
                <a:ext uri="{FF2B5EF4-FFF2-40B4-BE49-F238E27FC236}">
                  <a16:creationId xmlns:a16="http://schemas.microsoft.com/office/drawing/2014/main" id="{56BD364E-473A-84D8-A3AB-BCC793D3D792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17;p87">
              <a:extLst>
                <a:ext uri="{FF2B5EF4-FFF2-40B4-BE49-F238E27FC236}">
                  <a16:creationId xmlns:a16="http://schemas.microsoft.com/office/drawing/2014/main" id="{8379A542-F5B6-250C-E233-71510CD81E31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18;p87">
              <a:extLst>
                <a:ext uri="{FF2B5EF4-FFF2-40B4-BE49-F238E27FC236}">
                  <a16:creationId xmlns:a16="http://schemas.microsoft.com/office/drawing/2014/main" id="{D0FFA05A-4B7D-09CA-D095-87E15D2723B8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19;p87">
              <a:extLst>
                <a:ext uri="{FF2B5EF4-FFF2-40B4-BE49-F238E27FC236}">
                  <a16:creationId xmlns:a16="http://schemas.microsoft.com/office/drawing/2014/main" id="{B04C2051-1446-45A3-8DD4-7F12D4074B20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20;p87">
              <a:extLst>
                <a:ext uri="{FF2B5EF4-FFF2-40B4-BE49-F238E27FC236}">
                  <a16:creationId xmlns:a16="http://schemas.microsoft.com/office/drawing/2014/main" id="{19A27D83-BA57-8B48-EA34-C15C3229BDB0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21;p87">
              <a:extLst>
                <a:ext uri="{FF2B5EF4-FFF2-40B4-BE49-F238E27FC236}">
                  <a16:creationId xmlns:a16="http://schemas.microsoft.com/office/drawing/2014/main" id="{B4E32E1E-AC7A-7074-024A-B5C9C41CE2C1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22;p87">
              <a:extLst>
                <a:ext uri="{FF2B5EF4-FFF2-40B4-BE49-F238E27FC236}">
                  <a16:creationId xmlns:a16="http://schemas.microsoft.com/office/drawing/2014/main" id="{4F0BDE34-A711-163B-99C4-B93C71641061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23;p87">
              <a:extLst>
                <a:ext uri="{FF2B5EF4-FFF2-40B4-BE49-F238E27FC236}">
                  <a16:creationId xmlns:a16="http://schemas.microsoft.com/office/drawing/2014/main" id="{37236E44-9428-DB68-6898-52080A19EB3B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" grpId="0"/>
      <p:bldP spid="10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0"/>
          <p:cNvSpPr txBox="1">
            <a:spLocks noGrp="1"/>
          </p:cNvSpPr>
          <p:nvPr>
            <p:ph type="title"/>
          </p:nvPr>
        </p:nvSpPr>
        <p:spPr>
          <a:xfrm>
            <a:off x="2455200" y="1566150"/>
            <a:ext cx="423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</a:t>
            </a:r>
            <a:endParaRPr dirty="0"/>
          </a:p>
        </p:txBody>
      </p:sp>
      <p:sp>
        <p:nvSpPr>
          <p:cNvPr id="1356" name="Google Shape;1356;p50"/>
          <p:cNvSpPr/>
          <p:nvPr/>
        </p:nvSpPr>
        <p:spPr>
          <a:xfrm rot="3229223">
            <a:off x="6582779" y="2742194"/>
            <a:ext cx="2823808" cy="3796058"/>
          </a:xfrm>
          <a:custGeom>
            <a:avLst/>
            <a:gdLst/>
            <a:ahLst/>
            <a:cxnLst/>
            <a:rect l="l" t="t" r="r" b="b"/>
            <a:pathLst>
              <a:path w="1700966" h="2286616" extrusionOk="0">
                <a:moveTo>
                  <a:pt x="1700967" y="1750199"/>
                </a:moveTo>
                <a:cubicBezTo>
                  <a:pt x="1691980" y="1731661"/>
                  <a:pt x="1684213" y="1712809"/>
                  <a:pt x="1685654" y="1691640"/>
                </a:cubicBezTo>
                <a:cubicBezTo>
                  <a:pt x="1691666" y="1653279"/>
                  <a:pt x="1680769" y="1613854"/>
                  <a:pt x="1688097" y="1575994"/>
                </a:cubicBezTo>
                <a:cubicBezTo>
                  <a:pt x="1696990" y="1544428"/>
                  <a:pt x="1702721" y="1513457"/>
                  <a:pt x="1690445" y="1480545"/>
                </a:cubicBezTo>
                <a:cubicBezTo>
                  <a:pt x="1677669" y="1453395"/>
                  <a:pt x="1668775" y="1424398"/>
                  <a:pt x="1650644" y="1399815"/>
                </a:cubicBezTo>
                <a:cubicBezTo>
                  <a:pt x="1646761" y="1379304"/>
                  <a:pt x="1661259" y="1358041"/>
                  <a:pt x="1657815" y="1335870"/>
                </a:cubicBezTo>
                <a:cubicBezTo>
                  <a:pt x="1654464" y="1306340"/>
                  <a:pt x="1684464" y="1288835"/>
                  <a:pt x="1672314" y="1260400"/>
                </a:cubicBezTo>
                <a:cubicBezTo>
                  <a:pt x="1640717" y="1189848"/>
                  <a:pt x="1665831" y="1198052"/>
                  <a:pt x="1653055" y="1148167"/>
                </a:cubicBezTo>
                <a:cubicBezTo>
                  <a:pt x="1643817" y="1137583"/>
                  <a:pt x="1650769" y="1123585"/>
                  <a:pt x="1640185" y="1115443"/>
                </a:cubicBezTo>
                <a:cubicBezTo>
                  <a:pt x="1638243" y="1113971"/>
                  <a:pt x="1640811" y="1110527"/>
                  <a:pt x="1642909" y="1108929"/>
                </a:cubicBezTo>
                <a:cubicBezTo>
                  <a:pt x="1649485" y="1103888"/>
                  <a:pt x="1648953" y="1096247"/>
                  <a:pt x="1650988" y="1089326"/>
                </a:cubicBezTo>
                <a:cubicBezTo>
                  <a:pt x="1655341" y="1074546"/>
                  <a:pt x="1646197" y="1057040"/>
                  <a:pt x="1660195" y="1044170"/>
                </a:cubicBezTo>
                <a:cubicBezTo>
                  <a:pt x="1661134" y="1043324"/>
                  <a:pt x="1660664" y="1039911"/>
                  <a:pt x="1659756" y="1038283"/>
                </a:cubicBezTo>
                <a:cubicBezTo>
                  <a:pt x="1633827" y="966289"/>
                  <a:pt x="1609026" y="892417"/>
                  <a:pt x="1593212" y="817511"/>
                </a:cubicBezTo>
                <a:cubicBezTo>
                  <a:pt x="1592178" y="803169"/>
                  <a:pt x="1582909" y="787919"/>
                  <a:pt x="1588734" y="775048"/>
                </a:cubicBezTo>
                <a:cubicBezTo>
                  <a:pt x="1603483" y="731364"/>
                  <a:pt x="1591302" y="687209"/>
                  <a:pt x="1598191" y="642398"/>
                </a:cubicBezTo>
                <a:cubicBezTo>
                  <a:pt x="1600258" y="628963"/>
                  <a:pt x="1583034" y="619788"/>
                  <a:pt x="1592679" y="605947"/>
                </a:cubicBezTo>
                <a:cubicBezTo>
                  <a:pt x="1602231" y="583400"/>
                  <a:pt x="1591552" y="562231"/>
                  <a:pt x="1590393" y="539841"/>
                </a:cubicBezTo>
                <a:cubicBezTo>
                  <a:pt x="1596469" y="512753"/>
                  <a:pt x="1580279" y="507649"/>
                  <a:pt x="1577241" y="487576"/>
                </a:cubicBezTo>
                <a:cubicBezTo>
                  <a:pt x="1586573" y="461083"/>
                  <a:pt x="1563306" y="442106"/>
                  <a:pt x="1564151" y="415864"/>
                </a:cubicBezTo>
                <a:cubicBezTo>
                  <a:pt x="1561490" y="399393"/>
                  <a:pt x="1567095" y="380604"/>
                  <a:pt x="1554318" y="366731"/>
                </a:cubicBezTo>
                <a:cubicBezTo>
                  <a:pt x="1532492" y="348005"/>
                  <a:pt x="1556260" y="315468"/>
                  <a:pt x="1531521" y="301063"/>
                </a:cubicBezTo>
                <a:cubicBezTo>
                  <a:pt x="1526354" y="298589"/>
                  <a:pt x="1529360" y="292984"/>
                  <a:pt x="1528953" y="288506"/>
                </a:cubicBezTo>
                <a:cubicBezTo>
                  <a:pt x="1534433" y="230448"/>
                  <a:pt x="1509757" y="257191"/>
                  <a:pt x="1519997" y="209592"/>
                </a:cubicBezTo>
                <a:cubicBezTo>
                  <a:pt x="1511323" y="187264"/>
                  <a:pt x="1523912" y="163559"/>
                  <a:pt x="1516271" y="141482"/>
                </a:cubicBezTo>
                <a:cubicBezTo>
                  <a:pt x="1495853" y="100490"/>
                  <a:pt x="1502774" y="37610"/>
                  <a:pt x="1463004" y="9739"/>
                </a:cubicBezTo>
                <a:cubicBezTo>
                  <a:pt x="1439267" y="-1190"/>
                  <a:pt x="1413933" y="9833"/>
                  <a:pt x="1389319" y="2161"/>
                </a:cubicBezTo>
                <a:cubicBezTo>
                  <a:pt x="1381960" y="-188"/>
                  <a:pt x="1371094" y="-1722"/>
                  <a:pt x="1364361" y="3570"/>
                </a:cubicBezTo>
                <a:cubicBezTo>
                  <a:pt x="1323245" y="27902"/>
                  <a:pt x="1274049" y="5418"/>
                  <a:pt x="1230583" y="19603"/>
                </a:cubicBezTo>
                <a:cubicBezTo>
                  <a:pt x="1217963" y="32975"/>
                  <a:pt x="1155020" y="38111"/>
                  <a:pt x="1138079" y="30658"/>
                </a:cubicBezTo>
                <a:cubicBezTo>
                  <a:pt x="1119885" y="25992"/>
                  <a:pt x="1106137" y="52829"/>
                  <a:pt x="1084530" y="46315"/>
                </a:cubicBezTo>
                <a:cubicBezTo>
                  <a:pt x="1058319" y="37516"/>
                  <a:pt x="1052432" y="73090"/>
                  <a:pt x="1031420" y="72025"/>
                </a:cubicBezTo>
                <a:cubicBezTo>
                  <a:pt x="1006681" y="74499"/>
                  <a:pt x="981910" y="68204"/>
                  <a:pt x="958142" y="78758"/>
                </a:cubicBezTo>
                <a:cubicBezTo>
                  <a:pt x="941170" y="68017"/>
                  <a:pt x="917464" y="67077"/>
                  <a:pt x="902276" y="51420"/>
                </a:cubicBezTo>
                <a:cubicBezTo>
                  <a:pt x="878383" y="46754"/>
                  <a:pt x="851421" y="50261"/>
                  <a:pt x="829594" y="35292"/>
                </a:cubicBezTo>
                <a:cubicBezTo>
                  <a:pt x="827465" y="33820"/>
                  <a:pt x="822642" y="33664"/>
                  <a:pt x="820544" y="35073"/>
                </a:cubicBezTo>
                <a:cubicBezTo>
                  <a:pt x="809897" y="42244"/>
                  <a:pt x="792298" y="34760"/>
                  <a:pt x="786097" y="51670"/>
                </a:cubicBezTo>
                <a:cubicBezTo>
                  <a:pt x="785346" y="53706"/>
                  <a:pt x="779646" y="54238"/>
                  <a:pt x="776139" y="54927"/>
                </a:cubicBezTo>
                <a:cubicBezTo>
                  <a:pt x="742068" y="63695"/>
                  <a:pt x="698415" y="104812"/>
                  <a:pt x="661933" y="88371"/>
                </a:cubicBezTo>
                <a:cubicBezTo>
                  <a:pt x="651161" y="77630"/>
                  <a:pt x="643958" y="83330"/>
                  <a:pt x="635785" y="90877"/>
                </a:cubicBezTo>
                <a:cubicBezTo>
                  <a:pt x="631651" y="94697"/>
                  <a:pt x="630274" y="101586"/>
                  <a:pt x="621161" y="99551"/>
                </a:cubicBezTo>
                <a:cubicBezTo>
                  <a:pt x="569460" y="86085"/>
                  <a:pt x="516036" y="81388"/>
                  <a:pt x="462456" y="88966"/>
                </a:cubicBezTo>
                <a:cubicBezTo>
                  <a:pt x="436903" y="87213"/>
                  <a:pt x="415922" y="98924"/>
                  <a:pt x="392655" y="104780"/>
                </a:cubicBezTo>
                <a:cubicBezTo>
                  <a:pt x="382540" y="103465"/>
                  <a:pt x="372050" y="99739"/>
                  <a:pt x="364753" y="111231"/>
                </a:cubicBezTo>
                <a:cubicBezTo>
                  <a:pt x="347812" y="112797"/>
                  <a:pt x="342394" y="93069"/>
                  <a:pt x="334628" y="119592"/>
                </a:cubicBezTo>
                <a:cubicBezTo>
                  <a:pt x="326517" y="114018"/>
                  <a:pt x="318908" y="107411"/>
                  <a:pt x="309012" y="117275"/>
                </a:cubicBezTo>
                <a:cubicBezTo>
                  <a:pt x="295860" y="130396"/>
                  <a:pt x="280672" y="139728"/>
                  <a:pt x="260756" y="136565"/>
                </a:cubicBezTo>
                <a:cubicBezTo>
                  <a:pt x="238867" y="147275"/>
                  <a:pt x="217134" y="160239"/>
                  <a:pt x="191236" y="154070"/>
                </a:cubicBezTo>
                <a:cubicBezTo>
                  <a:pt x="162520" y="151377"/>
                  <a:pt x="143136" y="171983"/>
                  <a:pt x="116362" y="170511"/>
                </a:cubicBezTo>
                <a:cubicBezTo>
                  <a:pt x="100986" y="170417"/>
                  <a:pt x="83450" y="166064"/>
                  <a:pt x="74838" y="185699"/>
                </a:cubicBezTo>
                <a:cubicBezTo>
                  <a:pt x="40047" y="195970"/>
                  <a:pt x="49786" y="211346"/>
                  <a:pt x="25799" y="223277"/>
                </a:cubicBezTo>
                <a:cubicBezTo>
                  <a:pt x="18941" y="233141"/>
                  <a:pt x="18127" y="247828"/>
                  <a:pt x="7135" y="256314"/>
                </a:cubicBezTo>
                <a:cubicBezTo>
                  <a:pt x="308" y="263830"/>
                  <a:pt x="-3387" y="273381"/>
                  <a:pt x="4254" y="284529"/>
                </a:cubicBezTo>
                <a:cubicBezTo>
                  <a:pt x="13054" y="297337"/>
                  <a:pt x="2876" y="316157"/>
                  <a:pt x="16436" y="328151"/>
                </a:cubicBezTo>
                <a:cubicBezTo>
                  <a:pt x="6603" y="350009"/>
                  <a:pt x="19097" y="369330"/>
                  <a:pt x="24390" y="389059"/>
                </a:cubicBezTo>
                <a:cubicBezTo>
                  <a:pt x="29212" y="407002"/>
                  <a:pt x="24014" y="428547"/>
                  <a:pt x="41863" y="442388"/>
                </a:cubicBezTo>
                <a:cubicBezTo>
                  <a:pt x="34442" y="464935"/>
                  <a:pt x="41018" y="489267"/>
                  <a:pt x="34912" y="512283"/>
                </a:cubicBezTo>
                <a:cubicBezTo>
                  <a:pt x="34003" y="514475"/>
                  <a:pt x="35381" y="516668"/>
                  <a:pt x="37448" y="517388"/>
                </a:cubicBezTo>
                <a:cubicBezTo>
                  <a:pt x="62062" y="527409"/>
                  <a:pt x="41300" y="553557"/>
                  <a:pt x="46122" y="571907"/>
                </a:cubicBezTo>
                <a:cubicBezTo>
                  <a:pt x="48220" y="584715"/>
                  <a:pt x="48346" y="595801"/>
                  <a:pt x="35945" y="603473"/>
                </a:cubicBezTo>
                <a:cubicBezTo>
                  <a:pt x="29651" y="612398"/>
                  <a:pt x="41926" y="627241"/>
                  <a:pt x="27208" y="635039"/>
                </a:cubicBezTo>
                <a:cubicBezTo>
                  <a:pt x="22793" y="638859"/>
                  <a:pt x="22761" y="645592"/>
                  <a:pt x="24202" y="651291"/>
                </a:cubicBezTo>
                <a:cubicBezTo>
                  <a:pt x="28930" y="670080"/>
                  <a:pt x="18189" y="686364"/>
                  <a:pt x="15527" y="703932"/>
                </a:cubicBezTo>
                <a:cubicBezTo>
                  <a:pt x="8701" y="735904"/>
                  <a:pt x="26832" y="753754"/>
                  <a:pt x="42803" y="776113"/>
                </a:cubicBezTo>
                <a:cubicBezTo>
                  <a:pt x="47845" y="793900"/>
                  <a:pt x="72677" y="786384"/>
                  <a:pt x="74807" y="805674"/>
                </a:cubicBezTo>
                <a:cubicBezTo>
                  <a:pt x="81101" y="830946"/>
                  <a:pt x="77124" y="858847"/>
                  <a:pt x="93815" y="881551"/>
                </a:cubicBezTo>
                <a:cubicBezTo>
                  <a:pt x="95099" y="883304"/>
                  <a:pt x="93095" y="884119"/>
                  <a:pt x="91717" y="884651"/>
                </a:cubicBezTo>
                <a:cubicBezTo>
                  <a:pt x="85955" y="886937"/>
                  <a:pt x="86863" y="888972"/>
                  <a:pt x="91623" y="891603"/>
                </a:cubicBezTo>
                <a:cubicBezTo>
                  <a:pt x="133773" y="944056"/>
                  <a:pt x="33534" y="971582"/>
                  <a:pt x="75684" y="1034274"/>
                </a:cubicBezTo>
                <a:cubicBezTo>
                  <a:pt x="83262" y="1047677"/>
                  <a:pt x="97667" y="1057949"/>
                  <a:pt x="98043" y="1075485"/>
                </a:cubicBezTo>
                <a:cubicBezTo>
                  <a:pt x="98137" y="1080276"/>
                  <a:pt x="103679" y="1080715"/>
                  <a:pt x="106435" y="1083220"/>
                </a:cubicBezTo>
                <a:cubicBezTo>
                  <a:pt x="128512" y="1097343"/>
                  <a:pt x="109473" y="1117917"/>
                  <a:pt x="113043" y="1137270"/>
                </a:cubicBezTo>
                <a:cubicBezTo>
                  <a:pt x="113700" y="1141528"/>
                  <a:pt x="113356" y="1146852"/>
                  <a:pt x="109786" y="1148825"/>
                </a:cubicBezTo>
                <a:cubicBezTo>
                  <a:pt x="85266" y="1160317"/>
                  <a:pt x="110099" y="1189628"/>
                  <a:pt x="97322" y="1197019"/>
                </a:cubicBezTo>
                <a:cubicBezTo>
                  <a:pt x="81320" y="1201340"/>
                  <a:pt x="98826" y="1219816"/>
                  <a:pt x="93815" y="1231309"/>
                </a:cubicBezTo>
                <a:cubicBezTo>
                  <a:pt x="93721" y="1240390"/>
                  <a:pt x="93032" y="1248939"/>
                  <a:pt x="102082" y="1256486"/>
                </a:cubicBezTo>
                <a:cubicBezTo>
                  <a:pt x="121310" y="1271893"/>
                  <a:pt x="111947" y="1305494"/>
                  <a:pt x="139974" y="1312571"/>
                </a:cubicBezTo>
                <a:cubicBezTo>
                  <a:pt x="151184" y="1316266"/>
                  <a:pt x="151529" y="1325818"/>
                  <a:pt x="141665" y="1333302"/>
                </a:cubicBezTo>
                <a:cubicBezTo>
                  <a:pt x="136466" y="1337216"/>
                  <a:pt x="138189" y="1341882"/>
                  <a:pt x="139535" y="1345985"/>
                </a:cubicBezTo>
                <a:cubicBezTo>
                  <a:pt x="147990" y="1371726"/>
                  <a:pt x="139473" y="1397467"/>
                  <a:pt x="138157" y="1422894"/>
                </a:cubicBezTo>
                <a:cubicBezTo>
                  <a:pt x="139880" y="1442216"/>
                  <a:pt x="125850" y="1469992"/>
                  <a:pt x="136028" y="1485869"/>
                </a:cubicBezTo>
                <a:cubicBezTo>
                  <a:pt x="158857" y="1492414"/>
                  <a:pt x="121498" y="1510702"/>
                  <a:pt x="122719" y="1564407"/>
                </a:cubicBezTo>
                <a:cubicBezTo>
                  <a:pt x="102489" y="1620900"/>
                  <a:pt x="170161" y="1641505"/>
                  <a:pt x="157385" y="1676828"/>
                </a:cubicBezTo>
                <a:cubicBezTo>
                  <a:pt x="151153" y="1696651"/>
                  <a:pt x="179023" y="1713623"/>
                  <a:pt x="163616" y="1735669"/>
                </a:cubicBezTo>
                <a:cubicBezTo>
                  <a:pt x="162207" y="1757308"/>
                  <a:pt x="179994" y="1778508"/>
                  <a:pt x="175485" y="1802464"/>
                </a:cubicBezTo>
                <a:cubicBezTo>
                  <a:pt x="168752" y="1813487"/>
                  <a:pt x="196403" y="1839698"/>
                  <a:pt x="173168" y="1835596"/>
                </a:cubicBezTo>
                <a:cubicBezTo>
                  <a:pt x="168188" y="1834437"/>
                  <a:pt x="166748" y="1837882"/>
                  <a:pt x="165934" y="1841702"/>
                </a:cubicBezTo>
                <a:cubicBezTo>
                  <a:pt x="165276" y="1844771"/>
                  <a:pt x="164337" y="1848717"/>
                  <a:pt x="168408" y="1849625"/>
                </a:cubicBezTo>
                <a:cubicBezTo>
                  <a:pt x="197092" y="1855136"/>
                  <a:pt x="133523" y="1898727"/>
                  <a:pt x="144671" y="1919927"/>
                </a:cubicBezTo>
                <a:cubicBezTo>
                  <a:pt x="145203" y="1922370"/>
                  <a:pt x="142541" y="1924123"/>
                  <a:pt x="140381" y="1925877"/>
                </a:cubicBezTo>
                <a:cubicBezTo>
                  <a:pt x="128011" y="1936461"/>
                  <a:pt x="130235" y="1977296"/>
                  <a:pt x="145360" y="1984374"/>
                </a:cubicBezTo>
                <a:cubicBezTo>
                  <a:pt x="162239" y="1977954"/>
                  <a:pt x="161988" y="1992390"/>
                  <a:pt x="165996" y="2001378"/>
                </a:cubicBezTo>
                <a:cubicBezTo>
                  <a:pt x="171007" y="2012369"/>
                  <a:pt x="186007" y="2012776"/>
                  <a:pt x="187698" y="2026492"/>
                </a:cubicBezTo>
                <a:cubicBezTo>
                  <a:pt x="191643" y="2043058"/>
                  <a:pt x="211528" y="2050448"/>
                  <a:pt x="203762" y="2069425"/>
                </a:cubicBezTo>
                <a:cubicBezTo>
                  <a:pt x="193554" y="2088997"/>
                  <a:pt x="208522" y="2108256"/>
                  <a:pt x="204608" y="2127264"/>
                </a:cubicBezTo>
                <a:cubicBezTo>
                  <a:pt x="195934" y="2151940"/>
                  <a:pt x="237363" y="2158579"/>
                  <a:pt x="228125" y="2183725"/>
                </a:cubicBezTo>
                <a:cubicBezTo>
                  <a:pt x="218512" y="2210468"/>
                  <a:pt x="241121" y="2230573"/>
                  <a:pt x="245223" y="2255875"/>
                </a:cubicBezTo>
                <a:cubicBezTo>
                  <a:pt x="252457" y="2285750"/>
                  <a:pt x="290223" y="2267587"/>
                  <a:pt x="309106" y="2258600"/>
                </a:cubicBezTo>
                <a:cubicBezTo>
                  <a:pt x="328897" y="2245197"/>
                  <a:pt x="321601" y="2264706"/>
                  <a:pt x="331778" y="2272723"/>
                </a:cubicBezTo>
                <a:cubicBezTo>
                  <a:pt x="340077" y="2247044"/>
                  <a:pt x="367008" y="2266522"/>
                  <a:pt x="383323" y="2252462"/>
                </a:cubicBezTo>
                <a:cubicBezTo>
                  <a:pt x="402143" y="2241627"/>
                  <a:pt x="422623" y="2249487"/>
                  <a:pt x="441757" y="2247295"/>
                </a:cubicBezTo>
                <a:cubicBezTo>
                  <a:pt x="467560" y="2233015"/>
                  <a:pt x="472039" y="2293516"/>
                  <a:pt x="481934" y="2279205"/>
                </a:cubicBezTo>
                <a:cubicBezTo>
                  <a:pt x="489043" y="2272253"/>
                  <a:pt x="494178" y="2275510"/>
                  <a:pt x="498625" y="2281648"/>
                </a:cubicBezTo>
                <a:cubicBezTo>
                  <a:pt x="516005" y="2298933"/>
                  <a:pt x="500159" y="2265082"/>
                  <a:pt x="565764" y="2271251"/>
                </a:cubicBezTo>
                <a:cubicBezTo>
                  <a:pt x="596140" y="2267399"/>
                  <a:pt x="678875" y="2222493"/>
                  <a:pt x="696286" y="2252650"/>
                </a:cubicBezTo>
                <a:cubicBezTo>
                  <a:pt x="702236" y="2265051"/>
                  <a:pt x="706902" y="2277733"/>
                  <a:pt x="724344" y="2267086"/>
                </a:cubicBezTo>
                <a:cubicBezTo>
                  <a:pt x="753436" y="2280113"/>
                  <a:pt x="771035" y="2254873"/>
                  <a:pt x="796056" y="2247639"/>
                </a:cubicBezTo>
                <a:cubicBezTo>
                  <a:pt x="808895" y="2250614"/>
                  <a:pt x="813122" y="2235176"/>
                  <a:pt x="824521" y="2235270"/>
                </a:cubicBezTo>
                <a:cubicBezTo>
                  <a:pt x="848884" y="2237274"/>
                  <a:pt x="873153" y="2252712"/>
                  <a:pt x="898111" y="2235489"/>
                </a:cubicBezTo>
                <a:cubicBezTo>
                  <a:pt x="900084" y="2234111"/>
                  <a:pt x="911452" y="2231731"/>
                  <a:pt x="916274" y="2239404"/>
                </a:cubicBezTo>
                <a:cubicBezTo>
                  <a:pt x="938414" y="2251115"/>
                  <a:pt x="961587" y="2224153"/>
                  <a:pt x="985136" y="2232232"/>
                </a:cubicBezTo>
                <a:cubicBezTo>
                  <a:pt x="1004645" y="2236491"/>
                  <a:pt x="1020647" y="2214696"/>
                  <a:pt x="1040689" y="2233047"/>
                </a:cubicBezTo>
                <a:cubicBezTo>
                  <a:pt x="1093361" y="2202702"/>
                  <a:pt x="1153548" y="2227097"/>
                  <a:pt x="1208412" y="2215134"/>
                </a:cubicBezTo>
                <a:cubicBezTo>
                  <a:pt x="1230333" y="2206711"/>
                  <a:pt x="1252723" y="2197379"/>
                  <a:pt x="1277337" y="2204800"/>
                </a:cubicBezTo>
                <a:cubicBezTo>
                  <a:pt x="1282128" y="2206241"/>
                  <a:pt x="1286763" y="2205301"/>
                  <a:pt x="1290270" y="2201450"/>
                </a:cubicBezTo>
                <a:cubicBezTo>
                  <a:pt x="1301731" y="2185792"/>
                  <a:pt x="1327128" y="2197692"/>
                  <a:pt x="1333954" y="2178089"/>
                </a:cubicBezTo>
                <a:cubicBezTo>
                  <a:pt x="1343599" y="2165719"/>
                  <a:pt x="1359915" y="2193934"/>
                  <a:pt x="1375353" y="2181596"/>
                </a:cubicBezTo>
                <a:cubicBezTo>
                  <a:pt x="1415123" y="2161554"/>
                  <a:pt x="1406981" y="2204425"/>
                  <a:pt x="1423077" y="2180938"/>
                </a:cubicBezTo>
                <a:cubicBezTo>
                  <a:pt x="1452701" y="2214602"/>
                  <a:pt x="1538223" y="2211627"/>
                  <a:pt x="1552252" y="2161085"/>
                </a:cubicBezTo>
                <a:cubicBezTo>
                  <a:pt x="1553849" y="2156669"/>
                  <a:pt x="1556886" y="2152254"/>
                  <a:pt x="1561051" y="2154289"/>
                </a:cubicBezTo>
                <a:cubicBezTo>
                  <a:pt x="1592585" y="2161366"/>
                  <a:pt x="1623274" y="2146492"/>
                  <a:pt x="1655216" y="2158423"/>
                </a:cubicBezTo>
                <a:cubicBezTo>
                  <a:pt x="1671562" y="2161304"/>
                  <a:pt x="1686030" y="2153350"/>
                  <a:pt x="1700936" y="2146805"/>
                </a:cubicBezTo>
                <a:lnTo>
                  <a:pt x="1700936" y="17503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50"/>
          <p:cNvSpPr/>
          <p:nvPr/>
        </p:nvSpPr>
        <p:spPr>
          <a:xfrm rot="10800000" flipH="1">
            <a:off x="-166747" y="898"/>
            <a:ext cx="3133394" cy="1676476"/>
          </a:xfrm>
          <a:custGeom>
            <a:avLst/>
            <a:gdLst/>
            <a:ahLst/>
            <a:cxnLst/>
            <a:rect l="l" t="t" r="r" b="b"/>
            <a:pathLst>
              <a:path w="4557664" h="2438511" extrusionOk="0">
                <a:moveTo>
                  <a:pt x="11122" y="2438512"/>
                </a:moveTo>
                <a:lnTo>
                  <a:pt x="4473871" y="2438512"/>
                </a:lnTo>
                <a:cubicBezTo>
                  <a:pt x="4481681" y="2427463"/>
                  <a:pt x="4489873" y="2416509"/>
                  <a:pt x="4498255" y="2405650"/>
                </a:cubicBezTo>
                <a:cubicBezTo>
                  <a:pt x="4514924" y="2384219"/>
                  <a:pt x="4548928" y="2356883"/>
                  <a:pt x="4516257" y="2320211"/>
                </a:cubicBezTo>
                <a:cubicBezTo>
                  <a:pt x="4512923" y="2316401"/>
                  <a:pt x="4514066" y="2307924"/>
                  <a:pt x="4514447" y="2301638"/>
                </a:cubicBezTo>
                <a:cubicBezTo>
                  <a:pt x="4519115" y="2217151"/>
                  <a:pt x="4516067" y="2131426"/>
                  <a:pt x="4553405" y="2052178"/>
                </a:cubicBezTo>
                <a:cubicBezTo>
                  <a:pt x="4559691" y="2038843"/>
                  <a:pt x="4559596" y="2026841"/>
                  <a:pt x="4549214" y="2017411"/>
                </a:cubicBezTo>
                <a:cubicBezTo>
                  <a:pt x="4507589" y="1979502"/>
                  <a:pt x="4502732" y="1931401"/>
                  <a:pt x="4504732" y="1878823"/>
                </a:cubicBezTo>
                <a:cubicBezTo>
                  <a:pt x="4506065" y="1842723"/>
                  <a:pt x="4502827" y="1805385"/>
                  <a:pt x="4494921" y="1770142"/>
                </a:cubicBezTo>
                <a:cubicBezTo>
                  <a:pt x="4477395" y="1691942"/>
                  <a:pt x="4472251" y="1608027"/>
                  <a:pt x="4411101" y="1546400"/>
                </a:cubicBezTo>
                <a:cubicBezTo>
                  <a:pt x="4347569" y="1482392"/>
                  <a:pt x="4305850" y="1404192"/>
                  <a:pt x="4264702" y="1325611"/>
                </a:cubicBezTo>
                <a:cubicBezTo>
                  <a:pt x="4242509" y="1283224"/>
                  <a:pt x="4232412" y="1237981"/>
                  <a:pt x="4225649" y="1189784"/>
                </a:cubicBezTo>
                <a:cubicBezTo>
                  <a:pt x="4217172" y="1129015"/>
                  <a:pt x="4222887" y="1060054"/>
                  <a:pt x="4168214" y="1013857"/>
                </a:cubicBezTo>
                <a:cubicBezTo>
                  <a:pt x="4116588" y="970233"/>
                  <a:pt x="4079726" y="915940"/>
                  <a:pt x="4043341" y="859552"/>
                </a:cubicBezTo>
                <a:cubicBezTo>
                  <a:pt x="3996954" y="787639"/>
                  <a:pt x="3943805" y="717249"/>
                  <a:pt x="3860747" y="686102"/>
                </a:cubicBezTo>
                <a:cubicBezTo>
                  <a:pt x="3817884" y="670005"/>
                  <a:pt x="3783404" y="628952"/>
                  <a:pt x="3730635" y="638191"/>
                </a:cubicBezTo>
                <a:cubicBezTo>
                  <a:pt x="3724920" y="639239"/>
                  <a:pt x="3714919" y="627904"/>
                  <a:pt x="3710156" y="620284"/>
                </a:cubicBezTo>
                <a:cubicBezTo>
                  <a:pt x="3685010" y="580375"/>
                  <a:pt x="3652435" y="543513"/>
                  <a:pt x="3653768" y="491887"/>
                </a:cubicBezTo>
                <a:cubicBezTo>
                  <a:pt x="3654054" y="481886"/>
                  <a:pt x="3651197" y="471028"/>
                  <a:pt x="3641957" y="467408"/>
                </a:cubicBezTo>
                <a:cubicBezTo>
                  <a:pt x="3576901" y="441691"/>
                  <a:pt x="3524895" y="391780"/>
                  <a:pt x="3457363" y="370253"/>
                </a:cubicBezTo>
                <a:cubicBezTo>
                  <a:pt x="3368780" y="342059"/>
                  <a:pt x="3286008" y="302816"/>
                  <a:pt x="3222667" y="231379"/>
                </a:cubicBezTo>
                <a:cubicBezTo>
                  <a:pt x="3203426" y="209662"/>
                  <a:pt x="3181042" y="192612"/>
                  <a:pt x="3152658" y="184325"/>
                </a:cubicBezTo>
                <a:cubicBezTo>
                  <a:pt x="3068838" y="159846"/>
                  <a:pt x="2993209" y="119269"/>
                  <a:pt x="2921486" y="69835"/>
                </a:cubicBezTo>
                <a:cubicBezTo>
                  <a:pt x="2871289" y="35259"/>
                  <a:pt x="2820807" y="-11604"/>
                  <a:pt x="2753370" y="13732"/>
                </a:cubicBezTo>
                <a:cubicBezTo>
                  <a:pt x="2688505" y="38116"/>
                  <a:pt x="2624401" y="60500"/>
                  <a:pt x="2555726" y="72883"/>
                </a:cubicBezTo>
                <a:cubicBezTo>
                  <a:pt x="2504577" y="82122"/>
                  <a:pt x="2456190" y="108697"/>
                  <a:pt x="2406755" y="68977"/>
                </a:cubicBezTo>
                <a:cubicBezTo>
                  <a:pt x="2400945" y="64310"/>
                  <a:pt x="2388181" y="66215"/>
                  <a:pt x="2379133" y="68025"/>
                </a:cubicBezTo>
                <a:cubicBezTo>
                  <a:pt x="2346557" y="74597"/>
                  <a:pt x="2322268" y="61738"/>
                  <a:pt x="2296456" y="42498"/>
                </a:cubicBezTo>
                <a:cubicBezTo>
                  <a:pt x="2247878" y="6112"/>
                  <a:pt x="2190061" y="-7985"/>
                  <a:pt x="2131102" y="4398"/>
                </a:cubicBezTo>
                <a:cubicBezTo>
                  <a:pt x="2068046" y="17638"/>
                  <a:pt x="2004991" y="34973"/>
                  <a:pt x="1944983" y="58405"/>
                </a:cubicBezTo>
                <a:cubicBezTo>
                  <a:pt x="1873165" y="86408"/>
                  <a:pt x="1789154" y="72025"/>
                  <a:pt x="1724860" y="117460"/>
                </a:cubicBezTo>
                <a:cubicBezTo>
                  <a:pt x="1612275" y="196993"/>
                  <a:pt x="1471591" y="218710"/>
                  <a:pt x="1360815" y="297863"/>
                </a:cubicBezTo>
                <a:cubicBezTo>
                  <a:pt x="1318810" y="327867"/>
                  <a:pt x="1273852" y="337392"/>
                  <a:pt x="1229465" y="355108"/>
                </a:cubicBezTo>
                <a:cubicBezTo>
                  <a:pt x="1188793" y="371396"/>
                  <a:pt x="1144978" y="382921"/>
                  <a:pt x="1107545" y="401971"/>
                </a:cubicBezTo>
                <a:cubicBezTo>
                  <a:pt x="1040394" y="435976"/>
                  <a:pt x="972004" y="461312"/>
                  <a:pt x="899614" y="478838"/>
                </a:cubicBezTo>
                <a:cubicBezTo>
                  <a:pt x="859133" y="488649"/>
                  <a:pt x="820176" y="500365"/>
                  <a:pt x="806746" y="548942"/>
                </a:cubicBezTo>
                <a:cubicBezTo>
                  <a:pt x="801316" y="568468"/>
                  <a:pt x="784933" y="584661"/>
                  <a:pt x="764455" y="591805"/>
                </a:cubicBezTo>
                <a:cubicBezTo>
                  <a:pt x="738070" y="601044"/>
                  <a:pt x="724259" y="620761"/>
                  <a:pt x="712639" y="644287"/>
                </a:cubicBezTo>
                <a:cubicBezTo>
                  <a:pt x="706447" y="656860"/>
                  <a:pt x="699685" y="674196"/>
                  <a:pt x="688731" y="678673"/>
                </a:cubicBezTo>
                <a:cubicBezTo>
                  <a:pt x="644059" y="696961"/>
                  <a:pt x="637105" y="734489"/>
                  <a:pt x="632248" y="774875"/>
                </a:cubicBezTo>
                <a:cubicBezTo>
                  <a:pt x="628914" y="802974"/>
                  <a:pt x="619008" y="823453"/>
                  <a:pt x="583575" y="815928"/>
                </a:cubicBezTo>
                <a:cubicBezTo>
                  <a:pt x="563001" y="811546"/>
                  <a:pt x="546332" y="821738"/>
                  <a:pt x="535283" y="839359"/>
                </a:cubicBezTo>
                <a:cubicBezTo>
                  <a:pt x="525472" y="854885"/>
                  <a:pt x="513947" y="865553"/>
                  <a:pt x="494040" y="867268"/>
                </a:cubicBezTo>
                <a:cubicBezTo>
                  <a:pt x="463465" y="869935"/>
                  <a:pt x="448796" y="892604"/>
                  <a:pt x="435652" y="917369"/>
                </a:cubicBezTo>
                <a:cubicBezTo>
                  <a:pt x="375358" y="1030336"/>
                  <a:pt x="344593" y="1152351"/>
                  <a:pt x="318970" y="1276843"/>
                </a:cubicBezTo>
                <a:cubicBezTo>
                  <a:pt x="298301" y="1377332"/>
                  <a:pt x="288109" y="1488488"/>
                  <a:pt x="213529" y="1562878"/>
                </a:cubicBezTo>
                <a:cubicBezTo>
                  <a:pt x="152092" y="1624124"/>
                  <a:pt x="128756" y="1697467"/>
                  <a:pt x="96943" y="1770333"/>
                </a:cubicBezTo>
                <a:cubicBezTo>
                  <a:pt x="90561" y="1784906"/>
                  <a:pt x="87608" y="1803766"/>
                  <a:pt x="76559" y="1812815"/>
                </a:cubicBezTo>
                <a:cubicBezTo>
                  <a:pt x="32173" y="1849581"/>
                  <a:pt x="46079" y="1892253"/>
                  <a:pt x="54556" y="1938449"/>
                </a:cubicBezTo>
                <a:cubicBezTo>
                  <a:pt x="71511" y="2030937"/>
                  <a:pt x="75797" y="2122949"/>
                  <a:pt x="42269" y="2214960"/>
                </a:cubicBezTo>
                <a:cubicBezTo>
                  <a:pt x="28267" y="2253346"/>
                  <a:pt x="-3737" y="2287731"/>
                  <a:pt x="359" y="2329736"/>
                </a:cubicBezTo>
                <a:cubicBezTo>
                  <a:pt x="3883" y="2365836"/>
                  <a:pt x="6169" y="2402412"/>
                  <a:pt x="11122" y="24385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50"/>
          <p:cNvSpPr/>
          <p:nvPr/>
        </p:nvSpPr>
        <p:spPr>
          <a:xfrm>
            <a:off x="7476522" y="1032241"/>
            <a:ext cx="214171" cy="519601"/>
          </a:xfrm>
          <a:custGeom>
            <a:avLst/>
            <a:gdLst/>
            <a:ahLst/>
            <a:cxnLst/>
            <a:rect l="l" t="t" r="r" b="b"/>
            <a:pathLst>
              <a:path w="159829" h="387762" extrusionOk="0">
                <a:moveTo>
                  <a:pt x="79915" y="0"/>
                </a:moveTo>
                <a:cubicBezTo>
                  <a:pt x="35814" y="0"/>
                  <a:pt x="0" y="35814"/>
                  <a:pt x="0" y="79915"/>
                </a:cubicBezTo>
                <a:lnTo>
                  <a:pt x="0" y="90202"/>
                </a:lnTo>
                <a:lnTo>
                  <a:pt x="17907" y="90202"/>
                </a:lnTo>
                <a:lnTo>
                  <a:pt x="17907" y="79915"/>
                </a:lnTo>
                <a:cubicBezTo>
                  <a:pt x="17907" y="45720"/>
                  <a:pt x="45720" y="17907"/>
                  <a:pt x="79915" y="17907"/>
                </a:cubicBezTo>
                <a:cubicBezTo>
                  <a:pt x="114110" y="17907"/>
                  <a:pt x="141923" y="45720"/>
                  <a:pt x="141923" y="79915"/>
                </a:cubicBezTo>
                <a:lnTo>
                  <a:pt x="141923" y="337471"/>
                </a:lnTo>
                <a:cubicBezTo>
                  <a:pt x="141923" y="355282"/>
                  <a:pt x="127445" y="369856"/>
                  <a:pt x="109538" y="369856"/>
                </a:cubicBezTo>
                <a:lnTo>
                  <a:pt x="101632" y="369856"/>
                </a:lnTo>
                <a:cubicBezTo>
                  <a:pt x="83820" y="369856"/>
                  <a:pt x="69247" y="355378"/>
                  <a:pt x="69247" y="337471"/>
                </a:cubicBezTo>
                <a:lnTo>
                  <a:pt x="69247" y="115919"/>
                </a:lnTo>
                <a:cubicBezTo>
                  <a:pt x="69247" y="110966"/>
                  <a:pt x="65246" y="106966"/>
                  <a:pt x="60293" y="106966"/>
                </a:cubicBezTo>
                <a:cubicBezTo>
                  <a:pt x="55340" y="106966"/>
                  <a:pt x="51340" y="110966"/>
                  <a:pt x="51340" y="115919"/>
                </a:cubicBezTo>
                <a:lnTo>
                  <a:pt x="51340" y="337471"/>
                </a:lnTo>
                <a:cubicBezTo>
                  <a:pt x="51340" y="365188"/>
                  <a:pt x="73914" y="387763"/>
                  <a:pt x="101632" y="387763"/>
                </a:cubicBezTo>
                <a:lnTo>
                  <a:pt x="109538" y="387763"/>
                </a:lnTo>
                <a:cubicBezTo>
                  <a:pt x="137255" y="387763"/>
                  <a:pt x="159829" y="365188"/>
                  <a:pt x="159829" y="337471"/>
                </a:cubicBezTo>
                <a:lnTo>
                  <a:pt x="159829" y="79915"/>
                </a:lnTo>
                <a:cubicBezTo>
                  <a:pt x="159829" y="35814"/>
                  <a:pt x="124016" y="0"/>
                  <a:pt x="799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50"/>
          <p:cNvSpPr/>
          <p:nvPr/>
        </p:nvSpPr>
        <p:spPr>
          <a:xfrm rot="456956">
            <a:off x="6839815" y="2938930"/>
            <a:ext cx="283675" cy="302696"/>
          </a:xfrm>
          <a:custGeom>
            <a:avLst/>
            <a:gdLst/>
            <a:ahLst/>
            <a:cxnLst/>
            <a:rect l="l" t="t" r="r" b="b"/>
            <a:pathLst>
              <a:path w="91142" h="97253" extrusionOk="0">
                <a:moveTo>
                  <a:pt x="45558" y="44124"/>
                </a:moveTo>
                <a:cubicBezTo>
                  <a:pt x="43932" y="36417"/>
                  <a:pt x="41598" y="28993"/>
                  <a:pt x="38487" y="21782"/>
                </a:cubicBezTo>
                <a:cubicBezTo>
                  <a:pt x="35730" y="15490"/>
                  <a:pt x="32620" y="7995"/>
                  <a:pt x="27246" y="3470"/>
                </a:cubicBezTo>
                <a:cubicBezTo>
                  <a:pt x="16994" y="-5155"/>
                  <a:pt x="4127" y="3682"/>
                  <a:pt x="1157" y="14853"/>
                </a:cubicBezTo>
                <a:cubicBezTo>
                  <a:pt x="-2590" y="28923"/>
                  <a:pt x="3349" y="44265"/>
                  <a:pt x="10561" y="56214"/>
                </a:cubicBezTo>
                <a:cubicBezTo>
                  <a:pt x="19257" y="70636"/>
                  <a:pt x="31276" y="82585"/>
                  <a:pt x="40821" y="96372"/>
                </a:cubicBezTo>
                <a:cubicBezTo>
                  <a:pt x="41527" y="97361"/>
                  <a:pt x="42800" y="97573"/>
                  <a:pt x="43649" y="96725"/>
                </a:cubicBezTo>
                <a:cubicBezTo>
                  <a:pt x="61960" y="79474"/>
                  <a:pt x="78646" y="58051"/>
                  <a:pt x="88120" y="34579"/>
                </a:cubicBezTo>
                <a:cubicBezTo>
                  <a:pt x="91867" y="25176"/>
                  <a:pt x="93564" y="13369"/>
                  <a:pt x="84514" y="6440"/>
                </a:cubicBezTo>
                <a:cubicBezTo>
                  <a:pt x="76595" y="360"/>
                  <a:pt x="65566" y="1491"/>
                  <a:pt x="57506" y="6581"/>
                </a:cubicBezTo>
                <a:cubicBezTo>
                  <a:pt x="45416" y="14287"/>
                  <a:pt x="39477" y="28287"/>
                  <a:pt x="32973" y="40518"/>
                </a:cubicBezTo>
                <a:cubicBezTo>
                  <a:pt x="32195" y="42073"/>
                  <a:pt x="34316" y="43275"/>
                  <a:pt x="35235" y="41861"/>
                </a:cubicBezTo>
                <a:cubicBezTo>
                  <a:pt x="43083" y="30619"/>
                  <a:pt x="47962" y="16126"/>
                  <a:pt x="60263" y="8702"/>
                </a:cubicBezTo>
                <a:cubicBezTo>
                  <a:pt x="66203" y="5096"/>
                  <a:pt x="73626" y="3965"/>
                  <a:pt x="80060" y="7005"/>
                </a:cubicBezTo>
                <a:cubicBezTo>
                  <a:pt x="87342" y="10399"/>
                  <a:pt x="89605" y="18106"/>
                  <a:pt x="88261" y="25600"/>
                </a:cubicBezTo>
                <a:cubicBezTo>
                  <a:pt x="86989" y="32528"/>
                  <a:pt x="83524" y="38821"/>
                  <a:pt x="80130" y="44901"/>
                </a:cubicBezTo>
                <a:cubicBezTo>
                  <a:pt x="76737" y="50981"/>
                  <a:pt x="73202" y="56638"/>
                  <a:pt x="69313" y="62223"/>
                </a:cubicBezTo>
                <a:cubicBezTo>
                  <a:pt x="61112" y="73889"/>
                  <a:pt x="51567" y="84564"/>
                  <a:pt x="41033" y="94180"/>
                </a:cubicBezTo>
                <a:lnTo>
                  <a:pt x="43861" y="94533"/>
                </a:lnTo>
                <a:cubicBezTo>
                  <a:pt x="29226" y="73252"/>
                  <a:pt x="5470" y="53880"/>
                  <a:pt x="3632" y="26307"/>
                </a:cubicBezTo>
                <a:cubicBezTo>
                  <a:pt x="3208" y="19873"/>
                  <a:pt x="3985" y="12661"/>
                  <a:pt x="8581" y="7712"/>
                </a:cubicBezTo>
                <a:cubicBezTo>
                  <a:pt x="13813" y="1986"/>
                  <a:pt x="21590" y="1844"/>
                  <a:pt x="26893" y="7430"/>
                </a:cubicBezTo>
                <a:cubicBezTo>
                  <a:pt x="31347" y="12096"/>
                  <a:pt x="34316" y="18671"/>
                  <a:pt x="36932" y="24468"/>
                </a:cubicBezTo>
                <a:cubicBezTo>
                  <a:pt x="39831" y="30973"/>
                  <a:pt x="42093" y="37689"/>
                  <a:pt x="43719" y="44618"/>
                </a:cubicBezTo>
                <a:cubicBezTo>
                  <a:pt x="44002" y="45820"/>
                  <a:pt x="45770" y="45325"/>
                  <a:pt x="45558" y="44124"/>
                </a:cubicBezTo>
                <a:lnTo>
                  <a:pt x="45558" y="44124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32;p46">
            <a:extLst>
              <a:ext uri="{FF2B5EF4-FFF2-40B4-BE49-F238E27FC236}">
                <a16:creationId xmlns:a16="http://schemas.microsoft.com/office/drawing/2014/main" id="{CA236FBE-DAF6-0C2E-628F-F2E344A8E036}"/>
              </a:ext>
            </a:extLst>
          </p:cNvPr>
          <p:cNvSpPr/>
          <p:nvPr/>
        </p:nvSpPr>
        <p:spPr>
          <a:xfrm>
            <a:off x="1638426" y="1542718"/>
            <a:ext cx="1234188" cy="974620"/>
          </a:xfrm>
          <a:custGeom>
            <a:avLst/>
            <a:gdLst/>
            <a:ahLst/>
            <a:cxnLst/>
            <a:rect l="l" t="t" r="r" b="b"/>
            <a:pathLst>
              <a:path w="29009" h="17820" extrusionOk="0">
                <a:moveTo>
                  <a:pt x="27726" y="3969"/>
                </a:moveTo>
                <a:cubicBezTo>
                  <a:pt x="19755" y="-14"/>
                  <a:pt x="2203" y="-1421"/>
                  <a:pt x="1218" y="7436"/>
                </a:cubicBezTo>
                <a:cubicBezTo>
                  <a:pt x="177" y="16803"/>
                  <a:pt x="28012" y="22319"/>
                  <a:pt x="28950" y="12941"/>
                </a:cubicBezTo>
                <a:cubicBezTo>
                  <a:pt x="29897" y="3472"/>
                  <a:pt x="9604" y="-3929"/>
                  <a:pt x="2442" y="2338"/>
                </a:cubicBezTo>
                <a:cubicBezTo>
                  <a:pt x="12" y="4465"/>
                  <a:pt x="-776" y="9234"/>
                  <a:pt x="1015" y="11921"/>
                </a:cubicBezTo>
                <a:cubicBezTo>
                  <a:pt x="3549" y="15723"/>
                  <a:pt x="9087" y="17223"/>
                  <a:pt x="13657" y="1722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" name="Google Shape;1130;p46">
            <a:extLst>
              <a:ext uri="{FF2B5EF4-FFF2-40B4-BE49-F238E27FC236}">
                <a16:creationId xmlns:a16="http://schemas.microsoft.com/office/drawing/2014/main" id="{7535B066-E056-28CF-0A28-F8CD9024C7AB}"/>
              </a:ext>
            </a:extLst>
          </p:cNvPr>
          <p:cNvSpPr txBox="1">
            <a:spLocks/>
          </p:cNvSpPr>
          <p:nvPr/>
        </p:nvSpPr>
        <p:spPr>
          <a:xfrm>
            <a:off x="1830720" y="1609128"/>
            <a:ext cx="84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accent1">
                    <a:lumMod val="75000"/>
                  </a:schemeClr>
                </a:solidFill>
                <a:latin typeface="Shadows Into Light Two" panose="02000506000000020004" pitchFamily="2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</a:t>
            </a:r>
            <a:endParaRPr dirty="0"/>
          </a:p>
        </p:txBody>
      </p:sp>
      <p:sp>
        <p:nvSpPr>
          <p:cNvPr id="1337" name="Google Shape;1337;p49"/>
          <p:cNvSpPr txBox="1">
            <a:spLocks noGrp="1"/>
          </p:cNvSpPr>
          <p:nvPr>
            <p:ph type="subTitle" idx="7"/>
          </p:nvPr>
        </p:nvSpPr>
        <p:spPr>
          <a:xfrm>
            <a:off x="1111105" y="2038880"/>
            <a:ext cx="1978200" cy="377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/>
              <a:t>* Python</a:t>
            </a:r>
            <a:endParaRPr dirty="0"/>
          </a:p>
        </p:txBody>
      </p:sp>
      <p:sp>
        <p:nvSpPr>
          <p:cNvPr id="1338" name="Google Shape;1338;p49"/>
          <p:cNvSpPr txBox="1">
            <a:spLocks noGrp="1"/>
          </p:cNvSpPr>
          <p:nvPr>
            <p:ph type="subTitle" idx="8"/>
          </p:nvPr>
        </p:nvSpPr>
        <p:spPr>
          <a:xfrm>
            <a:off x="3580950" y="2008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/>
              <a:t>* Java</a:t>
            </a:r>
            <a:endParaRPr dirty="0"/>
          </a:p>
        </p:txBody>
      </p:sp>
      <p:sp>
        <p:nvSpPr>
          <p:cNvPr id="1339" name="Google Shape;1339;p49"/>
          <p:cNvSpPr txBox="1">
            <a:spLocks noGrp="1"/>
          </p:cNvSpPr>
          <p:nvPr>
            <p:ph type="subTitle" idx="9"/>
          </p:nvPr>
        </p:nvSpPr>
        <p:spPr>
          <a:xfrm>
            <a:off x="6120464" y="199756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/>
              <a:t>* C++</a:t>
            </a:r>
            <a:endParaRPr dirty="0"/>
          </a:p>
        </p:txBody>
      </p:sp>
      <p:sp>
        <p:nvSpPr>
          <p:cNvPr id="1341" name="Google Shape;1341;p49"/>
          <p:cNvSpPr txBox="1">
            <a:spLocks noGrp="1"/>
          </p:cNvSpPr>
          <p:nvPr>
            <p:ph type="subTitle" idx="14"/>
          </p:nvPr>
        </p:nvSpPr>
        <p:spPr>
          <a:xfrm>
            <a:off x="3580950" y="347573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 Visual Studio</a:t>
            </a:r>
            <a:endParaRPr dirty="0"/>
          </a:p>
        </p:txBody>
      </p:sp>
      <p:grpSp>
        <p:nvGrpSpPr>
          <p:cNvPr id="1343" name="Google Shape;1343;p49"/>
          <p:cNvGrpSpPr/>
          <p:nvPr/>
        </p:nvGrpSpPr>
        <p:grpSpPr>
          <a:xfrm>
            <a:off x="8255692" y="4035850"/>
            <a:ext cx="467749" cy="568157"/>
            <a:chOff x="8255692" y="4035850"/>
            <a:chExt cx="467749" cy="568157"/>
          </a:xfrm>
        </p:grpSpPr>
        <p:grpSp>
          <p:nvGrpSpPr>
            <p:cNvPr id="1344" name="Google Shape;1344;p49"/>
            <p:cNvGrpSpPr/>
            <p:nvPr/>
          </p:nvGrpSpPr>
          <p:grpSpPr>
            <a:xfrm rot="-1017025">
              <a:off x="8301160" y="4222117"/>
              <a:ext cx="263454" cy="351115"/>
              <a:chOff x="9780795" y="4925780"/>
              <a:chExt cx="401928" cy="535743"/>
            </a:xfrm>
          </p:grpSpPr>
          <p:sp>
            <p:nvSpPr>
              <p:cNvPr id="1345" name="Google Shape;1345;p49"/>
              <p:cNvSpPr/>
              <p:nvPr/>
            </p:nvSpPr>
            <p:spPr>
              <a:xfrm>
                <a:off x="9780795" y="4925780"/>
                <a:ext cx="401928" cy="535743"/>
              </a:xfrm>
              <a:custGeom>
                <a:avLst/>
                <a:gdLst/>
                <a:ahLst/>
                <a:cxnLst/>
                <a:rect l="l" t="t" r="r" b="b"/>
                <a:pathLst>
                  <a:path w="119889" h="159804" extrusionOk="0">
                    <a:moveTo>
                      <a:pt x="67437" y="159804"/>
                    </a:moveTo>
                    <a:cubicBezTo>
                      <a:pt x="57610" y="143755"/>
                      <a:pt x="46934" y="128696"/>
                      <a:pt x="38875" y="117949"/>
                    </a:cubicBezTo>
                    <a:cubicBezTo>
                      <a:pt x="29188" y="105082"/>
                      <a:pt x="19502" y="92780"/>
                      <a:pt x="10876" y="76943"/>
                    </a:cubicBezTo>
                    <a:cubicBezTo>
                      <a:pt x="3170" y="62803"/>
                      <a:pt x="-4819" y="33179"/>
                      <a:pt x="3594" y="17554"/>
                    </a:cubicBezTo>
                    <a:cubicBezTo>
                      <a:pt x="21623" y="-15817"/>
                      <a:pt x="51742" y="15928"/>
                      <a:pt x="61003" y="34946"/>
                    </a:cubicBezTo>
                    <a:cubicBezTo>
                      <a:pt x="67366" y="16352"/>
                      <a:pt x="74507" y="657"/>
                      <a:pt x="90486" y="20"/>
                    </a:cubicBezTo>
                    <a:cubicBezTo>
                      <a:pt x="112686" y="-828"/>
                      <a:pt x="118201" y="25402"/>
                      <a:pt x="119615" y="41663"/>
                    </a:cubicBezTo>
                    <a:cubicBezTo>
                      <a:pt x="122018" y="69731"/>
                      <a:pt x="108232" y="90164"/>
                      <a:pt x="96001" y="114485"/>
                    </a:cubicBezTo>
                    <a:cubicBezTo>
                      <a:pt x="88577" y="129120"/>
                      <a:pt x="79668" y="143260"/>
                      <a:pt x="67508" y="15973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9890699" y="5089812"/>
                <a:ext cx="203839" cy="264559"/>
              </a:xfrm>
              <a:custGeom>
                <a:avLst/>
                <a:gdLst/>
                <a:ahLst/>
                <a:cxnLst/>
                <a:rect l="l" t="t" r="r" b="b"/>
                <a:pathLst>
                  <a:path w="60802" h="78914" extrusionOk="0">
                    <a:moveTo>
                      <a:pt x="34224" y="78844"/>
                    </a:moveTo>
                    <a:cubicBezTo>
                      <a:pt x="29204" y="70713"/>
                      <a:pt x="23831" y="63077"/>
                      <a:pt x="19730" y="57633"/>
                    </a:cubicBezTo>
                    <a:cubicBezTo>
                      <a:pt x="14852" y="51058"/>
                      <a:pt x="9903" y="44907"/>
                      <a:pt x="5519" y="36847"/>
                    </a:cubicBezTo>
                    <a:cubicBezTo>
                      <a:pt x="1631" y="29706"/>
                      <a:pt x="-2470" y="14647"/>
                      <a:pt x="1843" y="6728"/>
                    </a:cubicBezTo>
                    <a:cubicBezTo>
                      <a:pt x="10964" y="-10240"/>
                      <a:pt x="27013" y="9839"/>
                      <a:pt x="31679" y="19455"/>
                    </a:cubicBezTo>
                    <a:cubicBezTo>
                      <a:pt x="34931" y="10052"/>
                      <a:pt x="37123" y="295"/>
                      <a:pt x="45253" y="12"/>
                    </a:cubicBezTo>
                    <a:cubicBezTo>
                      <a:pt x="56495" y="-412"/>
                      <a:pt x="59960" y="10758"/>
                      <a:pt x="60667" y="19030"/>
                    </a:cubicBezTo>
                    <a:cubicBezTo>
                      <a:pt x="61868" y="33241"/>
                      <a:pt x="54869" y="43635"/>
                      <a:pt x="48718" y="55936"/>
                    </a:cubicBezTo>
                    <a:cubicBezTo>
                      <a:pt x="44971" y="63360"/>
                      <a:pt x="40446" y="70501"/>
                      <a:pt x="34295" y="7891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7" name="Google Shape;1347;p49"/>
            <p:cNvSpPr/>
            <p:nvPr/>
          </p:nvSpPr>
          <p:spPr>
            <a:xfrm rot="392077">
              <a:off x="8580442" y="4042887"/>
              <a:ext cx="133568" cy="173356"/>
            </a:xfrm>
            <a:custGeom>
              <a:avLst/>
              <a:gdLst/>
              <a:ahLst/>
              <a:cxnLst/>
              <a:rect l="l" t="t" r="r" b="b"/>
              <a:pathLst>
                <a:path w="60802" h="78914" extrusionOk="0">
                  <a:moveTo>
                    <a:pt x="34224" y="78844"/>
                  </a:moveTo>
                  <a:cubicBezTo>
                    <a:pt x="29204" y="70713"/>
                    <a:pt x="23831" y="63077"/>
                    <a:pt x="19730" y="57633"/>
                  </a:cubicBezTo>
                  <a:cubicBezTo>
                    <a:pt x="14852" y="51058"/>
                    <a:pt x="9903" y="44907"/>
                    <a:pt x="5519" y="36847"/>
                  </a:cubicBezTo>
                  <a:cubicBezTo>
                    <a:pt x="1631" y="29706"/>
                    <a:pt x="-2470" y="14647"/>
                    <a:pt x="1843" y="6728"/>
                  </a:cubicBezTo>
                  <a:cubicBezTo>
                    <a:pt x="10964" y="-10240"/>
                    <a:pt x="27013" y="9839"/>
                    <a:pt x="31679" y="19455"/>
                  </a:cubicBezTo>
                  <a:cubicBezTo>
                    <a:pt x="34931" y="10052"/>
                    <a:pt x="37123" y="295"/>
                    <a:pt x="45253" y="12"/>
                  </a:cubicBezTo>
                  <a:cubicBezTo>
                    <a:pt x="56495" y="-412"/>
                    <a:pt x="59960" y="10758"/>
                    <a:pt x="60667" y="19030"/>
                  </a:cubicBezTo>
                  <a:cubicBezTo>
                    <a:pt x="61868" y="33241"/>
                    <a:pt x="54869" y="43635"/>
                    <a:pt x="48718" y="55936"/>
                  </a:cubicBezTo>
                  <a:cubicBezTo>
                    <a:pt x="44971" y="63360"/>
                    <a:pt x="40446" y="70501"/>
                    <a:pt x="34295" y="7891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537637" y="643077"/>
            <a:ext cx="448970" cy="542629"/>
            <a:chOff x="2594860" y="4963366"/>
            <a:chExt cx="112094" cy="135488"/>
          </a:xfrm>
        </p:grpSpPr>
        <p:sp>
          <p:nvSpPr>
            <p:cNvPr id="1349" name="Google Shape;1349;p49"/>
            <p:cNvSpPr/>
            <p:nvPr/>
          </p:nvSpPr>
          <p:spPr>
            <a:xfrm>
              <a:off x="2594860" y="4963366"/>
              <a:ext cx="112094" cy="135488"/>
            </a:xfrm>
            <a:custGeom>
              <a:avLst/>
              <a:gdLst/>
              <a:ahLst/>
              <a:cxnLst/>
              <a:rect l="l" t="t" r="r" b="b"/>
              <a:pathLst>
                <a:path w="112094" h="135488" extrusionOk="0">
                  <a:moveTo>
                    <a:pt x="110742" y="72880"/>
                  </a:moveTo>
                  <a:cubicBezTo>
                    <a:pt x="110389" y="72102"/>
                    <a:pt x="109894" y="71324"/>
                    <a:pt x="109328" y="70617"/>
                  </a:cubicBezTo>
                  <a:cubicBezTo>
                    <a:pt x="105298" y="65456"/>
                    <a:pt x="94552" y="65244"/>
                    <a:pt x="88542" y="64678"/>
                  </a:cubicBezTo>
                  <a:cubicBezTo>
                    <a:pt x="85078" y="64395"/>
                    <a:pt x="81613" y="64254"/>
                    <a:pt x="78220" y="64395"/>
                  </a:cubicBezTo>
                  <a:cubicBezTo>
                    <a:pt x="75250" y="64537"/>
                    <a:pt x="71291" y="65527"/>
                    <a:pt x="68463" y="64183"/>
                  </a:cubicBezTo>
                  <a:cubicBezTo>
                    <a:pt x="68180" y="64042"/>
                    <a:pt x="67897" y="63830"/>
                    <a:pt x="67756" y="63547"/>
                  </a:cubicBezTo>
                  <a:cubicBezTo>
                    <a:pt x="67685" y="63194"/>
                    <a:pt x="67756" y="62840"/>
                    <a:pt x="67968" y="62557"/>
                  </a:cubicBezTo>
                  <a:cubicBezTo>
                    <a:pt x="74826" y="49760"/>
                    <a:pt x="80623" y="35337"/>
                    <a:pt x="82532" y="20914"/>
                  </a:cubicBezTo>
                  <a:cubicBezTo>
                    <a:pt x="83169" y="16177"/>
                    <a:pt x="83239" y="11087"/>
                    <a:pt x="81189" y="6774"/>
                  </a:cubicBezTo>
                  <a:cubicBezTo>
                    <a:pt x="79139" y="2461"/>
                    <a:pt x="74260" y="-861"/>
                    <a:pt x="69594" y="199"/>
                  </a:cubicBezTo>
                  <a:cubicBezTo>
                    <a:pt x="67332" y="694"/>
                    <a:pt x="65423" y="2108"/>
                    <a:pt x="63726" y="3663"/>
                  </a:cubicBezTo>
                  <a:cubicBezTo>
                    <a:pt x="55383" y="11087"/>
                    <a:pt x="50576" y="21763"/>
                    <a:pt x="48384" y="32651"/>
                  </a:cubicBezTo>
                  <a:cubicBezTo>
                    <a:pt x="46192" y="43539"/>
                    <a:pt x="46334" y="54780"/>
                    <a:pt x="46475" y="65880"/>
                  </a:cubicBezTo>
                  <a:cubicBezTo>
                    <a:pt x="41455" y="57537"/>
                    <a:pt x="36082" y="48841"/>
                    <a:pt x="27598" y="44104"/>
                  </a:cubicBezTo>
                  <a:cubicBezTo>
                    <a:pt x="19114" y="39367"/>
                    <a:pt x="6529" y="40428"/>
                    <a:pt x="1792" y="48841"/>
                  </a:cubicBezTo>
                  <a:cubicBezTo>
                    <a:pt x="-3157" y="57608"/>
                    <a:pt x="2852" y="69132"/>
                    <a:pt x="11195" y="74718"/>
                  </a:cubicBezTo>
                  <a:cubicBezTo>
                    <a:pt x="18831" y="79879"/>
                    <a:pt x="28517" y="82000"/>
                    <a:pt x="37637" y="80586"/>
                  </a:cubicBezTo>
                  <a:cubicBezTo>
                    <a:pt x="27386" y="86030"/>
                    <a:pt x="18689" y="94302"/>
                    <a:pt x="12751" y="104271"/>
                  </a:cubicBezTo>
                  <a:cubicBezTo>
                    <a:pt x="9852" y="109079"/>
                    <a:pt x="7801" y="115866"/>
                    <a:pt x="11690" y="119896"/>
                  </a:cubicBezTo>
                  <a:cubicBezTo>
                    <a:pt x="15366" y="123714"/>
                    <a:pt x="21729" y="122512"/>
                    <a:pt x="26466" y="120249"/>
                  </a:cubicBezTo>
                  <a:cubicBezTo>
                    <a:pt x="37001" y="115300"/>
                    <a:pt x="45697" y="106675"/>
                    <a:pt x="50788" y="96282"/>
                  </a:cubicBezTo>
                  <a:cubicBezTo>
                    <a:pt x="48525" y="104554"/>
                    <a:pt x="46263" y="113320"/>
                    <a:pt x="48454" y="121663"/>
                  </a:cubicBezTo>
                  <a:cubicBezTo>
                    <a:pt x="50646" y="129935"/>
                    <a:pt x="59060" y="137288"/>
                    <a:pt x="67332" y="135097"/>
                  </a:cubicBezTo>
                  <a:cubicBezTo>
                    <a:pt x="75604" y="132905"/>
                    <a:pt x="79280" y="122724"/>
                    <a:pt x="78290" y="114240"/>
                  </a:cubicBezTo>
                  <a:cubicBezTo>
                    <a:pt x="77795" y="110069"/>
                    <a:pt x="76523" y="106109"/>
                    <a:pt x="75179" y="102150"/>
                  </a:cubicBezTo>
                  <a:cubicBezTo>
                    <a:pt x="73978" y="98756"/>
                    <a:pt x="70867" y="94302"/>
                    <a:pt x="71857" y="90626"/>
                  </a:cubicBezTo>
                  <a:cubicBezTo>
                    <a:pt x="78432" y="91898"/>
                    <a:pt x="84088" y="95504"/>
                    <a:pt x="91158" y="95787"/>
                  </a:cubicBezTo>
                  <a:cubicBezTo>
                    <a:pt x="97804" y="95999"/>
                    <a:pt x="104874" y="93737"/>
                    <a:pt x="109045" y="88504"/>
                  </a:cubicBezTo>
                  <a:cubicBezTo>
                    <a:pt x="112368" y="84262"/>
                    <a:pt x="113075" y="77829"/>
                    <a:pt x="110671" y="728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2644927" y="5037589"/>
              <a:ext cx="7701" cy="8928"/>
            </a:xfrm>
            <a:custGeom>
              <a:avLst/>
              <a:gdLst/>
              <a:ahLst/>
              <a:cxnLst/>
              <a:rect l="l" t="t" r="r" b="b"/>
              <a:pathLst>
                <a:path w="7701" h="8928" extrusionOk="0">
                  <a:moveTo>
                    <a:pt x="6518" y="3606"/>
                  </a:moveTo>
                  <a:lnTo>
                    <a:pt x="6518" y="3606"/>
                  </a:lnTo>
                  <a:cubicBezTo>
                    <a:pt x="6518" y="3606"/>
                    <a:pt x="6660" y="3818"/>
                    <a:pt x="6660" y="3959"/>
                  </a:cubicBezTo>
                  <a:cubicBezTo>
                    <a:pt x="6660" y="3959"/>
                    <a:pt x="6660" y="3888"/>
                    <a:pt x="6660" y="3818"/>
                  </a:cubicBezTo>
                  <a:lnTo>
                    <a:pt x="6660" y="4737"/>
                  </a:lnTo>
                  <a:lnTo>
                    <a:pt x="6660" y="4737"/>
                  </a:lnTo>
                  <a:cubicBezTo>
                    <a:pt x="6730" y="4313"/>
                    <a:pt x="6730" y="3959"/>
                    <a:pt x="6589" y="3535"/>
                  </a:cubicBezTo>
                  <a:cubicBezTo>
                    <a:pt x="6447" y="3181"/>
                    <a:pt x="6165" y="2828"/>
                    <a:pt x="5811" y="2687"/>
                  </a:cubicBezTo>
                  <a:cubicBezTo>
                    <a:pt x="5104" y="2333"/>
                    <a:pt x="4326" y="2192"/>
                    <a:pt x="3549" y="2404"/>
                  </a:cubicBezTo>
                  <a:cubicBezTo>
                    <a:pt x="2630" y="2687"/>
                    <a:pt x="1993" y="3394"/>
                    <a:pt x="1710" y="4242"/>
                  </a:cubicBezTo>
                  <a:cubicBezTo>
                    <a:pt x="1428" y="5090"/>
                    <a:pt x="1710" y="6151"/>
                    <a:pt x="2347" y="6858"/>
                  </a:cubicBezTo>
                  <a:cubicBezTo>
                    <a:pt x="2842" y="7424"/>
                    <a:pt x="3619" y="7706"/>
                    <a:pt x="4397" y="7706"/>
                  </a:cubicBezTo>
                  <a:cubicBezTo>
                    <a:pt x="5175" y="7706"/>
                    <a:pt x="5953" y="7424"/>
                    <a:pt x="6518" y="6858"/>
                  </a:cubicBezTo>
                  <a:cubicBezTo>
                    <a:pt x="6730" y="6646"/>
                    <a:pt x="6942" y="6363"/>
                    <a:pt x="7084" y="6080"/>
                  </a:cubicBezTo>
                  <a:cubicBezTo>
                    <a:pt x="7367" y="5585"/>
                    <a:pt x="7437" y="5161"/>
                    <a:pt x="7508" y="4595"/>
                  </a:cubicBezTo>
                  <a:cubicBezTo>
                    <a:pt x="7508" y="4242"/>
                    <a:pt x="7508" y="3888"/>
                    <a:pt x="7367" y="3535"/>
                  </a:cubicBezTo>
                  <a:cubicBezTo>
                    <a:pt x="7225" y="3181"/>
                    <a:pt x="7154" y="2828"/>
                    <a:pt x="6942" y="2545"/>
                  </a:cubicBezTo>
                  <a:cubicBezTo>
                    <a:pt x="6447" y="1626"/>
                    <a:pt x="5528" y="989"/>
                    <a:pt x="4468" y="989"/>
                  </a:cubicBezTo>
                  <a:cubicBezTo>
                    <a:pt x="3761" y="989"/>
                    <a:pt x="3054" y="1273"/>
                    <a:pt x="2488" y="1697"/>
                  </a:cubicBezTo>
                  <a:cubicBezTo>
                    <a:pt x="1923" y="2121"/>
                    <a:pt x="1428" y="2545"/>
                    <a:pt x="1145" y="3181"/>
                  </a:cubicBezTo>
                  <a:cubicBezTo>
                    <a:pt x="1004" y="3464"/>
                    <a:pt x="862" y="3818"/>
                    <a:pt x="791" y="4100"/>
                  </a:cubicBezTo>
                  <a:cubicBezTo>
                    <a:pt x="650" y="4666"/>
                    <a:pt x="650" y="5090"/>
                    <a:pt x="791" y="5727"/>
                  </a:cubicBezTo>
                  <a:cubicBezTo>
                    <a:pt x="933" y="6363"/>
                    <a:pt x="1286" y="6999"/>
                    <a:pt x="1710" y="7424"/>
                  </a:cubicBezTo>
                  <a:cubicBezTo>
                    <a:pt x="2347" y="7989"/>
                    <a:pt x="3125" y="8343"/>
                    <a:pt x="3973" y="8413"/>
                  </a:cubicBezTo>
                  <a:cubicBezTo>
                    <a:pt x="4821" y="8484"/>
                    <a:pt x="5670" y="8060"/>
                    <a:pt x="6235" y="7494"/>
                  </a:cubicBezTo>
                  <a:cubicBezTo>
                    <a:pt x="7296" y="6504"/>
                    <a:pt x="7508" y="4878"/>
                    <a:pt x="7154" y="3535"/>
                  </a:cubicBezTo>
                  <a:cubicBezTo>
                    <a:pt x="7013" y="2899"/>
                    <a:pt x="6589" y="2192"/>
                    <a:pt x="6094" y="1768"/>
                  </a:cubicBezTo>
                  <a:cubicBezTo>
                    <a:pt x="5458" y="1202"/>
                    <a:pt x="4680" y="848"/>
                    <a:pt x="3761" y="848"/>
                  </a:cubicBezTo>
                  <a:cubicBezTo>
                    <a:pt x="3407" y="848"/>
                    <a:pt x="3054" y="848"/>
                    <a:pt x="2771" y="989"/>
                  </a:cubicBezTo>
                  <a:cubicBezTo>
                    <a:pt x="2488" y="1131"/>
                    <a:pt x="2135" y="1202"/>
                    <a:pt x="1781" y="1343"/>
                  </a:cubicBezTo>
                  <a:cubicBezTo>
                    <a:pt x="1216" y="1697"/>
                    <a:pt x="650" y="2192"/>
                    <a:pt x="438" y="2828"/>
                  </a:cubicBezTo>
                  <a:cubicBezTo>
                    <a:pt x="155" y="3464"/>
                    <a:pt x="-57" y="4171"/>
                    <a:pt x="14" y="4878"/>
                  </a:cubicBezTo>
                  <a:cubicBezTo>
                    <a:pt x="14" y="5232"/>
                    <a:pt x="14" y="5585"/>
                    <a:pt x="226" y="5868"/>
                  </a:cubicBezTo>
                  <a:cubicBezTo>
                    <a:pt x="438" y="6434"/>
                    <a:pt x="650" y="6716"/>
                    <a:pt x="1004" y="7211"/>
                  </a:cubicBezTo>
                  <a:cubicBezTo>
                    <a:pt x="1145" y="7424"/>
                    <a:pt x="1357" y="7565"/>
                    <a:pt x="1569" y="7706"/>
                  </a:cubicBezTo>
                  <a:cubicBezTo>
                    <a:pt x="1781" y="7848"/>
                    <a:pt x="1993" y="8060"/>
                    <a:pt x="2276" y="8130"/>
                  </a:cubicBezTo>
                  <a:cubicBezTo>
                    <a:pt x="2559" y="8272"/>
                    <a:pt x="2912" y="8413"/>
                    <a:pt x="3266" y="8484"/>
                  </a:cubicBezTo>
                  <a:cubicBezTo>
                    <a:pt x="3619" y="8555"/>
                    <a:pt x="3973" y="8625"/>
                    <a:pt x="4326" y="8625"/>
                  </a:cubicBezTo>
                  <a:cubicBezTo>
                    <a:pt x="5175" y="8625"/>
                    <a:pt x="6094" y="8272"/>
                    <a:pt x="6730" y="7635"/>
                  </a:cubicBezTo>
                  <a:cubicBezTo>
                    <a:pt x="7225" y="7070"/>
                    <a:pt x="7579" y="6363"/>
                    <a:pt x="7649" y="5585"/>
                  </a:cubicBezTo>
                  <a:cubicBezTo>
                    <a:pt x="7791" y="4383"/>
                    <a:pt x="7649" y="3181"/>
                    <a:pt x="7154" y="2050"/>
                  </a:cubicBezTo>
                  <a:cubicBezTo>
                    <a:pt x="6872" y="1414"/>
                    <a:pt x="6306" y="919"/>
                    <a:pt x="5740" y="565"/>
                  </a:cubicBezTo>
                  <a:cubicBezTo>
                    <a:pt x="5175" y="212"/>
                    <a:pt x="4468" y="0"/>
                    <a:pt x="3761" y="0"/>
                  </a:cubicBezTo>
                  <a:cubicBezTo>
                    <a:pt x="2912" y="0"/>
                    <a:pt x="2135" y="424"/>
                    <a:pt x="1498" y="989"/>
                  </a:cubicBezTo>
                  <a:cubicBezTo>
                    <a:pt x="1074" y="1414"/>
                    <a:pt x="791" y="1909"/>
                    <a:pt x="509" y="2474"/>
                  </a:cubicBezTo>
                  <a:cubicBezTo>
                    <a:pt x="84" y="3535"/>
                    <a:pt x="-57" y="4737"/>
                    <a:pt x="296" y="5868"/>
                  </a:cubicBezTo>
                  <a:cubicBezTo>
                    <a:pt x="509" y="6575"/>
                    <a:pt x="791" y="7070"/>
                    <a:pt x="1286" y="7635"/>
                  </a:cubicBezTo>
                  <a:cubicBezTo>
                    <a:pt x="1781" y="8201"/>
                    <a:pt x="2276" y="8484"/>
                    <a:pt x="2912" y="8696"/>
                  </a:cubicBezTo>
                  <a:cubicBezTo>
                    <a:pt x="3054" y="8696"/>
                    <a:pt x="3195" y="8838"/>
                    <a:pt x="3407" y="8838"/>
                  </a:cubicBezTo>
                  <a:cubicBezTo>
                    <a:pt x="3761" y="8838"/>
                    <a:pt x="4044" y="8979"/>
                    <a:pt x="4397" y="8908"/>
                  </a:cubicBezTo>
                  <a:cubicBezTo>
                    <a:pt x="5033" y="8908"/>
                    <a:pt x="5670" y="8767"/>
                    <a:pt x="6165" y="8413"/>
                  </a:cubicBezTo>
                  <a:cubicBezTo>
                    <a:pt x="7225" y="7777"/>
                    <a:pt x="7791" y="6363"/>
                    <a:pt x="7437" y="5161"/>
                  </a:cubicBezTo>
                  <a:cubicBezTo>
                    <a:pt x="7225" y="4525"/>
                    <a:pt x="6730" y="3959"/>
                    <a:pt x="6023" y="3818"/>
                  </a:cubicBezTo>
                  <a:cubicBezTo>
                    <a:pt x="5599" y="3747"/>
                    <a:pt x="5175" y="3818"/>
                    <a:pt x="4821" y="4171"/>
                  </a:cubicBezTo>
                  <a:cubicBezTo>
                    <a:pt x="4468" y="4525"/>
                    <a:pt x="4397" y="4949"/>
                    <a:pt x="4468" y="5373"/>
                  </a:cubicBezTo>
                  <a:cubicBezTo>
                    <a:pt x="4468" y="5373"/>
                    <a:pt x="4468" y="5373"/>
                    <a:pt x="4468" y="5444"/>
                  </a:cubicBezTo>
                  <a:lnTo>
                    <a:pt x="4468" y="5090"/>
                  </a:lnTo>
                  <a:cubicBezTo>
                    <a:pt x="4468" y="5090"/>
                    <a:pt x="4468" y="5373"/>
                    <a:pt x="4468" y="5514"/>
                  </a:cubicBezTo>
                  <a:lnTo>
                    <a:pt x="4468" y="5090"/>
                  </a:lnTo>
                  <a:cubicBezTo>
                    <a:pt x="4468" y="5090"/>
                    <a:pt x="4468" y="5232"/>
                    <a:pt x="4468" y="5303"/>
                  </a:cubicBezTo>
                  <a:lnTo>
                    <a:pt x="4609" y="4949"/>
                  </a:lnTo>
                  <a:cubicBezTo>
                    <a:pt x="4609" y="4949"/>
                    <a:pt x="4539" y="5161"/>
                    <a:pt x="4468" y="5232"/>
                  </a:cubicBezTo>
                  <a:lnTo>
                    <a:pt x="4751" y="4878"/>
                  </a:lnTo>
                  <a:cubicBezTo>
                    <a:pt x="4751" y="4878"/>
                    <a:pt x="4609" y="5090"/>
                    <a:pt x="4468" y="5161"/>
                  </a:cubicBezTo>
                  <a:lnTo>
                    <a:pt x="4821" y="4878"/>
                  </a:lnTo>
                  <a:cubicBezTo>
                    <a:pt x="4821" y="4878"/>
                    <a:pt x="4680" y="4949"/>
                    <a:pt x="4609" y="5019"/>
                  </a:cubicBezTo>
                  <a:lnTo>
                    <a:pt x="5033" y="4808"/>
                  </a:lnTo>
                  <a:cubicBezTo>
                    <a:pt x="5033" y="4808"/>
                    <a:pt x="4539" y="4949"/>
                    <a:pt x="4326" y="5019"/>
                  </a:cubicBezTo>
                  <a:lnTo>
                    <a:pt x="4821" y="5019"/>
                  </a:lnTo>
                  <a:cubicBezTo>
                    <a:pt x="4821" y="5019"/>
                    <a:pt x="4468" y="5019"/>
                    <a:pt x="4326" y="4949"/>
                  </a:cubicBezTo>
                  <a:lnTo>
                    <a:pt x="4821" y="4949"/>
                  </a:lnTo>
                  <a:cubicBezTo>
                    <a:pt x="4821" y="4949"/>
                    <a:pt x="4468" y="4949"/>
                    <a:pt x="4256" y="4878"/>
                  </a:cubicBezTo>
                  <a:lnTo>
                    <a:pt x="4751" y="5090"/>
                  </a:lnTo>
                  <a:cubicBezTo>
                    <a:pt x="4751" y="5090"/>
                    <a:pt x="4397" y="4949"/>
                    <a:pt x="4256" y="4808"/>
                  </a:cubicBezTo>
                  <a:lnTo>
                    <a:pt x="4680" y="5161"/>
                  </a:lnTo>
                  <a:cubicBezTo>
                    <a:pt x="4680" y="5161"/>
                    <a:pt x="4397" y="4878"/>
                    <a:pt x="4256" y="4666"/>
                  </a:cubicBezTo>
                  <a:lnTo>
                    <a:pt x="4609" y="5090"/>
                  </a:lnTo>
                  <a:cubicBezTo>
                    <a:pt x="4609" y="5090"/>
                    <a:pt x="4397" y="4737"/>
                    <a:pt x="4256" y="4525"/>
                  </a:cubicBezTo>
                  <a:lnTo>
                    <a:pt x="4468" y="5019"/>
                  </a:lnTo>
                  <a:cubicBezTo>
                    <a:pt x="4468" y="5019"/>
                    <a:pt x="4326" y="4595"/>
                    <a:pt x="4326" y="4383"/>
                  </a:cubicBezTo>
                  <a:lnTo>
                    <a:pt x="4326" y="4949"/>
                  </a:lnTo>
                  <a:cubicBezTo>
                    <a:pt x="4326" y="4949"/>
                    <a:pt x="4326" y="4383"/>
                    <a:pt x="4397" y="4100"/>
                  </a:cubicBezTo>
                  <a:lnTo>
                    <a:pt x="4397" y="4666"/>
                  </a:lnTo>
                  <a:cubicBezTo>
                    <a:pt x="4397" y="4666"/>
                    <a:pt x="4397" y="4171"/>
                    <a:pt x="4539" y="3959"/>
                  </a:cubicBezTo>
                  <a:lnTo>
                    <a:pt x="4326" y="4454"/>
                  </a:lnTo>
                  <a:cubicBezTo>
                    <a:pt x="4326" y="4454"/>
                    <a:pt x="4539" y="4100"/>
                    <a:pt x="4680" y="3888"/>
                  </a:cubicBezTo>
                  <a:lnTo>
                    <a:pt x="4326" y="4313"/>
                  </a:lnTo>
                  <a:cubicBezTo>
                    <a:pt x="4326" y="4313"/>
                    <a:pt x="4539" y="4100"/>
                    <a:pt x="4609" y="4030"/>
                  </a:cubicBezTo>
                  <a:lnTo>
                    <a:pt x="4185" y="4383"/>
                  </a:lnTo>
                  <a:cubicBezTo>
                    <a:pt x="4185" y="4383"/>
                    <a:pt x="4397" y="4242"/>
                    <a:pt x="4468" y="4171"/>
                  </a:cubicBezTo>
                  <a:lnTo>
                    <a:pt x="3973" y="4383"/>
                  </a:lnTo>
                  <a:cubicBezTo>
                    <a:pt x="3973" y="4383"/>
                    <a:pt x="4185" y="4383"/>
                    <a:pt x="4256" y="4313"/>
                  </a:cubicBezTo>
                  <a:lnTo>
                    <a:pt x="3690" y="4313"/>
                  </a:lnTo>
                  <a:cubicBezTo>
                    <a:pt x="3690" y="4313"/>
                    <a:pt x="3902" y="4313"/>
                    <a:pt x="4044" y="4383"/>
                  </a:cubicBezTo>
                  <a:lnTo>
                    <a:pt x="3478" y="4383"/>
                  </a:lnTo>
                  <a:cubicBezTo>
                    <a:pt x="3478" y="4383"/>
                    <a:pt x="3690" y="4383"/>
                    <a:pt x="3761" y="4383"/>
                  </a:cubicBezTo>
                  <a:lnTo>
                    <a:pt x="3266" y="4171"/>
                  </a:lnTo>
                  <a:cubicBezTo>
                    <a:pt x="3266" y="4171"/>
                    <a:pt x="3478" y="4313"/>
                    <a:pt x="3619" y="4383"/>
                  </a:cubicBezTo>
                  <a:lnTo>
                    <a:pt x="3195" y="4030"/>
                  </a:lnTo>
                  <a:cubicBezTo>
                    <a:pt x="3195" y="4030"/>
                    <a:pt x="3407" y="4242"/>
                    <a:pt x="3549" y="4383"/>
                  </a:cubicBezTo>
                  <a:lnTo>
                    <a:pt x="3195" y="3959"/>
                  </a:lnTo>
                  <a:cubicBezTo>
                    <a:pt x="3195" y="3959"/>
                    <a:pt x="3337" y="4242"/>
                    <a:pt x="3407" y="4383"/>
                  </a:cubicBezTo>
                  <a:lnTo>
                    <a:pt x="3195" y="3888"/>
                  </a:lnTo>
                  <a:cubicBezTo>
                    <a:pt x="3195" y="3888"/>
                    <a:pt x="3337" y="4383"/>
                    <a:pt x="3407" y="4595"/>
                  </a:cubicBezTo>
                  <a:lnTo>
                    <a:pt x="3407" y="4030"/>
                  </a:lnTo>
                  <a:cubicBezTo>
                    <a:pt x="3407" y="4454"/>
                    <a:pt x="3407" y="4878"/>
                    <a:pt x="3407" y="5303"/>
                  </a:cubicBezTo>
                  <a:lnTo>
                    <a:pt x="3407" y="4737"/>
                  </a:lnTo>
                  <a:cubicBezTo>
                    <a:pt x="3407" y="4737"/>
                    <a:pt x="3407" y="5090"/>
                    <a:pt x="3407" y="5232"/>
                  </a:cubicBezTo>
                  <a:lnTo>
                    <a:pt x="3619" y="4737"/>
                  </a:lnTo>
                  <a:cubicBezTo>
                    <a:pt x="3619" y="4737"/>
                    <a:pt x="3549" y="4949"/>
                    <a:pt x="3478" y="5019"/>
                  </a:cubicBezTo>
                  <a:lnTo>
                    <a:pt x="3832" y="4595"/>
                  </a:lnTo>
                  <a:cubicBezTo>
                    <a:pt x="3832" y="4595"/>
                    <a:pt x="3690" y="4737"/>
                    <a:pt x="3690" y="4737"/>
                  </a:cubicBezTo>
                  <a:lnTo>
                    <a:pt x="4114" y="4383"/>
                  </a:lnTo>
                  <a:cubicBezTo>
                    <a:pt x="4114" y="4383"/>
                    <a:pt x="3973" y="4454"/>
                    <a:pt x="3902" y="4525"/>
                  </a:cubicBezTo>
                  <a:lnTo>
                    <a:pt x="4397" y="4313"/>
                  </a:lnTo>
                  <a:cubicBezTo>
                    <a:pt x="4397" y="4313"/>
                    <a:pt x="4185" y="4313"/>
                    <a:pt x="4044" y="4383"/>
                  </a:cubicBezTo>
                  <a:lnTo>
                    <a:pt x="4609" y="4383"/>
                  </a:lnTo>
                  <a:cubicBezTo>
                    <a:pt x="4609" y="4383"/>
                    <a:pt x="4256" y="4383"/>
                    <a:pt x="4114" y="4313"/>
                  </a:cubicBezTo>
                  <a:lnTo>
                    <a:pt x="4680" y="4313"/>
                  </a:lnTo>
                  <a:cubicBezTo>
                    <a:pt x="4680" y="4313"/>
                    <a:pt x="4326" y="4313"/>
                    <a:pt x="4185" y="4313"/>
                  </a:cubicBezTo>
                  <a:lnTo>
                    <a:pt x="4751" y="4525"/>
                  </a:lnTo>
                  <a:cubicBezTo>
                    <a:pt x="4751" y="4525"/>
                    <a:pt x="4468" y="4383"/>
                    <a:pt x="4326" y="4242"/>
                  </a:cubicBezTo>
                  <a:lnTo>
                    <a:pt x="4751" y="4595"/>
                  </a:lnTo>
                  <a:cubicBezTo>
                    <a:pt x="4751" y="4595"/>
                    <a:pt x="4539" y="4383"/>
                    <a:pt x="4397" y="4242"/>
                  </a:cubicBezTo>
                  <a:lnTo>
                    <a:pt x="4751" y="4666"/>
                  </a:lnTo>
                  <a:cubicBezTo>
                    <a:pt x="4751" y="4666"/>
                    <a:pt x="4609" y="4383"/>
                    <a:pt x="4539" y="4242"/>
                  </a:cubicBezTo>
                  <a:lnTo>
                    <a:pt x="4751" y="4808"/>
                  </a:lnTo>
                  <a:cubicBezTo>
                    <a:pt x="4751" y="4808"/>
                    <a:pt x="4680" y="4525"/>
                    <a:pt x="4609" y="4383"/>
                  </a:cubicBezTo>
                  <a:lnTo>
                    <a:pt x="4609" y="4949"/>
                  </a:lnTo>
                  <a:cubicBezTo>
                    <a:pt x="4609" y="4949"/>
                    <a:pt x="4609" y="4666"/>
                    <a:pt x="4680" y="4525"/>
                  </a:cubicBezTo>
                  <a:lnTo>
                    <a:pt x="4680" y="5090"/>
                  </a:lnTo>
                  <a:cubicBezTo>
                    <a:pt x="4680" y="5090"/>
                    <a:pt x="4680" y="4808"/>
                    <a:pt x="4680" y="4666"/>
                  </a:cubicBezTo>
                  <a:lnTo>
                    <a:pt x="4468" y="5232"/>
                  </a:lnTo>
                  <a:cubicBezTo>
                    <a:pt x="4468" y="5232"/>
                    <a:pt x="4609" y="5019"/>
                    <a:pt x="4680" y="4878"/>
                  </a:cubicBezTo>
                  <a:lnTo>
                    <a:pt x="4326" y="5303"/>
                  </a:lnTo>
                  <a:cubicBezTo>
                    <a:pt x="4326" y="5303"/>
                    <a:pt x="4468" y="5161"/>
                    <a:pt x="4539" y="5090"/>
                  </a:cubicBezTo>
                  <a:lnTo>
                    <a:pt x="4114" y="5444"/>
                  </a:lnTo>
                  <a:cubicBezTo>
                    <a:pt x="4114" y="5444"/>
                    <a:pt x="4326" y="5303"/>
                    <a:pt x="4397" y="5232"/>
                  </a:cubicBezTo>
                  <a:lnTo>
                    <a:pt x="3832" y="5444"/>
                  </a:lnTo>
                  <a:cubicBezTo>
                    <a:pt x="3832" y="5444"/>
                    <a:pt x="4044" y="5373"/>
                    <a:pt x="4185" y="5373"/>
                  </a:cubicBezTo>
                  <a:lnTo>
                    <a:pt x="3549" y="5373"/>
                  </a:lnTo>
                  <a:cubicBezTo>
                    <a:pt x="3549" y="5373"/>
                    <a:pt x="3832" y="5373"/>
                    <a:pt x="3973" y="5444"/>
                  </a:cubicBezTo>
                  <a:lnTo>
                    <a:pt x="3337" y="5444"/>
                  </a:lnTo>
                  <a:cubicBezTo>
                    <a:pt x="3337" y="5444"/>
                    <a:pt x="3549" y="5444"/>
                    <a:pt x="3690" y="5444"/>
                  </a:cubicBezTo>
                  <a:lnTo>
                    <a:pt x="3125" y="5232"/>
                  </a:lnTo>
                  <a:cubicBezTo>
                    <a:pt x="3125" y="5232"/>
                    <a:pt x="3266" y="5303"/>
                    <a:pt x="3407" y="5373"/>
                  </a:cubicBezTo>
                  <a:lnTo>
                    <a:pt x="2912" y="5019"/>
                  </a:lnTo>
                  <a:cubicBezTo>
                    <a:pt x="2912" y="5019"/>
                    <a:pt x="3054" y="5161"/>
                    <a:pt x="3125" y="5232"/>
                  </a:cubicBezTo>
                  <a:lnTo>
                    <a:pt x="2771" y="4737"/>
                  </a:lnTo>
                  <a:cubicBezTo>
                    <a:pt x="2771" y="4737"/>
                    <a:pt x="2912" y="4949"/>
                    <a:pt x="2912" y="5019"/>
                  </a:cubicBezTo>
                  <a:lnTo>
                    <a:pt x="2700" y="4454"/>
                  </a:lnTo>
                  <a:cubicBezTo>
                    <a:pt x="2700" y="4454"/>
                    <a:pt x="2842" y="4808"/>
                    <a:pt x="2842" y="4949"/>
                  </a:cubicBezTo>
                  <a:lnTo>
                    <a:pt x="2842" y="4313"/>
                  </a:lnTo>
                  <a:cubicBezTo>
                    <a:pt x="2842" y="4313"/>
                    <a:pt x="2842" y="4808"/>
                    <a:pt x="2771" y="5019"/>
                  </a:cubicBezTo>
                  <a:lnTo>
                    <a:pt x="2771" y="4383"/>
                  </a:lnTo>
                  <a:cubicBezTo>
                    <a:pt x="2771" y="4383"/>
                    <a:pt x="2771" y="4666"/>
                    <a:pt x="2771" y="4808"/>
                  </a:cubicBezTo>
                  <a:lnTo>
                    <a:pt x="2983" y="4242"/>
                  </a:lnTo>
                  <a:cubicBezTo>
                    <a:pt x="2983" y="4242"/>
                    <a:pt x="2842" y="4454"/>
                    <a:pt x="2771" y="4525"/>
                  </a:cubicBezTo>
                  <a:lnTo>
                    <a:pt x="3125" y="4030"/>
                  </a:lnTo>
                  <a:cubicBezTo>
                    <a:pt x="3125" y="4030"/>
                    <a:pt x="2983" y="4171"/>
                    <a:pt x="2983" y="4171"/>
                  </a:cubicBezTo>
                  <a:lnTo>
                    <a:pt x="3478" y="3818"/>
                  </a:lnTo>
                  <a:cubicBezTo>
                    <a:pt x="3478" y="3818"/>
                    <a:pt x="3407" y="3818"/>
                    <a:pt x="3337" y="3888"/>
                  </a:cubicBezTo>
                  <a:lnTo>
                    <a:pt x="3902" y="3676"/>
                  </a:lnTo>
                  <a:cubicBezTo>
                    <a:pt x="3902" y="3676"/>
                    <a:pt x="3761" y="3676"/>
                    <a:pt x="3690" y="3676"/>
                  </a:cubicBezTo>
                  <a:lnTo>
                    <a:pt x="4326" y="3676"/>
                  </a:lnTo>
                  <a:cubicBezTo>
                    <a:pt x="4326" y="3676"/>
                    <a:pt x="4185" y="3606"/>
                    <a:pt x="4044" y="3606"/>
                  </a:cubicBezTo>
                  <a:lnTo>
                    <a:pt x="4680" y="3606"/>
                  </a:lnTo>
                  <a:cubicBezTo>
                    <a:pt x="4680" y="3606"/>
                    <a:pt x="4539" y="3606"/>
                    <a:pt x="4397" y="3606"/>
                  </a:cubicBezTo>
                  <a:lnTo>
                    <a:pt x="4963" y="3818"/>
                  </a:lnTo>
                  <a:cubicBezTo>
                    <a:pt x="4963" y="3818"/>
                    <a:pt x="4821" y="3747"/>
                    <a:pt x="4751" y="3676"/>
                  </a:cubicBezTo>
                  <a:lnTo>
                    <a:pt x="5175" y="4030"/>
                  </a:lnTo>
                  <a:cubicBezTo>
                    <a:pt x="5175" y="4030"/>
                    <a:pt x="5033" y="3888"/>
                    <a:pt x="4963" y="3818"/>
                  </a:cubicBezTo>
                  <a:lnTo>
                    <a:pt x="5316" y="4242"/>
                  </a:lnTo>
                  <a:cubicBezTo>
                    <a:pt x="5316" y="4242"/>
                    <a:pt x="5175" y="4030"/>
                    <a:pt x="5175" y="3959"/>
                  </a:cubicBezTo>
                  <a:lnTo>
                    <a:pt x="5387" y="4525"/>
                  </a:lnTo>
                  <a:cubicBezTo>
                    <a:pt x="5387" y="4525"/>
                    <a:pt x="5387" y="4313"/>
                    <a:pt x="5316" y="4242"/>
                  </a:cubicBezTo>
                  <a:lnTo>
                    <a:pt x="5316" y="4808"/>
                  </a:lnTo>
                  <a:cubicBezTo>
                    <a:pt x="5316" y="4808"/>
                    <a:pt x="5387" y="4595"/>
                    <a:pt x="5387" y="4525"/>
                  </a:cubicBezTo>
                  <a:lnTo>
                    <a:pt x="5387" y="5090"/>
                  </a:lnTo>
                  <a:cubicBezTo>
                    <a:pt x="5387" y="5090"/>
                    <a:pt x="5387" y="4808"/>
                    <a:pt x="5387" y="4666"/>
                  </a:cubicBezTo>
                  <a:lnTo>
                    <a:pt x="5175" y="5232"/>
                  </a:lnTo>
                  <a:cubicBezTo>
                    <a:pt x="5175" y="5232"/>
                    <a:pt x="5316" y="4949"/>
                    <a:pt x="5387" y="4878"/>
                  </a:cubicBezTo>
                  <a:lnTo>
                    <a:pt x="5033" y="5303"/>
                  </a:lnTo>
                  <a:cubicBezTo>
                    <a:pt x="5033" y="5303"/>
                    <a:pt x="5316" y="5019"/>
                    <a:pt x="5458" y="4878"/>
                  </a:cubicBezTo>
                  <a:lnTo>
                    <a:pt x="5033" y="5232"/>
                  </a:lnTo>
                  <a:cubicBezTo>
                    <a:pt x="5033" y="5232"/>
                    <a:pt x="5387" y="5019"/>
                    <a:pt x="5528" y="4949"/>
                  </a:cubicBezTo>
                  <a:lnTo>
                    <a:pt x="5033" y="5161"/>
                  </a:lnTo>
                  <a:cubicBezTo>
                    <a:pt x="5033" y="5161"/>
                    <a:pt x="5104" y="5161"/>
                    <a:pt x="5175" y="5161"/>
                  </a:cubicBezTo>
                  <a:lnTo>
                    <a:pt x="4609" y="5161"/>
                  </a:lnTo>
                  <a:cubicBezTo>
                    <a:pt x="4609" y="5161"/>
                    <a:pt x="4680" y="5161"/>
                    <a:pt x="4751" y="5232"/>
                  </a:cubicBezTo>
                  <a:lnTo>
                    <a:pt x="4185" y="5232"/>
                  </a:lnTo>
                  <a:cubicBezTo>
                    <a:pt x="4185" y="5232"/>
                    <a:pt x="4256" y="5232"/>
                    <a:pt x="4326" y="5232"/>
                  </a:cubicBezTo>
                  <a:lnTo>
                    <a:pt x="3832" y="5019"/>
                  </a:lnTo>
                  <a:cubicBezTo>
                    <a:pt x="3832" y="5019"/>
                    <a:pt x="3902" y="5019"/>
                    <a:pt x="3973" y="5019"/>
                  </a:cubicBezTo>
                  <a:lnTo>
                    <a:pt x="3549" y="4666"/>
                  </a:lnTo>
                  <a:cubicBezTo>
                    <a:pt x="3549" y="4666"/>
                    <a:pt x="3690" y="4808"/>
                    <a:pt x="3761" y="4878"/>
                  </a:cubicBezTo>
                  <a:lnTo>
                    <a:pt x="3407" y="4454"/>
                  </a:lnTo>
                  <a:cubicBezTo>
                    <a:pt x="3407" y="4454"/>
                    <a:pt x="3549" y="4737"/>
                    <a:pt x="3619" y="4878"/>
                  </a:cubicBezTo>
                  <a:lnTo>
                    <a:pt x="3407" y="4383"/>
                  </a:lnTo>
                  <a:cubicBezTo>
                    <a:pt x="3407" y="4383"/>
                    <a:pt x="3478" y="4666"/>
                    <a:pt x="3549" y="4878"/>
                  </a:cubicBezTo>
                  <a:lnTo>
                    <a:pt x="3549" y="4313"/>
                  </a:lnTo>
                  <a:cubicBezTo>
                    <a:pt x="3549" y="4313"/>
                    <a:pt x="3549" y="4595"/>
                    <a:pt x="3478" y="4808"/>
                  </a:cubicBezTo>
                  <a:lnTo>
                    <a:pt x="3478" y="4242"/>
                  </a:lnTo>
                  <a:cubicBezTo>
                    <a:pt x="3478" y="4242"/>
                    <a:pt x="3478" y="4454"/>
                    <a:pt x="3478" y="4595"/>
                  </a:cubicBezTo>
                  <a:lnTo>
                    <a:pt x="3690" y="4100"/>
                  </a:lnTo>
                  <a:cubicBezTo>
                    <a:pt x="3690" y="4100"/>
                    <a:pt x="3690" y="4242"/>
                    <a:pt x="3549" y="4313"/>
                  </a:cubicBezTo>
                  <a:lnTo>
                    <a:pt x="3902" y="3888"/>
                  </a:lnTo>
                  <a:cubicBezTo>
                    <a:pt x="3902" y="3888"/>
                    <a:pt x="3832" y="3959"/>
                    <a:pt x="3761" y="4030"/>
                  </a:cubicBezTo>
                  <a:lnTo>
                    <a:pt x="4185" y="3676"/>
                  </a:lnTo>
                  <a:cubicBezTo>
                    <a:pt x="4185" y="3676"/>
                    <a:pt x="4044" y="3747"/>
                    <a:pt x="3973" y="3818"/>
                  </a:cubicBezTo>
                  <a:lnTo>
                    <a:pt x="4468" y="3606"/>
                  </a:lnTo>
                  <a:cubicBezTo>
                    <a:pt x="4468" y="3606"/>
                    <a:pt x="4326" y="3606"/>
                    <a:pt x="4185" y="3676"/>
                  </a:cubicBezTo>
                  <a:lnTo>
                    <a:pt x="4751" y="3676"/>
                  </a:lnTo>
                  <a:cubicBezTo>
                    <a:pt x="4751" y="3676"/>
                    <a:pt x="4609" y="3676"/>
                    <a:pt x="4468" y="3606"/>
                  </a:cubicBezTo>
                  <a:lnTo>
                    <a:pt x="5033" y="3606"/>
                  </a:lnTo>
                  <a:cubicBezTo>
                    <a:pt x="5033" y="3606"/>
                    <a:pt x="4892" y="3606"/>
                    <a:pt x="4821" y="3606"/>
                  </a:cubicBezTo>
                  <a:lnTo>
                    <a:pt x="5316" y="3818"/>
                  </a:lnTo>
                  <a:cubicBezTo>
                    <a:pt x="5316" y="3818"/>
                    <a:pt x="5246" y="3818"/>
                    <a:pt x="5175" y="3747"/>
                  </a:cubicBezTo>
                  <a:lnTo>
                    <a:pt x="5599" y="4030"/>
                  </a:lnTo>
                  <a:cubicBezTo>
                    <a:pt x="5599" y="4030"/>
                    <a:pt x="5528" y="4030"/>
                    <a:pt x="5458" y="3888"/>
                  </a:cubicBezTo>
                  <a:lnTo>
                    <a:pt x="5740" y="4313"/>
                  </a:lnTo>
                  <a:cubicBezTo>
                    <a:pt x="5740" y="4313"/>
                    <a:pt x="5740" y="4242"/>
                    <a:pt x="5670" y="4171"/>
                  </a:cubicBezTo>
                  <a:lnTo>
                    <a:pt x="5882" y="4666"/>
                  </a:lnTo>
                  <a:cubicBezTo>
                    <a:pt x="5882" y="4666"/>
                    <a:pt x="5882" y="4525"/>
                    <a:pt x="5882" y="4525"/>
                  </a:cubicBezTo>
                  <a:lnTo>
                    <a:pt x="5882" y="5019"/>
                  </a:lnTo>
                  <a:cubicBezTo>
                    <a:pt x="5882" y="5019"/>
                    <a:pt x="5882" y="4878"/>
                    <a:pt x="5882" y="4808"/>
                  </a:cubicBezTo>
                  <a:lnTo>
                    <a:pt x="5882" y="5303"/>
                  </a:lnTo>
                  <a:cubicBezTo>
                    <a:pt x="5882" y="5303"/>
                    <a:pt x="5882" y="5161"/>
                    <a:pt x="5882" y="5090"/>
                  </a:cubicBezTo>
                  <a:lnTo>
                    <a:pt x="5670" y="5585"/>
                  </a:lnTo>
                  <a:cubicBezTo>
                    <a:pt x="5670" y="5585"/>
                    <a:pt x="5670" y="5514"/>
                    <a:pt x="5740" y="5444"/>
                  </a:cubicBezTo>
                  <a:lnTo>
                    <a:pt x="5458" y="5798"/>
                  </a:lnTo>
                  <a:cubicBezTo>
                    <a:pt x="5458" y="5798"/>
                    <a:pt x="5528" y="5727"/>
                    <a:pt x="5599" y="5656"/>
                  </a:cubicBezTo>
                  <a:lnTo>
                    <a:pt x="5246" y="5939"/>
                  </a:lnTo>
                  <a:cubicBezTo>
                    <a:pt x="5246" y="5939"/>
                    <a:pt x="5387" y="5868"/>
                    <a:pt x="5458" y="5798"/>
                  </a:cubicBezTo>
                  <a:lnTo>
                    <a:pt x="5033" y="6009"/>
                  </a:lnTo>
                  <a:cubicBezTo>
                    <a:pt x="5033" y="6009"/>
                    <a:pt x="5175" y="6009"/>
                    <a:pt x="5246" y="6009"/>
                  </a:cubicBezTo>
                  <a:lnTo>
                    <a:pt x="4751" y="6009"/>
                  </a:lnTo>
                  <a:cubicBezTo>
                    <a:pt x="4751" y="6009"/>
                    <a:pt x="4892" y="6009"/>
                    <a:pt x="5033" y="6009"/>
                  </a:cubicBezTo>
                  <a:lnTo>
                    <a:pt x="4539" y="6009"/>
                  </a:lnTo>
                  <a:cubicBezTo>
                    <a:pt x="4539" y="6009"/>
                    <a:pt x="4680" y="6009"/>
                    <a:pt x="4821" y="6009"/>
                  </a:cubicBezTo>
                  <a:cubicBezTo>
                    <a:pt x="5387" y="6222"/>
                    <a:pt x="6165" y="6009"/>
                    <a:pt x="6589" y="5514"/>
                  </a:cubicBezTo>
                  <a:lnTo>
                    <a:pt x="6589" y="5514"/>
                  </a:lnTo>
                  <a:cubicBezTo>
                    <a:pt x="6589" y="5514"/>
                    <a:pt x="6094" y="5798"/>
                    <a:pt x="5811" y="5939"/>
                  </a:cubicBezTo>
                  <a:cubicBezTo>
                    <a:pt x="6023" y="5939"/>
                    <a:pt x="6235" y="5798"/>
                    <a:pt x="6377" y="5656"/>
                  </a:cubicBezTo>
                  <a:cubicBezTo>
                    <a:pt x="6730" y="5444"/>
                    <a:pt x="7013" y="5161"/>
                    <a:pt x="7084" y="4737"/>
                  </a:cubicBezTo>
                  <a:cubicBezTo>
                    <a:pt x="7154" y="4313"/>
                    <a:pt x="7084" y="3888"/>
                    <a:pt x="6942" y="3535"/>
                  </a:cubicBezTo>
                  <a:lnTo>
                    <a:pt x="6942" y="3535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337;p49">
            <a:extLst>
              <a:ext uri="{FF2B5EF4-FFF2-40B4-BE49-F238E27FC236}">
                <a16:creationId xmlns:a16="http://schemas.microsoft.com/office/drawing/2014/main" id="{F026D00E-AE93-1D33-14FA-B9D0415B89FF}"/>
              </a:ext>
            </a:extLst>
          </p:cNvPr>
          <p:cNvSpPr txBox="1">
            <a:spLocks/>
          </p:cNvSpPr>
          <p:nvPr/>
        </p:nvSpPr>
        <p:spPr>
          <a:xfrm>
            <a:off x="2713945" y="976097"/>
            <a:ext cx="3712208" cy="72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Programming and Development</a:t>
            </a:r>
          </a:p>
        </p:txBody>
      </p:sp>
      <p:sp>
        <p:nvSpPr>
          <p:cNvPr id="13" name="Google Shape;1338;p49">
            <a:extLst>
              <a:ext uri="{FF2B5EF4-FFF2-40B4-BE49-F238E27FC236}">
                <a16:creationId xmlns:a16="http://schemas.microsoft.com/office/drawing/2014/main" id="{201F7E00-3C47-407A-E55C-949C1FDF8451}"/>
              </a:ext>
            </a:extLst>
          </p:cNvPr>
          <p:cNvSpPr txBox="1">
            <a:spLocks/>
          </p:cNvSpPr>
          <p:nvPr/>
        </p:nvSpPr>
        <p:spPr>
          <a:xfrm>
            <a:off x="2681851" y="2741952"/>
            <a:ext cx="343861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b="1" dirty="0"/>
              <a:t>Software Development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54"/>
          <p:cNvSpPr txBox="1">
            <a:spLocks noGrp="1"/>
          </p:cNvSpPr>
          <p:nvPr>
            <p:ph type="title"/>
          </p:nvPr>
        </p:nvSpPr>
        <p:spPr>
          <a:xfrm>
            <a:off x="1791900" y="1662750"/>
            <a:ext cx="5560200" cy="11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Hobbies</a:t>
            </a:r>
            <a:endParaRPr dirty="0"/>
          </a:p>
        </p:txBody>
      </p:sp>
      <p:sp>
        <p:nvSpPr>
          <p:cNvPr id="1476" name="Google Shape;1476;p54"/>
          <p:cNvSpPr/>
          <p:nvPr/>
        </p:nvSpPr>
        <p:spPr>
          <a:xfrm rot="10800000" flipH="1">
            <a:off x="-222411" y="3"/>
            <a:ext cx="2495321" cy="1335085"/>
          </a:xfrm>
          <a:custGeom>
            <a:avLst/>
            <a:gdLst/>
            <a:ahLst/>
            <a:cxnLst/>
            <a:rect l="l" t="t" r="r" b="b"/>
            <a:pathLst>
              <a:path w="4557664" h="2438511" extrusionOk="0">
                <a:moveTo>
                  <a:pt x="11122" y="2438512"/>
                </a:moveTo>
                <a:lnTo>
                  <a:pt x="4473871" y="2438512"/>
                </a:lnTo>
                <a:cubicBezTo>
                  <a:pt x="4481681" y="2427463"/>
                  <a:pt x="4489873" y="2416509"/>
                  <a:pt x="4498255" y="2405650"/>
                </a:cubicBezTo>
                <a:cubicBezTo>
                  <a:pt x="4514924" y="2384219"/>
                  <a:pt x="4548928" y="2356883"/>
                  <a:pt x="4516257" y="2320211"/>
                </a:cubicBezTo>
                <a:cubicBezTo>
                  <a:pt x="4512923" y="2316401"/>
                  <a:pt x="4514066" y="2307924"/>
                  <a:pt x="4514447" y="2301638"/>
                </a:cubicBezTo>
                <a:cubicBezTo>
                  <a:pt x="4519115" y="2217151"/>
                  <a:pt x="4516067" y="2131426"/>
                  <a:pt x="4553405" y="2052178"/>
                </a:cubicBezTo>
                <a:cubicBezTo>
                  <a:pt x="4559691" y="2038843"/>
                  <a:pt x="4559596" y="2026841"/>
                  <a:pt x="4549214" y="2017411"/>
                </a:cubicBezTo>
                <a:cubicBezTo>
                  <a:pt x="4507589" y="1979502"/>
                  <a:pt x="4502732" y="1931401"/>
                  <a:pt x="4504732" y="1878823"/>
                </a:cubicBezTo>
                <a:cubicBezTo>
                  <a:pt x="4506065" y="1842723"/>
                  <a:pt x="4502827" y="1805385"/>
                  <a:pt x="4494921" y="1770142"/>
                </a:cubicBezTo>
                <a:cubicBezTo>
                  <a:pt x="4477395" y="1691942"/>
                  <a:pt x="4472251" y="1608027"/>
                  <a:pt x="4411101" y="1546400"/>
                </a:cubicBezTo>
                <a:cubicBezTo>
                  <a:pt x="4347569" y="1482392"/>
                  <a:pt x="4305850" y="1404192"/>
                  <a:pt x="4264702" y="1325611"/>
                </a:cubicBezTo>
                <a:cubicBezTo>
                  <a:pt x="4242509" y="1283224"/>
                  <a:pt x="4232412" y="1237981"/>
                  <a:pt x="4225649" y="1189784"/>
                </a:cubicBezTo>
                <a:cubicBezTo>
                  <a:pt x="4217172" y="1129015"/>
                  <a:pt x="4222887" y="1060054"/>
                  <a:pt x="4168214" y="1013857"/>
                </a:cubicBezTo>
                <a:cubicBezTo>
                  <a:pt x="4116588" y="970233"/>
                  <a:pt x="4079726" y="915940"/>
                  <a:pt x="4043341" y="859552"/>
                </a:cubicBezTo>
                <a:cubicBezTo>
                  <a:pt x="3996954" y="787639"/>
                  <a:pt x="3943805" y="717249"/>
                  <a:pt x="3860747" y="686102"/>
                </a:cubicBezTo>
                <a:cubicBezTo>
                  <a:pt x="3817884" y="670005"/>
                  <a:pt x="3783404" y="628952"/>
                  <a:pt x="3730635" y="638191"/>
                </a:cubicBezTo>
                <a:cubicBezTo>
                  <a:pt x="3724920" y="639239"/>
                  <a:pt x="3714919" y="627904"/>
                  <a:pt x="3710156" y="620284"/>
                </a:cubicBezTo>
                <a:cubicBezTo>
                  <a:pt x="3685010" y="580375"/>
                  <a:pt x="3652435" y="543513"/>
                  <a:pt x="3653768" y="491887"/>
                </a:cubicBezTo>
                <a:cubicBezTo>
                  <a:pt x="3654054" y="481886"/>
                  <a:pt x="3651197" y="471028"/>
                  <a:pt x="3641957" y="467408"/>
                </a:cubicBezTo>
                <a:cubicBezTo>
                  <a:pt x="3576901" y="441691"/>
                  <a:pt x="3524895" y="391780"/>
                  <a:pt x="3457363" y="370253"/>
                </a:cubicBezTo>
                <a:cubicBezTo>
                  <a:pt x="3368780" y="342059"/>
                  <a:pt x="3286008" y="302816"/>
                  <a:pt x="3222667" y="231379"/>
                </a:cubicBezTo>
                <a:cubicBezTo>
                  <a:pt x="3203426" y="209662"/>
                  <a:pt x="3181042" y="192612"/>
                  <a:pt x="3152658" y="184325"/>
                </a:cubicBezTo>
                <a:cubicBezTo>
                  <a:pt x="3068838" y="159846"/>
                  <a:pt x="2993209" y="119269"/>
                  <a:pt x="2921486" y="69835"/>
                </a:cubicBezTo>
                <a:cubicBezTo>
                  <a:pt x="2871289" y="35259"/>
                  <a:pt x="2820807" y="-11604"/>
                  <a:pt x="2753370" y="13732"/>
                </a:cubicBezTo>
                <a:cubicBezTo>
                  <a:pt x="2688505" y="38116"/>
                  <a:pt x="2624401" y="60500"/>
                  <a:pt x="2555726" y="72883"/>
                </a:cubicBezTo>
                <a:cubicBezTo>
                  <a:pt x="2504577" y="82122"/>
                  <a:pt x="2456190" y="108697"/>
                  <a:pt x="2406755" y="68977"/>
                </a:cubicBezTo>
                <a:cubicBezTo>
                  <a:pt x="2400945" y="64310"/>
                  <a:pt x="2388181" y="66215"/>
                  <a:pt x="2379133" y="68025"/>
                </a:cubicBezTo>
                <a:cubicBezTo>
                  <a:pt x="2346557" y="74597"/>
                  <a:pt x="2322268" y="61738"/>
                  <a:pt x="2296456" y="42498"/>
                </a:cubicBezTo>
                <a:cubicBezTo>
                  <a:pt x="2247878" y="6112"/>
                  <a:pt x="2190061" y="-7985"/>
                  <a:pt x="2131102" y="4398"/>
                </a:cubicBezTo>
                <a:cubicBezTo>
                  <a:pt x="2068046" y="17638"/>
                  <a:pt x="2004991" y="34973"/>
                  <a:pt x="1944983" y="58405"/>
                </a:cubicBezTo>
                <a:cubicBezTo>
                  <a:pt x="1873165" y="86408"/>
                  <a:pt x="1789154" y="72025"/>
                  <a:pt x="1724860" y="117460"/>
                </a:cubicBezTo>
                <a:cubicBezTo>
                  <a:pt x="1612275" y="196993"/>
                  <a:pt x="1471591" y="218710"/>
                  <a:pt x="1360815" y="297863"/>
                </a:cubicBezTo>
                <a:cubicBezTo>
                  <a:pt x="1318810" y="327867"/>
                  <a:pt x="1273852" y="337392"/>
                  <a:pt x="1229465" y="355108"/>
                </a:cubicBezTo>
                <a:cubicBezTo>
                  <a:pt x="1188793" y="371396"/>
                  <a:pt x="1144978" y="382921"/>
                  <a:pt x="1107545" y="401971"/>
                </a:cubicBezTo>
                <a:cubicBezTo>
                  <a:pt x="1040394" y="435976"/>
                  <a:pt x="972004" y="461312"/>
                  <a:pt x="899614" y="478838"/>
                </a:cubicBezTo>
                <a:cubicBezTo>
                  <a:pt x="859133" y="488649"/>
                  <a:pt x="820176" y="500365"/>
                  <a:pt x="806746" y="548942"/>
                </a:cubicBezTo>
                <a:cubicBezTo>
                  <a:pt x="801316" y="568468"/>
                  <a:pt x="784933" y="584661"/>
                  <a:pt x="764455" y="591805"/>
                </a:cubicBezTo>
                <a:cubicBezTo>
                  <a:pt x="738070" y="601044"/>
                  <a:pt x="724259" y="620761"/>
                  <a:pt x="712639" y="644287"/>
                </a:cubicBezTo>
                <a:cubicBezTo>
                  <a:pt x="706447" y="656860"/>
                  <a:pt x="699685" y="674196"/>
                  <a:pt x="688731" y="678673"/>
                </a:cubicBezTo>
                <a:cubicBezTo>
                  <a:pt x="644059" y="696961"/>
                  <a:pt x="637105" y="734489"/>
                  <a:pt x="632248" y="774875"/>
                </a:cubicBezTo>
                <a:cubicBezTo>
                  <a:pt x="628914" y="802974"/>
                  <a:pt x="619008" y="823453"/>
                  <a:pt x="583575" y="815928"/>
                </a:cubicBezTo>
                <a:cubicBezTo>
                  <a:pt x="563001" y="811546"/>
                  <a:pt x="546332" y="821738"/>
                  <a:pt x="535283" y="839359"/>
                </a:cubicBezTo>
                <a:cubicBezTo>
                  <a:pt x="525472" y="854885"/>
                  <a:pt x="513947" y="865553"/>
                  <a:pt x="494040" y="867268"/>
                </a:cubicBezTo>
                <a:cubicBezTo>
                  <a:pt x="463465" y="869935"/>
                  <a:pt x="448796" y="892604"/>
                  <a:pt x="435652" y="917369"/>
                </a:cubicBezTo>
                <a:cubicBezTo>
                  <a:pt x="375358" y="1030336"/>
                  <a:pt x="344593" y="1152351"/>
                  <a:pt x="318970" y="1276843"/>
                </a:cubicBezTo>
                <a:cubicBezTo>
                  <a:pt x="298301" y="1377332"/>
                  <a:pt x="288109" y="1488488"/>
                  <a:pt x="213529" y="1562878"/>
                </a:cubicBezTo>
                <a:cubicBezTo>
                  <a:pt x="152092" y="1624124"/>
                  <a:pt x="128756" y="1697467"/>
                  <a:pt x="96943" y="1770333"/>
                </a:cubicBezTo>
                <a:cubicBezTo>
                  <a:pt x="90561" y="1784906"/>
                  <a:pt x="87608" y="1803766"/>
                  <a:pt x="76559" y="1812815"/>
                </a:cubicBezTo>
                <a:cubicBezTo>
                  <a:pt x="32173" y="1849581"/>
                  <a:pt x="46079" y="1892253"/>
                  <a:pt x="54556" y="1938449"/>
                </a:cubicBezTo>
                <a:cubicBezTo>
                  <a:pt x="71511" y="2030937"/>
                  <a:pt x="75797" y="2122949"/>
                  <a:pt x="42269" y="2214960"/>
                </a:cubicBezTo>
                <a:cubicBezTo>
                  <a:pt x="28267" y="2253346"/>
                  <a:pt x="-3737" y="2287731"/>
                  <a:pt x="359" y="2329736"/>
                </a:cubicBezTo>
                <a:cubicBezTo>
                  <a:pt x="3883" y="2365836"/>
                  <a:pt x="6169" y="2402412"/>
                  <a:pt x="11122" y="2438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dist="57150" dir="5400000" algn="bl" rotWithShape="0">
              <a:srgbClr val="260D03">
                <a:alpha val="8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7" name="Google Shape;1477;p54"/>
          <p:cNvGrpSpPr/>
          <p:nvPr/>
        </p:nvGrpSpPr>
        <p:grpSpPr>
          <a:xfrm rot="518916">
            <a:off x="7568969" y="3722103"/>
            <a:ext cx="848018" cy="1270275"/>
            <a:chOff x="6864687" y="5317457"/>
            <a:chExt cx="323572" cy="484763"/>
          </a:xfrm>
        </p:grpSpPr>
        <p:grpSp>
          <p:nvGrpSpPr>
            <p:cNvPr id="1478" name="Google Shape;1478;p54"/>
            <p:cNvGrpSpPr/>
            <p:nvPr/>
          </p:nvGrpSpPr>
          <p:grpSpPr>
            <a:xfrm>
              <a:off x="6864687" y="5317457"/>
              <a:ext cx="323572" cy="484763"/>
              <a:chOff x="6864687" y="5317457"/>
              <a:chExt cx="323572" cy="484763"/>
            </a:xfrm>
          </p:grpSpPr>
          <p:sp>
            <p:nvSpPr>
              <p:cNvPr id="1479" name="Google Shape;1479;p54"/>
              <p:cNvSpPr/>
              <p:nvPr/>
            </p:nvSpPr>
            <p:spPr>
              <a:xfrm>
                <a:off x="6866146" y="5317457"/>
                <a:ext cx="322113" cy="484763"/>
              </a:xfrm>
              <a:custGeom>
                <a:avLst/>
                <a:gdLst/>
                <a:ahLst/>
                <a:cxnLst/>
                <a:rect l="l" t="t" r="r" b="b"/>
                <a:pathLst>
                  <a:path w="322113" h="484763" extrusionOk="0">
                    <a:moveTo>
                      <a:pt x="230344" y="78162"/>
                    </a:moveTo>
                    <a:cubicBezTo>
                      <a:pt x="212669" y="57376"/>
                      <a:pt x="202205" y="29096"/>
                      <a:pt x="179652" y="14531"/>
                    </a:cubicBezTo>
                    <a:cubicBezTo>
                      <a:pt x="170884" y="8875"/>
                      <a:pt x="160845" y="5694"/>
                      <a:pt x="150735" y="3502"/>
                    </a:cubicBezTo>
                    <a:cubicBezTo>
                      <a:pt x="105627" y="-6396"/>
                      <a:pt x="46238" y="6754"/>
                      <a:pt x="1343" y="17359"/>
                    </a:cubicBezTo>
                    <a:lnTo>
                      <a:pt x="142" y="215888"/>
                    </a:lnTo>
                    <a:cubicBezTo>
                      <a:pt x="142" y="215888"/>
                      <a:pt x="0" y="216312"/>
                      <a:pt x="0" y="216524"/>
                    </a:cubicBezTo>
                    <a:lnTo>
                      <a:pt x="0" y="474654"/>
                    </a:lnTo>
                    <a:cubicBezTo>
                      <a:pt x="0" y="480239"/>
                      <a:pt x="4313" y="484764"/>
                      <a:pt x="9615" y="484764"/>
                    </a:cubicBezTo>
                    <a:cubicBezTo>
                      <a:pt x="14918" y="484764"/>
                      <a:pt x="19231" y="480239"/>
                      <a:pt x="19231" y="474654"/>
                    </a:cubicBezTo>
                    <a:lnTo>
                      <a:pt x="19231" y="229392"/>
                    </a:lnTo>
                    <a:cubicBezTo>
                      <a:pt x="27220" y="226493"/>
                      <a:pt x="36128" y="223241"/>
                      <a:pt x="42279" y="220978"/>
                    </a:cubicBezTo>
                    <a:cubicBezTo>
                      <a:pt x="58541" y="215040"/>
                      <a:pt x="74873" y="209171"/>
                      <a:pt x="91841" y="206626"/>
                    </a:cubicBezTo>
                    <a:cubicBezTo>
                      <a:pt x="126908" y="201394"/>
                      <a:pt x="162188" y="210939"/>
                      <a:pt x="197468" y="214262"/>
                    </a:cubicBezTo>
                    <a:cubicBezTo>
                      <a:pt x="218537" y="216241"/>
                      <a:pt x="240525" y="215746"/>
                      <a:pt x="259685" y="206485"/>
                    </a:cubicBezTo>
                    <a:cubicBezTo>
                      <a:pt x="293480" y="190082"/>
                      <a:pt x="311014" y="150631"/>
                      <a:pt x="322114" y="113159"/>
                    </a:cubicBezTo>
                    <a:cubicBezTo>
                      <a:pt x="288602" y="118391"/>
                      <a:pt x="252969" y="104817"/>
                      <a:pt x="230344" y="78162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54"/>
              <p:cNvSpPr/>
              <p:nvPr/>
            </p:nvSpPr>
            <p:spPr>
              <a:xfrm>
                <a:off x="6879554" y="5349257"/>
                <a:ext cx="5185" cy="99016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99016" extrusionOk="0">
                    <a:moveTo>
                      <a:pt x="3277" y="901"/>
                    </a:moveTo>
                    <a:cubicBezTo>
                      <a:pt x="1934" y="33212"/>
                      <a:pt x="-258" y="65735"/>
                      <a:pt x="25" y="98115"/>
                    </a:cubicBezTo>
                    <a:cubicBezTo>
                      <a:pt x="25" y="99317"/>
                      <a:pt x="1792" y="99317"/>
                      <a:pt x="1934" y="98115"/>
                    </a:cubicBezTo>
                    <a:cubicBezTo>
                      <a:pt x="4408" y="65805"/>
                      <a:pt x="4338" y="33283"/>
                      <a:pt x="5186" y="901"/>
                    </a:cubicBezTo>
                    <a:cubicBezTo>
                      <a:pt x="5186" y="-300"/>
                      <a:pt x="3348" y="-300"/>
                      <a:pt x="3277" y="901"/>
                    </a:cubicBezTo>
                    <a:lnTo>
                      <a:pt x="3277" y="90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54"/>
              <p:cNvSpPr/>
              <p:nvPr/>
            </p:nvSpPr>
            <p:spPr>
              <a:xfrm>
                <a:off x="6878554" y="5459111"/>
                <a:ext cx="3198" cy="17955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17955" extrusionOk="0">
                    <a:moveTo>
                      <a:pt x="1520" y="351"/>
                    </a:moveTo>
                    <a:cubicBezTo>
                      <a:pt x="389" y="2755"/>
                      <a:pt x="389" y="5724"/>
                      <a:pt x="177" y="8340"/>
                    </a:cubicBezTo>
                    <a:cubicBezTo>
                      <a:pt x="-35" y="11168"/>
                      <a:pt x="-106" y="13996"/>
                      <a:pt x="247" y="16754"/>
                    </a:cubicBezTo>
                    <a:cubicBezTo>
                      <a:pt x="318" y="17390"/>
                      <a:pt x="672" y="17885"/>
                      <a:pt x="1308" y="17956"/>
                    </a:cubicBezTo>
                    <a:cubicBezTo>
                      <a:pt x="1874" y="17956"/>
                      <a:pt x="2581" y="17673"/>
                      <a:pt x="2651" y="17036"/>
                    </a:cubicBezTo>
                    <a:cubicBezTo>
                      <a:pt x="3146" y="14279"/>
                      <a:pt x="3288" y="11380"/>
                      <a:pt x="3146" y="8552"/>
                    </a:cubicBezTo>
                    <a:cubicBezTo>
                      <a:pt x="3146" y="7209"/>
                      <a:pt x="3146" y="5795"/>
                      <a:pt x="3005" y="4381"/>
                    </a:cubicBezTo>
                    <a:cubicBezTo>
                      <a:pt x="2864" y="2967"/>
                      <a:pt x="2651" y="1553"/>
                      <a:pt x="2156" y="280"/>
                    </a:cubicBezTo>
                    <a:cubicBezTo>
                      <a:pt x="2086" y="-2"/>
                      <a:pt x="1661" y="-144"/>
                      <a:pt x="1520" y="210"/>
                    </a:cubicBezTo>
                    <a:lnTo>
                      <a:pt x="1520" y="21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54"/>
              <p:cNvSpPr/>
              <p:nvPr/>
            </p:nvSpPr>
            <p:spPr>
              <a:xfrm>
                <a:off x="6879375" y="5486329"/>
                <a:ext cx="3164" cy="32699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2699" extrusionOk="0">
                    <a:moveTo>
                      <a:pt x="840" y="636"/>
                    </a:moveTo>
                    <a:cubicBezTo>
                      <a:pt x="416" y="5939"/>
                      <a:pt x="204" y="11171"/>
                      <a:pt x="133" y="16473"/>
                    </a:cubicBezTo>
                    <a:cubicBezTo>
                      <a:pt x="62" y="21776"/>
                      <a:pt x="-291" y="26866"/>
                      <a:pt x="557" y="31957"/>
                    </a:cubicBezTo>
                    <a:cubicBezTo>
                      <a:pt x="699" y="32947"/>
                      <a:pt x="2396" y="32947"/>
                      <a:pt x="2607" y="31957"/>
                    </a:cubicBezTo>
                    <a:cubicBezTo>
                      <a:pt x="3456" y="26866"/>
                      <a:pt x="3102" y="21564"/>
                      <a:pt x="3032" y="16473"/>
                    </a:cubicBezTo>
                    <a:cubicBezTo>
                      <a:pt x="2961" y="11383"/>
                      <a:pt x="2678" y="5939"/>
                      <a:pt x="2325" y="636"/>
                    </a:cubicBezTo>
                    <a:cubicBezTo>
                      <a:pt x="2325" y="-212"/>
                      <a:pt x="1052" y="-212"/>
                      <a:pt x="981" y="636"/>
                    </a:cubicBezTo>
                    <a:lnTo>
                      <a:pt x="981" y="63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54"/>
              <p:cNvSpPr/>
              <p:nvPr/>
            </p:nvSpPr>
            <p:spPr>
              <a:xfrm>
                <a:off x="6866027" y="5774949"/>
                <a:ext cx="20993" cy="13329"/>
              </a:xfrm>
              <a:custGeom>
                <a:avLst/>
                <a:gdLst/>
                <a:ahLst/>
                <a:cxnLst/>
                <a:rect l="l" t="t" r="r" b="b"/>
                <a:pathLst>
                  <a:path w="20993" h="13329" extrusionOk="0">
                    <a:moveTo>
                      <a:pt x="331" y="12495"/>
                    </a:moveTo>
                    <a:cubicBezTo>
                      <a:pt x="1038" y="13061"/>
                      <a:pt x="2240" y="13131"/>
                      <a:pt x="3088" y="13273"/>
                    </a:cubicBezTo>
                    <a:cubicBezTo>
                      <a:pt x="4149" y="13414"/>
                      <a:pt x="5139" y="13273"/>
                      <a:pt x="6199" y="13061"/>
                    </a:cubicBezTo>
                    <a:cubicBezTo>
                      <a:pt x="8249" y="12707"/>
                      <a:pt x="10300" y="11930"/>
                      <a:pt x="12067" y="10869"/>
                    </a:cubicBezTo>
                    <a:cubicBezTo>
                      <a:pt x="13835" y="9809"/>
                      <a:pt x="15531" y="8465"/>
                      <a:pt x="17016" y="6980"/>
                    </a:cubicBezTo>
                    <a:cubicBezTo>
                      <a:pt x="17794" y="6274"/>
                      <a:pt x="18501" y="5496"/>
                      <a:pt x="19208" y="4647"/>
                    </a:cubicBezTo>
                    <a:cubicBezTo>
                      <a:pt x="19915" y="3799"/>
                      <a:pt x="20763" y="2809"/>
                      <a:pt x="20976" y="1678"/>
                    </a:cubicBezTo>
                    <a:cubicBezTo>
                      <a:pt x="21117" y="688"/>
                      <a:pt x="20410" y="-231"/>
                      <a:pt x="19350" y="52"/>
                    </a:cubicBezTo>
                    <a:cubicBezTo>
                      <a:pt x="17582" y="547"/>
                      <a:pt x="16168" y="2455"/>
                      <a:pt x="14966" y="3728"/>
                    </a:cubicBezTo>
                    <a:cubicBezTo>
                      <a:pt x="13623" y="5142"/>
                      <a:pt x="12279" y="6485"/>
                      <a:pt x="10724" y="7546"/>
                    </a:cubicBezTo>
                    <a:cubicBezTo>
                      <a:pt x="9169" y="8607"/>
                      <a:pt x="7613" y="9596"/>
                      <a:pt x="5916" y="10162"/>
                    </a:cubicBezTo>
                    <a:cubicBezTo>
                      <a:pt x="5068" y="10445"/>
                      <a:pt x="4149" y="10657"/>
                      <a:pt x="3230" y="10799"/>
                    </a:cubicBezTo>
                    <a:cubicBezTo>
                      <a:pt x="2310" y="10940"/>
                      <a:pt x="1320" y="10940"/>
                      <a:pt x="472" y="11223"/>
                    </a:cubicBezTo>
                    <a:cubicBezTo>
                      <a:pt x="-93" y="11435"/>
                      <a:pt x="-164" y="12142"/>
                      <a:pt x="331" y="12495"/>
                    </a:cubicBezTo>
                    <a:lnTo>
                      <a:pt x="331" y="1249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54"/>
              <p:cNvSpPr/>
              <p:nvPr/>
            </p:nvSpPr>
            <p:spPr>
              <a:xfrm>
                <a:off x="6864687" y="5760036"/>
                <a:ext cx="19158" cy="14768"/>
              </a:xfrm>
              <a:custGeom>
                <a:avLst/>
                <a:gdLst/>
                <a:ahLst/>
                <a:cxnLst/>
                <a:rect l="l" t="t" r="r" b="b"/>
                <a:pathLst>
                  <a:path w="19158" h="14768" extrusionOk="0">
                    <a:moveTo>
                      <a:pt x="681" y="14541"/>
                    </a:moveTo>
                    <a:cubicBezTo>
                      <a:pt x="2731" y="15107"/>
                      <a:pt x="4993" y="14541"/>
                      <a:pt x="6832" y="13693"/>
                    </a:cubicBezTo>
                    <a:cubicBezTo>
                      <a:pt x="8670" y="12844"/>
                      <a:pt x="10649" y="11854"/>
                      <a:pt x="12488" y="10723"/>
                    </a:cubicBezTo>
                    <a:cubicBezTo>
                      <a:pt x="14326" y="9592"/>
                      <a:pt x="16164" y="8319"/>
                      <a:pt x="17437" y="6623"/>
                    </a:cubicBezTo>
                    <a:cubicBezTo>
                      <a:pt x="18639" y="4996"/>
                      <a:pt x="19770" y="2663"/>
                      <a:pt x="18780" y="683"/>
                    </a:cubicBezTo>
                    <a:cubicBezTo>
                      <a:pt x="18427" y="-94"/>
                      <a:pt x="17225" y="-236"/>
                      <a:pt x="16659" y="401"/>
                    </a:cubicBezTo>
                    <a:cubicBezTo>
                      <a:pt x="16094" y="1037"/>
                      <a:pt x="15740" y="1815"/>
                      <a:pt x="15387" y="2522"/>
                    </a:cubicBezTo>
                    <a:cubicBezTo>
                      <a:pt x="15033" y="3229"/>
                      <a:pt x="14609" y="3794"/>
                      <a:pt x="14114" y="4360"/>
                    </a:cubicBezTo>
                    <a:cubicBezTo>
                      <a:pt x="12983" y="5703"/>
                      <a:pt x="11639" y="6764"/>
                      <a:pt x="10225" y="7754"/>
                    </a:cubicBezTo>
                    <a:cubicBezTo>
                      <a:pt x="8811" y="8744"/>
                      <a:pt x="7256" y="9804"/>
                      <a:pt x="5701" y="10723"/>
                    </a:cubicBezTo>
                    <a:cubicBezTo>
                      <a:pt x="4145" y="11642"/>
                      <a:pt x="2378" y="12208"/>
                      <a:pt x="610" y="12844"/>
                    </a:cubicBezTo>
                    <a:cubicBezTo>
                      <a:pt x="-168" y="13127"/>
                      <a:pt x="-238" y="14258"/>
                      <a:pt x="610" y="14470"/>
                    </a:cubicBezTo>
                    <a:lnTo>
                      <a:pt x="610" y="1447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54"/>
              <p:cNvSpPr/>
              <p:nvPr/>
            </p:nvSpPr>
            <p:spPr>
              <a:xfrm>
                <a:off x="6866782" y="5742299"/>
                <a:ext cx="1901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13966" extrusionOk="0">
                    <a:moveTo>
                      <a:pt x="283" y="12835"/>
                    </a:moveTo>
                    <a:cubicBezTo>
                      <a:pt x="637" y="13047"/>
                      <a:pt x="778" y="13401"/>
                      <a:pt x="1203" y="13613"/>
                    </a:cubicBezTo>
                    <a:cubicBezTo>
                      <a:pt x="1698" y="13825"/>
                      <a:pt x="2192" y="13966"/>
                      <a:pt x="2687" y="13966"/>
                    </a:cubicBezTo>
                    <a:cubicBezTo>
                      <a:pt x="3748" y="13966"/>
                      <a:pt x="4738" y="13542"/>
                      <a:pt x="5657" y="13189"/>
                    </a:cubicBezTo>
                    <a:cubicBezTo>
                      <a:pt x="7495" y="12482"/>
                      <a:pt x="9333" y="11634"/>
                      <a:pt x="10889" y="10573"/>
                    </a:cubicBezTo>
                    <a:cubicBezTo>
                      <a:pt x="12444" y="9512"/>
                      <a:pt x="14070" y="8169"/>
                      <a:pt x="15484" y="6755"/>
                    </a:cubicBezTo>
                    <a:cubicBezTo>
                      <a:pt x="16898" y="5341"/>
                      <a:pt x="18312" y="3715"/>
                      <a:pt x="18949" y="1664"/>
                    </a:cubicBezTo>
                    <a:cubicBezTo>
                      <a:pt x="19373" y="250"/>
                      <a:pt x="17676" y="-456"/>
                      <a:pt x="16686" y="321"/>
                    </a:cubicBezTo>
                    <a:cubicBezTo>
                      <a:pt x="15343" y="1382"/>
                      <a:pt x="14424" y="2796"/>
                      <a:pt x="13222" y="4069"/>
                    </a:cubicBezTo>
                    <a:cubicBezTo>
                      <a:pt x="12020" y="5341"/>
                      <a:pt x="10889" y="6401"/>
                      <a:pt x="9545" y="7391"/>
                    </a:cubicBezTo>
                    <a:cubicBezTo>
                      <a:pt x="8202" y="8381"/>
                      <a:pt x="6859" y="9300"/>
                      <a:pt x="5374" y="10078"/>
                    </a:cubicBezTo>
                    <a:cubicBezTo>
                      <a:pt x="4667" y="10502"/>
                      <a:pt x="3889" y="10856"/>
                      <a:pt x="3112" y="11139"/>
                    </a:cubicBezTo>
                    <a:cubicBezTo>
                      <a:pt x="2687" y="11280"/>
                      <a:pt x="2263" y="11350"/>
                      <a:pt x="1768" y="11492"/>
                    </a:cubicBezTo>
                    <a:cubicBezTo>
                      <a:pt x="1485" y="11563"/>
                      <a:pt x="920" y="11845"/>
                      <a:pt x="708" y="11775"/>
                    </a:cubicBezTo>
                    <a:cubicBezTo>
                      <a:pt x="72" y="11563"/>
                      <a:pt x="-282" y="12482"/>
                      <a:pt x="283" y="12835"/>
                    </a:cubicBezTo>
                    <a:lnTo>
                      <a:pt x="283" y="1283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54"/>
              <p:cNvSpPr/>
              <p:nvPr/>
            </p:nvSpPr>
            <p:spPr>
              <a:xfrm>
                <a:off x="6866572" y="5724288"/>
                <a:ext cx="18288" cy="1446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4465" extrusionOk="0">
                    <a:moveTo>
                      <a:pt x="988" y="14373"/>
                    </a:moveTo>
                    <a:cubicBezTo>
                      <a:pt x="4452" y="13595"/>
                      <a:pt x="7916" y="12110"/>
                      <a:pt x="10886" y="10060"/>
                    </a:cubicBezTo>
                    <a:cubicBezTo>
                      <a:pt x="13855" y="8010"/>
                      <a:pt x="16613" y="5323"/>
                      <a:pt x="18168" y="1929"/>
                    </a:cubicBezTo>
                    <a:cubicBezTo>
                      <a:pt x="18734" y="728"/>
                      <a:pt x="17178" y="-757"/>
                      <a:pt x="16189" y="445"/>
                    </a:cubicBezTo>
                    <a:cubicBezTo>
                      <a:pt x="14067" y="3061"/>
                      <a:pt x="11875" y="5677"/>
                      <a:pt x="9260" y="7869"/>
                    </a:cubicBezTo>
                    <a:cubicBezTo>
                      <a:pt x="6644" y="10060"/>
                      <a:pt x="3745" y="11757"/>
                      <a:pt x="563" y="12888"/>
                    </a:cubicBezTo>
                    <a:cubicBezTo>
                      <a:pt x="-426" y="13242"/>
                      <a:pt x="-2" y="14656"/>
                      <a:pt x="988" y="14444"/>
                    </a:cubicBezTo>
                    <a:lnTo>
                      <a:pt x="988" y="1444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54"/>
              <p:cNvSpPr/>
              <p:nvPr/>
            </p:nvSpPr>
            <p:spPr>
              <a:xfrm>
                <a:off x="6865614" y="5704378"/>
                <a:ext cx="19739" cy="14604"/>
              </a:xfrm>
              <a:custGeom>
                <a:avLst/>
                <a:gdLst/>
                <a:ahLst/>
                <a:cxnLst/>
                <a:rect l="l" t="t" r="r" b="b"/>
                <a:pathLst>
                  <a:path w="19739" h="14604" extrusionOk="0">
                    <a:moveTo>
                      <a:pt x="531" y="14486"/>
                    </a:moveTo>
                    <a:cubicBezTo>
                      <a:pt x="2511" y="14840"/>
                      <a:pt x="4632" y="14345"/>
                      <a:pt x="6541" y="13779"/>
                    </a:cubicBezTo>
                    <a:cubicBezTo>
                      <a:pt x="8450" y="13214"/>
                      <a:pt x="10430" y="12224"/>
                      <a:pt x="12127" y="11093"/>
                    </a:cubicBezTo>
                    <a:cubicBezTo>
                      <a:pt x="15662" y="8759"/>
                      <a:pt x="18489" y="5436"/>
                      <a:pt x="19692" y="1336"/>
                    </a:cubicBezTo>
                    <a:cubicBezTo>
                      <a:pt x="20045" y="134"/>
                      <a:pt x="18348" y="-502"/>
                      <a:pt x="17712" y="488"/>
                    </a:cubicBezTo>
                    <a:cubicBezTo>
                      <a:pt x="15732" y="3528"/>
                      <a:pt x="13470" y="6426"/>
                      <a:pt x="10571" y="8618"/>
                    </a:cubicBezTo>
                    <a:cubicBezTo>
                      <a:pt x="9086" y="9749"/>
                      <a:pt x="7531" y="10598"/>
                      <a:pt x="5834" y="11375"/>
                    </a:cubicBezTo>
                    <a:cubicBezTo>
                      <a:pt x="4137" y="12153"/>
                      <a:pt x="2299" y="12365"/>
                      <a:pt x="531" y="13001"/>
                    </a:cubicBezTo>
                    <a:cubicBezTo>
                      <a:pt x="-105" y="13214"/>
                      <a:pt x="-246" y="14274"/>
                      <a:pt x="531" y="14415"/>
                    </a:cubicBezTo>
                    <a:lnTo>
                      <a:pt x="531" y="1441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54"/>
              <p:cNvSpPr/>
              <p:nvPr/>
            </p:nvSpPr>
            <p:spPr>
              <a:xfrm>
                <a:off x="6865364" y="5684469"/>
                <a:ext cx="18250" cy="14245"/>
              </a:xfrm>
              <a:custGeom>
                <a:avLst/>
                <a:gdLst/>
                <a:ahLst/>
                <a:cxnLst/>
                <a:rect l="l" t="t" r="r" b="b"/>
                <a:pathLst>
                  <a:path w="18250" h="14245" extrusionOk="0">
                    <a:moveTo>
                      <a:pt x="1064" y="14246"/>
                    </a:moveTo>
                    <a:cubicBezTo>
                      <a:pt x="4741" y="13751"/>
                      <a:pt x="7923" y="11771"/>
                      <a:pt x="10821" y="9650"/>
                    </a:cubicBezTo>
                    <a:cubicBezTo>
                      <a:pt x="12306" y="8589"/>
                      <a:pt x="13720" y="7458"/>
                      <a:pt x="14993" y="6186"/>
                    </a:cubicBezTo>
                    <a:cubicBezTo>
                      <a:pt x="16407" y="4842"/>
                      <a:pt x="17467" y="3428"/>
                      <a:pt x="18174" y="1519"/>
                    </a:cubicBezTo>
                    <a:cubicBezTo>
                      <a:pt x="18669" y="105"/>
                      <a:pt x="16619" y="-531"/>
                      <a:pt x="15912" y="530"/>
                    </a:cubicBezTo>
                    <a:cubicBezTo>
                      <a:pt x="14074" y="3216"/>
                      <a:pt x="11387" y="5196"/>
                      <a:pt x="8983" y="7317"/>
                    </a:cubicBezTo>
                    <a:cubicBezTo>
                      <a:pt x="6579" y="9438"/>
                      <a:pt x="3893" y="11559"/>
                      <a:pt x="640" y="12407"/>
                    </a:cubicBezTo>
                    <a:cubicBezTo>
                      <a:pt x="-491" y="12690"/>
                      <a:pt x="4" y="14246"/>
                      <a:pt x="1135" y="14104"/>
                    </a:cubicBezTo>
                    <a:lnTo>
                      <a:pt x="1135" y="1410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4"/>
              <p:cNvSpPr/>
              <p:nvPr/>
            </p:nvSpPr>
            <p:spPr>
              <a:xfrm>
                <a:off x="6866130" y="5663722"/>
                <a:ext cx="18051" cy="14560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4560" extrusionOk="0">
                    <a:moveTo>
                      <a:pt x="511" y="14207"/>
                    </a:moveTo>
                    <a:cubicBezTo>
                      <a:pt x="935" y="14277"/>
                      <a:pt x="1218" y="14560"/>
                      <a:pt x="1642" y="14560"/>
                    </a:cubicBezTo>
                    <a:cubicBezTo>
                      <a:pt x="2137" y="14560"/>
                      <a:pt x="2632" y="14489"/>
                      <a:pt x="3127" y="14348"/>
                    </a:cubicBezTo>
                    <a:cubicBezTo>
                      <a:pt x="4117" y="14136"/>
                      <a:pt x="5036" y="13712"/>
                      <a:pt x="5955" y="13287"/>
                    </a:cubicBezTo>
                    <a:cubicBezTo>
                      <a:pt x="7864" y="12439"/>
                      <a:pt x="9702" y="11590"/>
                      <a:pt x="11469" y="10459"/>
                    </a:cubicBezTo>
                    <a:cubicBezTo>
                      <a:pt x="13025" y="9469"/>
                      <a:pt x="14580" y="8268"/>
                      <a:pt x="15782" y="6783"/>
                    </a:cubicBezTo>
                    <a:cubicBezTo>
                      <a:pt x="17055" y="5157"/>
                      <a:pt x="17833" y="3389"/>
                      <a:pt x="18045" y="1268"/>
                    </a:cubicBezTo>
                    <a:cubicBezTo>
                      <a:pt x="18186" y="-4"/>
                      <a:pt x="16206" y="-499"/>
                      <a:pt x="15641" y="632"/>
                    </a:cubicBezTo>
                    <a:cubicBezTo>
                      <a:pt x="14298" y="3389"/>
                      <a:pt x="12247" y="5934"/>
                      <a:pt x="9773" y="7773"/>
                    </a:cubicBezTo>
                    <a:cubicBezTo>
                      <a:pt x="8359" y="8833"/>
                      <a:pt x="6803" y="9682"/>
                      <a:pt x="5248" y="10530"/>
                    </a:cubicBezTo>
                    <a:cubicBezTo>
                      <a:pt x="4470" y="10954"/>
                      <a:pt x="3763" y="11308"/>
                      <a:pt x="2985" y="11803"/>
                    </a:cubicBezTo>
                    <a:cubicBezTo>
                      <a:pt x="2561" y="12015"/>
                      <a:pt x="2208" y="12227"/>
                      <a:pt x="1783" y="12368"/>
                    </a:cubicBezTo>
                    <a:cubicBezTo>
                      <a:pt x="1642" y="12368"/>
                      <a:pt x="1430" y="12439"/>
                      <a:pt x="1289" y="12509"/>
                    </a:cubicBezTo>
                    <a:cubicBezTo>
                      <a:pt x="1147" y="12509"/>
                      <a:pt x="1006" y="12580"/>
                      <a:pt x="935" y="12722"/>
                    </a:cubicBezTo>
                    <a:cubicBezTo>
                      <a:pt x="935" y="12863"/>
                      <a:pt x="794" y="12863"/>
                      <a:pt x="723" y="12722"/>
                    </a:cubicBezTo>
                    <a:cubicBezTo>
                      <a:pt x="-126" y="12651"/>
                      <a:pt x="-267" y="13994"/>
                      <a:pt x="511" y="14207"/>
                    </a:cubicBezTo>
                    <a:lnTo>
                      <a:pt x="511" y="1420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4"/>
              <p:cNvSpPr/>
              <p:nvPr/>
            </p:nvSpPr>
            <p:spPr>
              <a:xfrm>
                <a:off x="6865876" y="5645819"/>
                <a:ext cx="16516" cy="14787"/>
              </a:xfrm>
              <a:custGeom>
                <a:avLst/>
                <a:gdLst/>
                <a:ahLst/>
                <a:cxnLst/>
                <a:rect l="l" t="t" r="r" b="b"/>
                <a:pathLst>
                  <a:path w="16516" h="14787" extrusionOk="0">
                    <a:moveTo>
                      <a:pt x="835" y="14788"/>
                    </a:moveTo>
                    <a:cubicBezTo>
                      <a:pt x="2532" y="14505"/>
                      <a:pt x="4158" y="13656"/>
                      <a:pt x="5714" y="12808"/>
                    </a:cubicBezTo>
                    <a:cubicBezTo>
                      <a:pt x="7269" y="11960"/>
                      <a:pt x="8683" y="10970"/>
                      <a:pt x="10097" y="9909"/>
                    </a:cubicBezTo>
                    <a:cubicBezTo>
                      <a:pt x="11511" y="8849"/>
                      <a:pt x="12642" y="7647"/>
                      <a:pt x="13774" y="6304"/>
                    </a:cubicBezTo>
                    <a:cubicBezTo>
                      <a:pt x="14339" y="5597"/>
                      <a:pt x="14905" y="4960"/>
                      <a:pt x="15329" y="4112"/>
                    </a:cubicBezTo>
                    <a:cubicBezTo>
                      <a:pt x="15753" y="3263"/>
                      <a:pt x="16107" y="2415"/>
                      <a:pt x="16460" y="1496"/>
                    </a:cubicBezTo>
                    <a:cubicBezTo>
                      <a:pt x="16672" y="930"/>
                      <a:pt x="16248" y="294"/>
                      <a:pt x="15753" y="82"/>
                    </a:cubicBezTo>
                    <a:cubicBezTo>
                      <a:pt x="15187" y="-130"/>
                      <a:pt x="14622" y="82"/>
                      <a:pt x="14268" y="577"/>
                    </a:cubicBezTo>
                    <a:cubicBezTo>
                      <a:pt x="13774" y="1213"/>
                      <a:pt x="13279" y="1779"/>
                      <a:pt x="12784" y="2415"/>
                    </a:cubicBezTo>
                    <a:cubicBezTo>
                      <a:pt x="12289" y="3051"/>
                      <a:pt x="11865" y="3617"/>
                      <a:pt x="11441" y="4253"/>
                    </a:cubicBezTo>
                    <a:cubicBezTo>
                      <a:pt x="10451" y="5526"/>
                      <a:pt x="9320" y="6728"/>
                      <a:pt x="8117" y="7859"/>
                    </a:cubicBezTo>
                    <a:cubicBezTo>
                      <a:pt x="6916" y="8990"/>
                      <a:pt x="5785" y="9980"/>
                      <a:pt x="4512" y="10828"/>
                    </a:cubicBezTo>
                    <a:cubicBezTo>
                      <a:pt x="3239" y="11677"/>
                      <a:pt x="1684" y="12454"/>
                      <a:pt x="340" y="13374"/>
                    </a:cubicBezTo>
                    <a:cubicBezTo>
                      <a:pt x="-366" y="13869"/>
                      <a:pt x="128" y="14859"/>
                      <a:pt x="906" y="14717"/>
                    </a:cubicBezTo>
                    <a:lnTo>
                      <a:pt x="906" y="1471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4"/>
              <p:cNvSpPr/>
              <p:nvPr/>
            </p:nvSpPr>
            <p:spPr>
              <a:xfrm>
                <a:off x="6867042" y="5624509"/>
                <a:ext cx="18955" cy="16192"/>
              </a:xfrm>
              <a:custGeom>
                <a:avLst/>
                <a:gdLst/>
                <a:ahLst/>
                <a:cxnLst/>
                <a:rect l="l" t="t" r="r" b="b"/>
                <a:pathLst>
                  <a:path w="18955" h="16192" extrusionOk="0">
                    <a:moveTo>
                      <a:pt x="588" y="16160"/>
                    </a:moveTo>
                    <a:cubicBezTo>
                      <a:pt x="2709" y="16372"/>
                      <a:pt x="4548" y="15524"/>
                      <a:pt x="6315" y="14393"/>
                    </a:cubicBezTo>
                    <a:cubicBezTo>
                      <a:pt x="8012" y="13332"/>
                      <a:pt x="9638" y="12272"/>
                      <a:pt x="11264" y="11069"/>
                    </a:cubicBezTo>
                    <a:cubicBezTo>
                      <a:pt x="12890" y="9868"/>
                      <a:pt x="14304" y="8595"/>
                      <a:pt x="15648" y="7110"/>
                    </a:cubicBezTo>
                    <a:cubicBezTo>
                      <a:pt x="16355" y="6333"/>
                      <a:pt x="16991" y="5484"/>
                      <a:pt x="17627" y="4636"/>
                    </a:cubicBezTo>
                    <a:cubicBezTo>
                      <a:pt x="18264" y="3787"/>
                      <a:pt x="18617" y="2798"/>
                      <a:pt x="18900" y="1808"/>
                    </a:cubicBezTo>
                    <a:cubicBezTo>
                      <a:pt x="19112" y="1101"/>
                      <a:pt x="18688" y="323"/>
                      <a:pt x="18051" y="111"/>
                    </a:cubicBezTo>
                    <a:cubicBezTo>
                      <a:pt x="17345" y="-172"/>
                      <a:pt x="16637" y="111"/>
                      <a:pt x="16213" y="677"/>
                    </a:cubicBezTo>
                    <a:cubicBezTo>
                      <a:pt x="15648" y="1454"/>
                      <a:pt x="15082" y="2091"/>
                      <a:pt x="14587" y="2868"/>
                    </a:cubicBezTo>
                    <a:cubicBezTo>
                      <a:pt x="14163" y="3575"/>
                      <a:pt x="13668" y="4212"/>
                      <a:pt x="13173" y="4777"/>
                    </a:cubicBezTo>
                    <a:cubicBezTo>
                      <a:pt x="12042" y="6121"/>
                      <a:pt x="10769" y="7393"/>
                      <a:pt x="9426" y="8595"/>
                    </a:cubicBezTo>
                    <a:cubicBezTo>
                      <a:pt x="8083" y="9797"/>
                      <a:pt x="6810" y="10858"/>
                      <a:pt x="5467" y="11847"/>
                    </a:cubicBezTo>
                    <a:cubicBezTo>
                      <a:pt x="3982" y="12979"/>
                      <a:pt x="2356" y="14251"/>
                      <a:pt x="518" y="14605"/>
                    </a:cubicBezTo>
                    <a:cubicBezTo>
                      <a:pt x="-331" y="14817"/>
                      <a:pt x="-48" y="16019"/>
                      <a:pt x="730" y="16089"/>
                    </a:cubicBezTo>
                    <a:lnTo>
                      <a:pt x="730" y="16089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4"/>
              <p:cNvSpPr/>
              <p:nvPr/>
            </p:nvSpPr>
            <p:spPr>
              <a:xfrm>
                <a:off x="6865948" y="5606691"/>
                <a:ext cx="16783" cy="16181"/>
              </a:xfrm>
              <a:custGeom>
                <a:avLst/>
                <a:gdLst/>
                <a:ahLst/>
                <a:cxnLst/>
                <a:rect l="l" t="t" r="r" b="b"/>
                <a:pathLst>
                  <a:path w="16783" h="16181" extrusionOk="0">
                    <a:moveTo>
                      <a:pt x="905" y="16162"/>
                    </a:moveTo>
                    <a:cubicBezTo>
                      <a:pt x="4864" y="16445"/>
                      <a:pt x="8116" y="13546"/>
                      <a:pt x="10803" y="11072"/>
                    </a:cubicBezTo>
                    <a:cubicBezTo>
                      <a:pt x="12217" y="9799"/>
                      <a:pt x="13418" y="8314"/>
                      <a:pt x="14550" y="6758"/>
                    </a:cubicBezTo>
                    <a:cubicBezTo>
                      <a:pt x="15681" y="5203"/>
                      <a:pt x="16317" y="3436"/>
                      <a:pt x="16742" y="1597"/>
                    </a:cubicBezTo>
                    <a:cubicBezTo>
                      <a:pt x="17095" y="254"/>
                      <a:pt x="15115" y="-665"/>
                      <a:pt x="14408" y="607"/>
                    </a:cubicBezTo>
                    <a:cubicBezTo>
                      <a:pt x="13631" y="2092"/>
                      <a:pt x="12641" y="3436"/>
                      <a:pt x="11651" y="4779"/>
                    </a:cubicBezTo>
                    <a:cubicBezTo>
                      <a:pt x="10661" y="6122"/>
                      <a:pt x="9672" y="7324"/>
                      <a:pt x="8611" y="8526"/>
                    </a:cubicBezTo>
                    <a:cubicBezTo>
                      <a:pt x="7550" y="9728"/>
                      <a:pt x="6278" y="10859"/>
                      <a:pt x="5005" y="11920"/>
                    </a:cubicBezTo>
                    <a:cubicBezTo>
                      <a:pt x="3732" y="12980"/>
                      <a:pt x="2318" y="14112"/>
                      <a:pt x="622" y="14394"/>
                    </a:cubicBezTo>
                    <a:cubicBezTo>
                      <a:pt x="-368" y="14607"/>
                      <a:pt x="-85" y="16021"/>
                      <a:pt x="834" y="16091"/>
                    </a:cubicBezTo>
                    <a:lnTo>
                      <a:pt x="834" y="1609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4"/>
              <p:cNvSpPr/>
              <p:nvPr/>
            </p:nvSpPr>
            <p:spPr>
              <a:xfrm>
                <a:off x="6865983" y="5588235"/>
                <a:ext cx="18003" cy="1519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5196" extrusionOk="0">
                    <a:moveTo>
                      <a:pt x="1082" y="15175"/>
                    </a:moveTo>
                    <a:cubicBezTo>
                      <a:pt x="4687" y="14185"/>
                      <a:pt x="7869" y="12630"/>
                      <a:pt x="10838" y="10367"/>
                    </a:cubicBezTo>
                    <a:cubicBezTo>
                      <a:pt x="12323" y="9236"/>
                      <a:pt x="13737" y="8034"/>
                      <a:pt x="14868" y="6620"/>
                    </a:cubicBezTo>
                    <a:cubicBezTo>
                      <a:pt x="15999" y="5206"/>
                      <a:pt x="17060" y="3580"/>
                      <a:pt x="17838" y="1812"/>
                    </a:cubicBezTo>
                    <a:cubicBezTo>
                      <a:pt x="18120" y="1247"/>
                      <a:pt x="18050" y="681"/>
                      <a:pt x="17555" y="257"/>
                    </a:cubicBezTo>
                    <a:cubicBezTo>
                      <a:pt x="17131" y="-97"/>
                      <a:pt x="16353" y="-97"/>
                      <a:pt x="15999" y="328"/>
                    </a:cubicBezTo>
                    <a:cubicBezTo>
                      <a:pt x="11616" y="5630"/>
                      <a:pt x="6596" y="10438"/>
                      <a:pt x="445" y="13549"/>
                    </a:cubicBezTo>
                    <a:cubicBezTo>
                      <a:pt x="-474" y="13973"/>
                      <a:pt x="162" y="15387"/>
                      <a:pt x="1152" y="15175"/>
                    </a:cubicBezTo>
                    <a:lnTo>
                      <a:pt x="1152" y="151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4"/>
              <p:cNvSpPr/>
              <p:nvPr/>
            </p:nvSpPr>
            <p:spPr>
              <a:xfrm>
                <a:off x="6868039" y="5570988"/>
                <a:ext cx="17887" cy="12695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12695" extrusionOk="0">
                    <a:moveTo>
                      <a:pt x="1006" y="12696"/>
                    </a:moveTo>
                    <a:cubicBezTo>
                      <a:pt x="4187" y="11423"/>
                      <a:pt x="7298" y="10009"/>
                      <a:pt x="10268" y="8242"/>
                    </a:cubicBezTo>
                    <a:cubicBezTo>
                      <a:pt x="11681" y="7393"/>
                      <a:pt x="13095" y="6474"/>
                      <a:pt x="14509" y="5555"/>
                    </a:cubicBezTo>
                    <a:cubicBezTo>
                      <a:pt x="15216" y="5060"/>
                      <a:pt x="15924" y="4636"/>
                      <a:pt x="16489" y="4000"/>
                    </a:cubicBezTo>
                    <a:cubicBezTo>
                      <a:pt x="17055" y="3293"/>
                      <a:pt x="17479" y="2586"/>
                      <a:pt x="17832" y="1737"/>
                    </a:cubicBezTo>
                    <a:cubicBezTo>
                      <a:pt x="18044" y="1101"/>
                      <a:pt x="17620" y="323"/>
                      <a:pt x="17055" y="111"/>
                    </a:cubicBezTo>
                    <a:cubicBezTo>
                      <a:pt x="16418" y="-172"/>
                      <a:pt x="15711" y="111"/>
                      <a:pt x="15358" y="677"/>
                    </a:cubicBezTo>
                    <a:cubicBezTo>
                      <a:pt x="15004" y="1242"/>
                      <a:pt x="14439" y="1596"/>
                      <a:pt x="13944" y="1949"/>
                    </a:cubicBezTo>
                    <a:cubicBezTo>
                      <a:pt x="13378" y="2444"/>
                      <a:pt x="12813" y="2939"/>
                      <a:pt x="12176" y="3434"/>
                    </a:cubicBezTo>
                    <a:cubicBezTo>
                      <a:pt x="10974" y="4424"/>
                      <a:pt x="9702" y="5343"/>
                      <a:pt x="8429" y="6191"/>
                    </a:cubicBezTo>
                    <a:cubicBezTo>
                      <a:pt x="5813" y="7959"/>
                      <a:pt x="3197" y="9656"/>
                      <a:pt x="369" y="11140"/>
                    </a:cubicBezTo>
                    <a:cubicBezTo>
                      <a:pt x="-408" y="11564"/>
                      <a:pt x="157" y="12979"/>
                      <a:pt x="1006" y="12625"/>
                    </a:cubicBezTo>
                    <a:lnTo>
                      <a:pt x="1006" y="1262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4"/>
              <p:cNvSpPr/>
              <p:nvPr/>
            </p:nvSpPr>
            <p:spPr>
              <a:xfrm>
                <a:off x="6866058" y="5556927"/>
                <a:ext cx="16611" cy="12084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2084" extrusionOk="0">
                    <a:moveTo>
                      <a:pt x="1289" y="12051"/>
                    </a:moveTo>
                    <a:cubicBezTo>
                      <a:pt x="4259" y="10566"/>
                      <a:pt x="7299" y="9223"/>
                      <a:pt x="10127" y="7597"/>
                    </a:cubicBezTo>
                    <a:cubicBezTo>
                      <a:pt x="11400" y="6890"/>
                      <a:pt x="12602" y="6183"/>
                      <a:pt x="13733" y="5264"/>
                    </a:cubicBezTo>
                    <a:cubicBezTo>
                      <a:pt x="14864" y="4345"/>
                      <a:pt x="15783" y="3072"/>
                      <a:pt x="16490" y="1800"/>
                    </a:cubicBezTo>
                    <a:cubicBezTo>
                      <a:pt x="17056" y="669"/>
                      <a:pt x="15500" y="-675"/>
                      <a:pt x="14652" y="386"/>
                    </a:cubicBezTo>
                    <a:cubicBezTo>
                      <a:pt x="13804" y="1446"/>
                      <a:pt x="12743" y="2224"/>
                      <a:pt x="11683" y="3143"/>
                    </a:cubicBezTo>
                    <a:cubicBezTo>
                      <a:pt x="10622" y="4062"/>
                      <a:pt x="9562" y="4769"/>
                      <a:pt x="8501" y="5476"/>
                    </a:cubicBezTo>
                    <a:cubicBezTo>
                      <a:pt x="5885" y="7173"/>
                      <a:pt x="3269" y="9153"/>
                      <a:pt x="441" y="10566"/>
                    </a:cubicBezTo>
                    <a:cubicBezTo>
                      <a:pt x="-548" y="11061"/>
                      <a:pt x="300" y="12475"/>
                      <a:pt x="1289" y="11980"/>
                    </a:cubicBezTo>
                    <a:lnTo>
                      <a:pt x="1289" y="1198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4"/>
              <p:cNvSpPr/>
              <p:nvPr/>
            </p:nvSpPr>
            <p:spPr>
              <a:xfrm>
                <a:off x="6866404" y="5548150"/>
                <a:ext cx="14956" cy="7727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7727" extrusionOk="0">
                    <a:moveTo>
                      <a:pt x="236" y="6759"/>
                    </a:moveTo>
                    <a:cubicBezTo>
                      <a:pt x="943" y="7820"/>
                      <a:pt x="2145" y="7890"/>
                      <a:pt x="3276" y="7537"/>
                    </a:cubicBezTo>
                    <a:cubicBezTo>
                      <a:pt x="4691" y="7112"/>
                      <a:pt x="6034" y="6547"/>
                      <a:pt x="7307" y="5981"/>
                    </a:cubicBezTo>
                    <a:cubicBezTo>
                      <a:pt x="9922" y="4850"/>
                      <a:pt x="12751" y="3648"/>
                      <a:pt x="14730" y="1598"/>
                    </a:cubicBezTo>
                    <a:cubicBezTo>
                      <a:pt x="15296" y="961"/>
                      <a:pt x="14730" y="-240"/>
                      <a:pt x="13811" y="42"/>
                    </a:cubicBezTo>
                    <a:cubicBezTo>
                      <a:pt x="11478" y="820"/>
                      <a:pt x="9357" y="2234"/>
                      <a:pt x="7165" y="3436"/>
                    </a:cubicBezTo>
                    <a:cubicBezTo>
                      <a:pt x="6105" y="4002"/>
                      <a:pt x="4973" y="4567"/>
                      <a:pt x="3913" y="5062"/>
                    </a:cubicBezTo>
                    <a:cubicBezTo>
                      <a:pt x="3418" y="5274"/>
                      <a:pt x="2923" y="5557"/>
                      <a:pt x="2357" y="5698"/>
                    </a:cubicBezTo>
                    <a:cubicBezTo>
                      <a:pt x="1933" y="5840"/>
                      <a:pt x="1438" y="6052"/>
                      <a:pt x="1014" y="5840"/>
                    </a:cubicBezTo>
                    <a:cubicBezTo>
                      <a:pt x="449" y="5557"/>
                      <a:pt x="-259" y="6193"/>
                      <a:pt x="95" y="6759"/>
                    </a:cubicBezTo>
                    <a:lnTo>
                      <a:pt x="95" y="6759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4"/>
              <p:cNvSpPr/>
              <p:nvPr/>
            </p:nvSpPr>
            <p:spPr>
              <a:xfrm>
                <a:off x="6944153" y="5534295"/>
                <a:ext cx="129801" cy="13527"/>
              </a:xfrm>
              <a:custGeom>
                <a:avLst/>
                <a:gdLst/>
                <a:ahLst/>
                <a:cxnLst/>
                <a:rect l="l" t="t" r="r" b="b"/>
                <a:pathLst>
                  <a:path w="129801" h="13527" extrusionOk="0">
                    <a:moveTo>
                      <a:pt x="1037" y="13403"/>
                    </a:moveTo>
                    <a:cubicBezTo>
                      <a:pt x="10511" y="9514"/>
                      <a:pt x="20055" y="5555"/>
                      <a:pt x="30236" y="3858"/>
                    </a:cubicBezTo>
                    <a:cubicBezTo>
                      <a:pt x="41761" y="1878"/>
                      <a:pt x="53214" y="3929"/>
                      <a:pt x="64527" y="6474"/>
                    </a:cubicBezTo>
                    <a:cubicBezTo>
                      <a:pt x="85737" y="11211"/>
                      <a:pt x="106735" y="14463"/>
                      <a:pt x="128582" y="12978"/>
                    </a:cubicBezTo>
                    <a:cubicBezTo>
                      <a:pt x="130208" y="12837"/>
                      <a:pt x="130208" y="10433"/>
                      <a:pt x="128582" y="10433"/>
                    </a:cubicBezTo>
                    <a:cubicBezTo>
                      <a:pt x="117128" y="10292"/>
                      <a:pt x="105604" y="9656"/>
                      <a:pt x="94291" y="8312"/>
                    </a:cubicBezTo>
                    <a:cubicBezTo>
                      <a:pt x="82979" y="6969"/>
                      <a:pt x="71314" y="4141"/>
                      <a:pt x="59789" y="1878"/>
                    </a:cubicBezTo>
                    <a:cubicBezTo>
                      <a:pt x="50033" y="-30"/>
                      <a:pt x="40135" y="-808"/>
                      <a:pt x="30307" y="1101"/>
                    </a:cubicBezTo>
                    <a:cubicBezTo>
                      <a:pt x="19843" y="3151"/>
                      <a:pt x="10087" y="7605"/>
                      <a:pt x="401" y="11989"/>
                    </a:cubicBezTo>
                    <a:cubicBezTo>
                      <a:pt x="-448" y="12342"/>
                      <a:pt x="188" y="13827"/>
                      <a:pt x="1037" y="13473"/>
                    </a:cubicBezTo>
                    <a:lnTo>
                      <a:pt x="1037" y="1347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54"/>
              <p:cNvSpPr/>
              <p:nvPr/>
            </p:nvSpPr>
            <p:spPr>
              <a:xfrm>
                <a:off x="6980602" y="5549809"/>
                <a:ext cx="45301" cy="6513"/>
              </a:xfrm>
              <a:custGeom>
                <a:avLst/>
                <a:gdLst/>
                <a:ahLst/>
                <a:cxnLst/>
                <a:rect l="l" t="t" r="r" b="b"/>
                <a:pathLst>
                  <a:path w="45301" h="6513" extrusionOk="0">
                    <a:moveTo>
                      <a:pt x="574" y="1635"/>
                    </a:moveTo>
                    <a:cubicBezTo>
                      <a:pt x="14997" y="4393"/>
                      <a:pt x="29561" y="6372"/>
                      <a:pt x="44267" y="6514"/>
                    </a:cubicBezTo>
                    <a:cubicBezTo>
                      <a:pt x="45681" y="6514"/>
                      <a:pt x="45611" y="4463"/>
                      <a:pt x="44267" y="4393"/>
                    </a:cubicBezTo>
                    <a:cubicBezTo>
                      <a:pt x="29845" y="3403"/>
                      <a:pt x="15350" y="2272"/>
                      <a:pt x="1069" y="9"/>
                    </a:cubicBezTo>
                    <a:cubicBezTo>
                      <a:pt x="8" y="-132"/>
                      <a:pt x="-487" y="1423"/>
                      <a:pt x="645" y="1635"/>
                    </a:cubicBezTo>
                    <a:lnTo>
                      <a:pt x="645" y="163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9" name="Google Shape;1499;p54"/>
            <p:cNvSpPr/>
            <p:nvPr/>
          </p:nvSpPr>
          <p:spPr>
            <a:xfrm>
              <a:off x="6950829" y="5372063"/>
              <a:ext cx="109463" cy="122534"/>
            </a:xfrm>
            <a:custGeom>
              <a:avLst/>
              <a:gdLst/>
              <a:ahLst/>
              <a:cxnLst/>
              <a:rect l="l" t="t" r="r" b="b"/>
              <a:pathLst>
                <a:path w="109463" h="122534" extrusionOk="0">
                  <a:moveTo>
                    <a:pt x="52759" y="71491"/>
                  </a:moveTo>
                  <a:cubicBezTo>
                    <a:pt x="55304" y="54523"/>
                    <a:pt x="56931" y="37484"/>
                    <a:pt x="57567" y="20375"/>
                  </a:cubicBezTo>
                  <a:cubicBezTo>
                    <a:pt x="57779" y="14082"/>
                    <a:pt x="57779" y="7365"/>
                    <a:pt x="54102" y="2204"/>
                  </a:cubicBezTo>
                  <a:cubicBezTo>
                    <a:pt x="53537" y="1356"/>
                    <a:pt x="52830" y="578"/>
                    <a:pt x="51840" y="225"/>
                  </a:cubicBezTo>
                  <a:cubicBezTo>
                    <a:pt x="49861" y="-553"/>
                    <a:pt x="47598" y="790"/>
                    <a:pt x="46679" y="2699"/>
                  </a:cubicBezTo>
                  <a:cubicBezTo>
                    <a:pt x="45689" y="4537"/>
                    <a:pt x="45689" y="6729"/>
                    <a:pt x="45760" y="8850"/>
                  </a:cubicBezTo>
                  <a:cubicBezTo>
                    <a:pt x="46113" y="30061"/>
                    <a:pt x="48022" y="51271"/>
                    <a:pt x="51345" y="72269"/>
                  </a:cubicBezTo>
                  <a:cubicBezTo>
                    <a:pt x="46891" y="56008"/>
                    <a:pt x="36145" y="41514"/>
                    <a:pt x="21792" y="32606"/>
                  </a:cubicBezTo>
                  <a:cubicBezTo>
                    <a:pt x="18964" y="30838"/>
                    <a:pt x="14651" y="29636"/>
                    <a:pt x="12954" y="32535"/>
                  </a:cubicBezTo>
                  <a:cubicBezTo>
                    <a:pt x="12459" y="33313"/>
                    <a:pt x="12389" y="34232"/>
                    <a:pt x="12389" y="35151"/>
                  </a:cubicBezTo>
                  <a:cubicBezTo>
                    <a:pt x="12530" y="39676"/>
                    <a:pt x="15783" y="43423"/>
                    <a:pt x="18894" y="46604"/>
                  </a:cubicBezTo>
                  <a:cubicBezTo>
                    <a:pt x="28862" y="56785"/>
                    <a:pt x="39821" y="65976"/>
                    <a:pt x="51557" y="73966"/>
                  </a:cubicBezTo>
                  <a:cubicBezTo>
                    <a:pt x="43002" y="72198"/>
                    <a:pt x="34306" y="70643"/>
                    <a:pt x="25610" y="71279"/>
                  </a:cubicBezTo>
                  <a:cubicBezTo>
                    <a:pt x="16914" y="71915"/>
                    <a:pt x="8076" y="75097"/>
                    <a:pt x="2137" y="81460"/>
                  </a:cubicBezTo>
                  <a:cubicBezTo>
                    <a:pt x="865" y="82803"/>
                    <a:pt x="-337" y="84500"/>
                    <a:pt x="87" y="86338"/>
                  </a:cubicBezTo>
                  <a:cubicBezTo>
                    <a:pt x="653" y="88672"/>
                    <a:pt x="3481" y="89591"/>
                    <a:pt x="5884" y="89803"/>
                  </a:cubicBezTo>
                  <a:cubicBezTo>
                    <a:pt x="21085" y="91005"/>
                    <a:pt x="34801" y="81460"/>
                    <a:pt x="47032" y="72410"/>
                  </a:cubicBezTo>
                  <a:cubicBezTo>
                    <a:pt x="42154" y="77571"/>
                    <a:pt x="37205" y="82803"/>
                    <a:pt x="33599" y="88954"/>
                  </a:cubicBezTo>
                  <a:cubicBezTo>
                    <a:pt x="29994" y="95106"/>
                    <a:pt x="27731" y="102317"/>
                    <a:pt x="28791" y="109387"/>
                  </a:cubicBezTo>
                  <a:cubicBezTo>
                    <a:pt x="29074" y="111225"/>
                    <a:pt x="29781" y="113346"/>
                    <a:pt x="31549" y="113912"/>
                  </a:cubicBezTo>
                  <a:cubicBezTo>
                    <a:pt x="33175" y="114407"/>
                    <a:pt x="34872" y="113488"/>
                    <a:pt x="36145" y="112427"/>
                  </a:cubicBezTo>
                  <a:cubicBezTo>
                    <a:pt x="47527" y="103307"/>
                    <a:pt x="49436" y="87046"/>
                    <a:pt x="50426" y="72552"/>
                  </a:cubicBezTo>
                  <a:cubicBezTo>
                    <a:pt x="51982" y="84783"/>
                    <a:pt x="54315" y="96873"/>
                    <a:pt x="57426" y="108751"/>
                  </a:cubicBezTo>
                  <a:cubicBezTo>
                    <a:pt x="58627" y="113417"/>
                    <a:pt x="60253" y="118437"/>
                    <a:pt x="64142" y="121265"/>
                  </a:cubicBezTo>
                  <a:cubicBezTo>
                    <a:pt x="65273" y="122113"/>
                    <a:pt x="66617" y="122750"/>
                    <a:pt x="68031" y="122467"/>
                  </a:cubicBezTo>
                  <a:cubicBezTo>
                    <a:pt x="71354" y="121901"/>
                    <a:pt x="71707" y="117305"/>
                    <a:pt x="71141" y="114053"/>
                  </a:cubicBezTo>
                  <a:cubicBezTo>
                    <a:pt x="68455" y="99206"/>
                    <a:pt x="62021" y="84995"/>
                    <a:pt x="52688" y="73117"/>
                  </a:cubicBezTo>
                  <a:cubicBezTo>
                    <a:pt x="59829" y="76157"/>
                    <a:pt x="65061" y="82308"/>
                    <a:pt x="70788" y="87611"/>
                  </a:cubicBezTo>
                  <a:cubicBezTo>
                    <a:pt x="76444" y="92913"/>
                    <a:pt x="83585" y="97722"/>
                    <a:pt x="91291" y="97085"/>
                  </a:cubicBezTo>
                  <a:cubicBezTo>
                    <a:pt x="93059" y="96943"/>
                    <a:pt x="95038" y="96378"/>
                    <a:pt x="95957" y="94823"/>
                  </a:cubicBezTo>
                  <a:cubicBezTo>
                    <a:pt x="97584" y="92136"/>
                    <a:pt x="95038" y="88884"/>
                    <a:pt x="92564" y="86975"/>
                  </a:cubicBezTo>
                  <a:cubicBezTo>
                    <a:pt x="80969" y="77784"/>
                    <a:pt x="66051" y="72693"/>
                    <a:pt x="51274" y="72976"/>
                  </a:cubicBezTo>
                  <a:cubicBezTo>
                    <a:pt x="61879" y="69582"/>
                    <a:pt x="73121" y="68875"/>
                    <a:pt x="83797" y="65765"/>
                  </a:cubicBezTo>
                  <a:cubicBezTo>
                    <a:pt x="94473" y="62654"/>
                    <a:pt x="105149" y="56220"/>
                    <a:pt x="108967" y="45756"/>
                  </a:cubicBezTo>
                  <a:cubicBezTo>
                    <a:pt x="109320" y="44837"/>
                    <a:pt x="109603" y="43777"/>
                    <a:pt x="109391" y="42787"/>
                  </a:cubicBezTo>
                  <a:cubicBezTo>
                    <a:pt x="108967" y="40595"/>
                    <a:pt x="106492" y="39393"/>
                    <a:pt x="104230" y="39110"/>
                  </a:cubicBezTo>
                  <a:cubicBezTo>
                    <a:pt x="97371" y="38120"/>
                    <a:pt x="90655" y="41231"/>
                    <a:pt x="84716" y="44766"/>
                  </a:cubicBezTo>
                  <a:cubicBezTo>
                    <a:pt x="73404" y="51483"/>
                    <a:pt x="63152" y="59967"/>
                    <a:pt x="54456" y="69795"/>
                  </a:cubicBezTo>
                  <a:cubicBezTo>
                    <a:pt x="64425" y="58129"/>
                    <a:pt x="74606" y="46109"/>
                    <a:pt x="80333" y="31828"/>
                  </a:cubicBezTo>
                  <a:cubicBezTo>
                    <a:pt x="81959" y="27727"/>
                    <a:pt x="83231" y="23202"/>
                    <a:pt x="82171" y="18960"/>
                  </a:cubicBezTo>
                  <a:cubicBezTo>
                    <a:pt x="81110" y="14718"/>
                    <a:pt x="77010" y="10900"/>
                    <a:pt x="72626" y="11607"/>
                  </a:cubicBezTo>
                  <a:cubicBezTo>
                    <a:pt x="67606" y="12456"/>
                    <a:pt x="65203" y="18041"/>
                    <a:pt x="63788" y="22920"/>
                  </a:cubicBezTo>
                  <a:cubicBezTo>
                    <a:pt x="58627" y="40100"/>
                    <a:pt x="54244" y="57493"/>
                    <a:pt x="50709" y="75097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54"/>
          <p:cNvGrpSpPr/>
          <p:nvPr/>
        </p:nvGrpSpPr>
        <p:grpSpPr>
          <a:xfrm rot="1756359" flipH="1">
            <a:off x="745131" y="160260"/>
            <a:ext cx="673204" cy="755365"/>
            <a:chOff x="234529" y="1302452"/>
            <a:chExt cx="607781" cy="681957"/>
          </a:xfrm>
        </p:grpSpPr>
        <p:sp>
          <p:nvSpPr>
            <p:cNvPr id="1501" name="Google Shape;1501;p54"/>
            <p:cNvSpPr/>
            <p:nvPr/>
          </p:nvSpPr>
          <p:spPr>
            <a:xfrm>
              <a:off x="253319" y="1360428"/>
              <a:ext cx="566091" cy="567591"/>
            </a:xfrm>
            <a:custGeom>
              <a:avLst/>
              <a:gdLst/>
              <a:ahLst/>
              <a:cxnLst/>
              <a:rect l="l" t="t" r="r" b="b"/>
              <a:pathLst>
                <a:path w="365810" h="366779" extrusionOk="0">
                  <a:moveTo>
                    <a:pt x="230572" y="360918"/>
                  </a:moveTo>
                  <a:cubicBezTo>
                    <a:pt x="304879" y="340980"/>
                    <a:pt x="370560" y="264482"/>
                    <a:pt x="365540" y="185226"/>
                  </a:cubicBezTo>
                  <a:cubicBezTo>
                    <a:pt x="360591" y="107879"/>
                    <a:pt x="311878" y="29754"/>
                    <a:pt x="235026" y="7059"/>
                  </a:cubicBezTo>
                  <a:cubicBezTo>
                    <a:pt x="162699" y="-14363"/>
                    <a:pt x="78353" y="14271"/>
                    <a:pt x="34023" y="75356"/>
                  </a:cubicBezTo>
                  <a:cubicBezTo>
                    <a:pt x="-10307" y="136371"/>
                    <a:pt x="-11438" y="225455"/>
                    <a:pt x="31336" y="287601"/>
                  </a:cubicBezTo>
                  <a:cubicBezTo>
                    <a:pt x="74110" y="349747"/>
                    <a:pt x="157679" y="380502"/>
                    <a:pt x="230572" y="3609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234529" y="1302452"/>
              <a:ext cx="607781" cy="681957"/>
            </a:xfrm>
            <a:custGeom>
              <a:avLst/>
              <a:gdLst/>
              <a:ahLst/>
              <a:cxnLst/>
              <a:rect l="l" t="t" r="r" b="b"/>
              <a:pathLst>
                <a:path w="392750" h="440683" extrusionOk="0">
                  <a:moveTo>
                    <a:pt x="119420" y="51546"/>
                  </a:moveTo>
                  <a:cubicBezTo>
                    <a:pt x="106057" y="29417"/>
                    <a:pt x="84211" y="5944"/>
                    <a:pt x="57627" y="995"/>
                  </a:cubicBezTo>
                  <a:cubicBezTo>
                    <a:pt x="33801" y="-3388"/>
                    <a:pt x="7288" y="6651"/>
                    <a:pt x="1420" y="32245"/>
                  </a:cubicBezTo>
                  <a:cubicBezTo>
                    <a:pt x="-1832" y="46527"/>
                    <a:pt x="1066" y="61727"/>
                    <a:pt x="4460" y="75726"/>
                  </a:cubicBezTo>
                  <a:cubicBezTo>
                    <a:pt x="8207" y="91068"/>
                    <a:pt x="13722" y="105986"/>
                    <a:pt x="20297" y="120339"/>
                  </a:cubicBezTo>
                  <a:cubicBezTo>
                    <a:pt x="33377" y="148973"/>
                    <a:pt x="50910" y="175344"/>
                    <a:pt x="68657" y="201221"/>
                  </a:cubicBezTo>
                  <a:cubicBezTo>
                    <a:pt x="102310" y="250287"/>
                    <a:pt x="137378" y="298859"/>
                    <a:pt x="178879" y="341633"/>
                  </a:cubicBezTo>
                  <a:cubicBezTo>
                    <a:pt x="199171" y="362490"/>
                    <a:pt x="221017" y="381862"/>
                    <a:pt x="244702" y="398901"/>
                  </a:cubicBezTo>
                  <a:cubicBezTo>
                    <a:pt x="256721" y="407526"/>
                    <a:pt x="269165" y="415445"/>
                    <a:pt x="282032" y="422727"/>
                  </a:cubicBezTo>
                  <a:cubicBezTo>
                    <a:pt x="294900" y="430009"/>
                    <a:pt x="307838" y="435877"/>
                    <a:pt x="321907" y="438847"/>
                  </a:cubicBezTo>
                  <a:cubicBezTo>
                    <a:pt x="335129" y="441675"/>
                    <a:pt x="349057" y="441604"/>
                    <a:pt x="361571" y="436019"/>
                  </a:cubicBezTo>
                  <a:cubicBezTo>
                    <a:pt x="373307" y="430787"/>
                    <a:pt x="382145" y="420959"/>
                    <a:pt x="387165" y="409223"/>
                  </a:cubicBezTo>
                  <a:cubicBezTo>
                    <a:pt x="398972" y="381932"/>
                    <a:pt x="390346" y="352945"/>
                    <a:pt x="377196" y="327917"/>
                  </a:cubicBezTo>
                  <a:cubicBezTo>
                    <a:pt x="373519" y="320917"/>
                    <a:pt x="369136" y="314272"/>
                    <a:pt x="364823" y="307626"/>
                  </a:cubicBezTo>
                  <a:cubicBezTo>
                    <a:pt x="362278" y="303737"/>
                    <a:pt x="356480" y="307131"/>
                    <a:pt x="358601" y="311231"/>
                  </a:cubicBezTo>
                  <a:cubicBezTo>
                    <a:pt x="371469" y="335623"/>
                    <a:pt x="387447" y="361995"/>
                    <a:pt x="383347" y="390699"/>
                  </a:cubicBezTo>
                  <a:cubicBezTo>
                    <a:pt x="381721" y="402224"/>
                    <a:pt x="376984" y="413536"/>
                    <a:pt x="368358" y="421525"/>
                  </a:cubicBezTo>
                  <a:cubicBezTo>
                    <a:pt x="358813" y="430363"/>
                    <a:pt x="345875" y="433191"/>
                    <a:pt x="333220" y="432272"/>
                  </a:cubicBezTo>
                  <a:cubicBezTo>
                    <a:pt x="306283" y="430292"/>
                    <a:pt x="281042" y="414313"/>
                    <a:pt x="259196" y="399537"/>
                  </a:cubicBezTo>
                  <a:cubicBezTo>
                    <a:pt x="237349" y="384760"/>
                    <a:pt x="215715" y="366732"/>
                    <a:pt x="196272" y="347713"/>
                  </a:cubicBezTo>
                  <a:cubicBezTo>
                    <a:pt x="156609" y="308969"/>
                    <a:pt x="122955" y="264569"/>
                    <a:pt x="91281" y="219179"/>
                  </a:cubicBezTo>
                  <a:cubicBezTo>
                    <a:pt x="59607" y="173789"/>
                    <a:pt x="22984" y="123379"/>
                    <a:pt x="10964" y="66606"/>
                  </a:cubicBezTo>
                  <a:cubicBezTo>
                    <a:pt x="8136" y="53314"/>
                    <a:pt x="5874" y="37760"/>
                    <a:pt x="12661" y="25246"/>
                  </a:cubicBezTo>
                  <a:cubicBezTo>
                    <a:pt x="17893" y="15701"/>
                    <a:pt x="27791" y="10257"/>
                    <a:pt x="38326" y="8348"/>
                  </a:cubicBezTo>
                  <a:cubicBezTo>
                    <a:pt x="64485" y="3540"/>
                    <a:pt x="86261" y="20933"/>
                    <a:pt x="103017" y="38891"/>
                  </a:cubicBezTo>
                  <a:cubicBezTo>
                    <a:pt x="107613" y="43769"/>
                    <a:pt x="111996" y="48648"/>
                    <a:pt x="116874" y="53243"/>
                  </a:cubicBezTo>
                  <a:cubicBezTo>
                    <a:pt x="118076" y="54375"/>
                    <a:pt x="120127" y="52961"/>
                    <a:pt x="119208" y="51405"/>
                  </a:cubicBezTo>
                  <a:lnTo>
                    <a:pt x="119208" y="514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4"/>
            <p:cNvSpPr/>
            <p:nvPr/>
          </p:nvSpPr>
          <p:spPr>
            <a:xfrm>
              <a:off x="286266" y="1344550"/>
              <a:ext cx="514513" cy="590432"/>
            </a:xfrm>
            <a:custGeom>
              <a:avLst/>
              <a:gdLst/>
              <a:ahLst/>
              <a:cxnLst/>
              <a:rect l="l" t="t" r="r" b="b"/>
              <a:pathLst>
                <a:path w="332480" h="381539" extrusionOk="0">
                  <a:moveTo>
                    <a:pt x="73381" y="31113"/>
                  </a:moveTo>
                  <a:cubicBezTo>
                    <a:pt x="61362" y="18458"/>
                    <a:pt x="47434" y="2691"/>
                    <a:pt x="29122" y="217"/>
                  </a:cubicBezTo>
                  <a:cubicBezTo>
                    <a:pt x="19365" y="-1127"/>
                    <a:pt x="11305" y="3893"/>
                    <a:pt x="6074" y="11953"/>
                  </a:cubicBezTo>
                  <a:cubicBezTo>
                    <a:pt x="-926" y="22770"/>
                    <a:pt x="-784" y="35992"/>
                    <a:pt x="1124" y="48223"/>
                  </a:cubicBezTo>
                  <a:cubicBezTo>
                    <a:pt x="9114" y="100259"/>
                    <a:pt x="41424" y="145225"/>
                    <a:pt x="70836" y="187362"/>
                  </a:cubicBezTo>
                  <a:cubicBezTo>
                    <a:pt x="100247" y="229500"/>
                    <a:pt x="130154" y="269093"/>
                    <a:pt x="166211" y="304231"/>
                  </a:cubicBezTo>
                  <a:cubicBezTo>
                    <a:pt x="183957" y="321553"/>
                    <a:pt x="203117" y="337390"/>
                    <a:pt x="223691" y="351247"/>
                  </a:cubicBezTo>
                  <a:cubicBezTo>
                    <a:pt x="244265" y="365105"/>
                    <a:pt x="265688" y="378397"/>
                    <a:pt x="290080" y="381154"/>
                  </a:cubicBezTo>
                  <a:cubicBezTo>
                    <a:pt x="301180" y="382427"/>
                    <a:pt x="313340" y="380659"/>
                    <a:pt x="322814" y="374225"/>
                  </a:cubicBezTo>
                  <a:cubicBezTo>
                    <a:pt x="328965" y="370054"/>
                    <a:pt x="331369" y="363055"/>
                    <a:pt x="332147" y="355914"/>
                  </a:cubicBezTo>
                  <a:cubicBezTo>
                    <a:pt x="333136" y="347217"/>
                    <a:pt x="331793" y="338309"/>
                    <a:pt x="329884" y="329825"/>
                  </a:cubicBezTo>
                  <a:cubicBezTo>
                    <a:pt x="327975" y="321341"/>
                    <a:pt x="325289" y="312291"/>
                    <a:pt x="321400" y="304231"/>
                  </a:cubicBezTo>
                  <a:cubicBezTo>
                    <a:pt x="319845" y="301050"/>
                    <a:pt x="318148" y="297868"/>
                    <a:pt x="316168" y="294899"/>
                  </a:cubicBezTo>
                  <a:cubicBezTo>
                    <a:pt x="313623" y="291010"/>
                    <a:pt x="307896" y="294404"/>
                    <a:pt x="309947" y="298504"/>
                  </a:cubicBezTo>
                  <a:cubicBezTo>
                    <a:pt x="316734" y="312079"/>
                    <a:pt x="321471" y="328128"/>
                    <a:pt x="323097" y="343187"/>
                  </a:cubicBezTo>
                  <a:cubicBezTo>
                    <a:pt x="323804" y="349621"/>
                    <a:pt x="324440" y="357752"/>
                    <a:pt x="321047" y="363620"/>
                  </a:cubicBezTo>
                  <a:cubicBezTo>
                    <a:pt x="316875" y="370832"/>
                    <a:pt x="305210" y="372811"/>
                    <a:pt x="297645" y="373023"/>
                  </a:cubicBezTo>
                  <a:cubicBezTo>
                    <a:pt x="274950" y="373660"/>
                    <a:pt x="253456" y="361004"/>
                    <a:pt x="234862" y="349338"/>
                  </a:cubicBezTo>
                  <a:cubicBezTo>
                    <a:pt x="216268" y="337673"/>
                    <a:pt x="197532" y="322755"/>
                    <a:pt x="180776" y="307130"/>
                  </a:cubicBezTo>
                  <a:cubicBezTo>
                    <a:pt x="146910" y="275668"/>
                    <a:pt x="118064" y="239257"/>
                    <a:pt x="91268" y="201715"/>
                  </a:cubicBezTo>
                  <a:cubicBezTo>
                    <a:pt x="77552" y="182555"/>
                    <a:pt x="64119" y="163183"/>
                    <a:pt x="51464" y="143316"/>
                  </a:cubicBezTo>
                  <a:cubicBezTo>
                    <a:pt x="38808" y="123449"/>
                    <a:pt x="26011" y="101531"/>
                    <a:pt x="17810" y="78554"/>
                  </a:cubicBezTo>
                  <a:cubicBezTo>
                    <a:pt x="13214" y="65686"/>
                    <a:pt x="9114" y="51829"/>
                    <a:pt x="8407" y="38042"/>
                  </a:cubicBezTo>
                  <a:cubicBezTo>
                    <a:pt x="7912" y="27578"/>
                    <a:pt x="10457" y="11034"/>
                    <a:pt x="22618" y="7782"/>
                  </a:cubicBezTo>
                  <a:cubicBezTo>
                    <a:pt x="33152" y="4883"/>
                    <a:pt x="44464" y="13791"/>
                    <a:pt x="52524" y="19377"/>
                  </a:cubicBezTo>
                  <a:cubicBezTo>
                    <a:pt x="59099" y="23972"/>
                    <a:pt x="64402" y="29770"/>
                    <a:pt x="71613" y="33446"/>
                  </a:cubicBezTo>
                  <a:cubicBezTo>
                    <a:pt x="73098" y="34224"/>
                    <a:pt x="74653" y="32386"/>
                    <a:pt x="73452" y="31113"/>
                  </a:cubicBezTo>
                  <a:lnTo>
                    <a:pt x="73452" y="3111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4"/>
            <p:cNvSpPr/>
            <p:nvPr/>
          </p:nvSpPr>
          <p:spPr>
            <a:xfrm>
              <a:off x="428822" y="1363405"/>
              <a:ext cx="142008" cy="94336"/>
            </a:xfrm>
            <a:custGeom>
              <a:avLst/>
              <a:gdLst/>
              <a:ahLst/>
              <a:cxnLst/>
              <a:rect l="l" t="t" r="r" b="b"/>
              <a:pathLst>
                <a:path w="91766" h="60960" extrusionOk="0">
                  <a:moveTo>
                    <a:pt x="87820" y="1105"/>
                  </a:moveTo>
                  <a:cubicBezTo>
                    <a:pt x="94183" y="25214"/>
                    <a:pt x="79053" y="50383"/>
                    <a:pt x="54449" y="55332"/>
                  </a:cubicBezTo>
                  <a:cubicBezTo>
                    <a:pt x="29845" y="60281"/>
                    <a:pt x="8494" y="43313"/>
                    <a:pt x="3615" y="19770"/>
                  </a:cubicBezTo>
                  <a:cubicBezTo>
                    <a:pt x="3191" y="17790"/>
                    <a:pt x="-203" y="18144"/>
                    <a:pt x="10" y="20265"/>
                  </a:cubicBezTo>
                  <a:cubicBezTo>
                    <a:pt x="2767" y="46919"/>
                    <a:pt x="29209" y="65301"/>
                    <a:pt x="55156" y="60069"/>
                  </a:cubicBezTo>
                  <a:cubicBezTo>
                    <a:pt x="81104" y="54837"/>
                    <a:pt x="98001" y="26557"/>
                    <a:pt x="89588" y="610"/>
                  </a:cubicBezTo>
                  <a:cubicBezTo>
                    <a:pt x="89234" y="-451"/>
                    <a:pt x="87608" y="-27"/>
                    <a:pt x="87891" y="1105"/>
                  </a:cubicBezTo>
                  <a:lnTo>
                    <a:pt x="87891" y="11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561957" y="1708289"/>
              <a:ext cx="94427" cy="86544"/>
            </a:xfrm>
            <a:custGeom>
              <a:avLst/>
              <a:gdLst/>
              <a:ahLst/>
              <a:cxnLst/>
              <a:rect l="l" t="t" r="r" b="b"/>
              <a:pathLst>
                <a:path w="61019" h="55925" extrusionOk="0">
                  <a:moveTo>
                    <a:pt x="60628" y="29155"/>
                  </a:moveTo>
                  <a:cubicBezTo>
                    <a:pt x="60628" y="17418"/>
                    <a:pt x="52568" y="6672"/>
                    <a:pt x="41892" y="2147"/>
                  </a:cubicBezTo>
                  <a:cubicBezTo>
                    <a:pt x="31216" y="-2378"/>
                    <a:pt x="18207" y="521"/>
                    <a:pt x="9511" y="8298"/>
                  </a:cubicBezTo>
                  <a:cubicBezTo>
                    <a:pt x="-104" y="16923"/>
                    <a:pt x="-3569" y="31629"/>
                    <a:pt x="4491" y="42376"/>
                  </a:cubicBezTo>
                  <a:cubicBezTo>
                    <a:pt x="12551" y="53122"/>
                    <a:pt x="27964" y="58001"/>
                    <a:pt x="41044" y="55102"/>
                  </a:cubicBezTo>
                  <a:cubicBezTo>
                    <a:pt x="46558" y="53900"/>
                    <a:pt x="51861" y="51213"/>
                    <a:pt x="55538" y="46901"/>
                  </a:cubicBezTo>
                  <a:cubicBezTo>
                    <a:pt x="59850" y="41810"/>
                    <a:pt x="61476" y="35730"/>
                    <a:pt x="60911" y="29155"/>
                  </a:cubicBezTo>
                  <a:cubicBezTo>
                    <a:pt x="60769" y="27882"/>
                    <a:pt x="58648" y="27316"/>
                    <a:pt x="58436" y="28801"/>
                  </a:cubicBezTo>
                  <a:cubicBezTo>
                    <a:pt x="56881" y="37992"/>
                    <a:pt x="53558" y="46264"/>
                    <a:pt x="44367" y="49941"/>
                  </a:cubicBezTo>
                  <a:cubicBezTo>
                    <a:pt x="33549" y="54254"/>
                    <a:pt x="19833" y="51708"/>
                    <a:pt x="11208" y="43860"/>
                  </a:cubicBezTo>
                  <a:cubicBezTo>
                    <a:pt x="6966" y="39972"/>
                    <a:pt x="4067" y="34811"/>
                    <a:pt x="4138" y="28872"/>
                  </a:cubicBezTo>
                  <a:cubicBezTo>
                    <a:pt x="4208" y="22933"/>
                    <a:pt x="6683" y="17489"/>
                    <a:pt x="10572" y="13247"/>
                  </a:cubicBezTo>
                  <a:cubicBezTo>
                    <a:pt x="17359" y="5823"/>
                    <a:pt x="28105" y="2147"/>
                    <a:pt x="37933" y="4834"/>
                  </a:cubicBezTo>
                  <a:cubicBezTo>
                    <a:pt x="49174" y="7874"/>
                    <a:pt x="57022" y="18125"/>
                    <a:pt x="58648" y="29437"/>
                  </a:cubicBezTo>
                  <a:cubicBezTo>
                    <a:pt x="58790" y="30569"/>
                    <a:pt x="60628" y="30286"/>
                    <a:pt x="60628" y="29155"/>
                  </a:cubicBezTo>
                  <a:lnTo>
                    <a:pt x="60628" y="2915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337743" y="1728969"/>
              <a:ext cx="90615" cy="90991"/>
            </a:xfrm>
            <a:custGeom>
              <a:avLst/>
              <a:gdLst/>
              <a:ahLst/>
              <a:cxnLst/>
              <a:rect l="l" t="t" r="r" b="b"/>
              <a:pathLst>
                <a:path w="58556" h="58799" extrusionOk="0">
                  <a:moveTo>
                    <a:pt x="53953" y="46114"/>
                  </a:moveTo>
                  <a:cubicBezTo>
                    <a:pt x="60458" y="36498"/>
                    <a:pt x="59821" y="22994"/>
                    <a:pt x="53600" y="13379"/>
                  </a:cubicBezTo>
                  <a:cubicBezTo>
                    <a:pt x="47378" y="3764"/>
                    <a:pt x="34864" y="-1327"/>
                    <a:pt x="23269" y="299"/>
                  </a:cubicBezTo>
                  <a:cubicBezTo>
                    <a:pt x="10755" y="2067"/>
                    <a:pt x="-345" y="11824"/>
                    <a:pt x="8" y="25115"/>
                  </a:cubicBezTo>
                  <a:cubicBezTo>
                    <a:pt x="362" y="38407"/>
                    <a:pt x="9270" y="50143"/>
                    <a:pt x="20653" y="55587"/>
                  </a:cubicBezTo>
                  <a:cubicBezTo>
                    <a:pt x="26168" y="58274"/>
                    <a:pt x="32389" y="59547"/>
                    <a:pt x="38470" y="58345"/>
                  </a:cubicBezTo>
                  <a:cubicBezTo>
                    <a:pt x="41580" y="57708"/>
                    <a:pt x="44621" y="56365"/>
                    <a:pt x="47166" y="54527"/>
                  </a:cubicBezTo>
                  <a:cubicBezTo>
                    <a:pt x="50347" y="52265"/>
                    <a:pt x="52398" y="49649"/>
                    <a:pt x="54236" y="46255"/>
                  </a:cubicBezTo>
                  <a:cubicBezTo>
                    <a:pt x="54943" y="45053"/>
                    <a:pt x="53246" y="43639"/>
                    <a:pt x="52256" y="44700"/>
                  </a:cubicBezTo>
                  <a:cubicBezTo>
                    <a:pt x="48651" y="48517"/>
                    <a:pt x="44408" y="52477"/>
                    <a:pt x="39247" y="54032"/>
                  </a:cubicBezTo>
                  <a:cubicBezTo>
                    <a:pt x="34864" y="55375"/>
                    <a:pt x="30268" y="54951"/>
                    <a:pt x="26026" y="53537"/>
                  </a:cubicBezTo>
                  <a:cubicBezTo>
                    <a:pt x="15633" y="50143"/>
                    <a:pt x="7008" y="40740"/>
                    <a:pt x="4604" y="29994"/>
                  </a:cubicBezTo>
                  <a:cubicBezTo>
                    <a:pt x="3331" y="24196"/>
                    <a:pt x="4250" y="18116"/>
                    <a:pt x="7997" y="13379"/>
                  </a:cubicBezTo>
                  <a:cubicBezTo>
                    <a:pt x="11250" y="9278"/>
                    <a:pt x="15916" y="6450"/>
                    <a:pt x="20936" y="5107"/>
                  </a:cubicBezTo>
                  <a:cubicBezTo>
                    <a:pt x="30551" y="2562"/>
                    <a:pt x="41368" y="5460"/>
                    <a:pt x="48156" y="12743"/>
                  </a:cubicBezTo>
                  <a:cubicBezTo>
                    <a:pt x="56216" y="21368"/>
                    <a:pt x="57205" y="34731"/>
                    <a:pt x="52186" y="45124"/>
                  </a:cubicBezTo>
                  <a:cubicBezTo>
                    <a:pt x="51620" y="46326"/>
                    <a:pt x="53176" y="47245"/>
                    <a:pt x="53953" y="46184"/>
                  </a:cubicBezTo>
                  <a:lnTo>
                    <a:pt x="53953" y="4618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397686" y="1521844"/>
              <a:ext cx="69017" cy="63514"/>
            </a:xfrm>
            <a:custGeom>
              <a:avLst/>
              <a:gdLst/>
              <a:ahLst/>
              <a:cxnLst/>
              <a:rect l="l" t="t" r="r" b="b"/>
              <a:pathLst>
                <a:path w="44599" h="41043" extrusionOk="0">
                  <a:moveTo>
                    <a:pt x="44110" y="21321"/>
                  </a:moveTo>
                  <a:cubicBezTo>
                    <a:pt x="44322" y="12696"/>
                    <a:pt x="38313" y="4777"/>
                    <a:pt x="30536" y="1525"/>
                  </a:cubicBezTo>
                  <a:cubicBezTo>
                    <a:pt x="22758" y="-1727"/>
                    <a:pt x="13002" y="394"/>
                    <a:pt x="6709" y="6262"/>
                  </a:cubicBezTo>
                  <a:cubicBezTo>
                    <a:pt x="-361" y="12766"/>
                    <a:pt x="-2553" y="23654"/>
                    <a:pt x="3599" y="31502"/>
                  </a:cubicBezTo>
                  <a:cubicBezTo>
                    <a:pt x="9750" y="39350"/>
                    <a:pt x="20850" y="42602"/>
                    <a:pt x="30324" y="40340"/>
                  </a:cubicBezTo>
                  <a:cubicBezTo>
                    <a:pt x="34353" y="39350"/>
                    <a:pt x="38242" y="37300"/>
                    <a:pt x="40858" y="34047"/>
                  </a:cubicBezTo>
                  <a:cubicBezTo>
                    <a:pt x="42272" y="32350"/>
                    <a:pt x="43262" y="30442"/>
                    <a:pt x="43969" y="28321"/>
                  </a:cubicBezTo>
                  <a:cubicBezTo>
                    <a:pt x="44817" y="25846"/>
                    <a:pt x="44676" y="23584"/>
                    <a:pt x="44322" y="21038"/>
                  </a:cubicBezTo>
                  <a:cubicBezTo>
                    <a:pt x="44110" y="19766"/>
                    <a:pt x="42131" y="19907"/>
                    <a:pt x="41848" y="21038"/>
                  </a:cubicBezTo>
                  <a:cubicBezTo>
                    <a:pt x="40505" y="27260"/>
                    <a:pt x="38383" y="33128"/>
                    <a:pt x="32020" y="35673"/>
                  </a:cubicBezTo>
                  <a:cubicBezTo>
                    <a:pt x="24526" y="38714"/>
                    <a:pt x="14911" y="36946"/>
                    <a:pt x="8972" y="31502"/>
                  </a:cubicBezTo>
                  <a:cubicBezTo>
                    <a:pt x="6073" y="28815"/>
                    <a:pt x="4093" y="25280"/>
                    <a:pt x="4093" y="21250"/>
                  </a:cubicBezTo>
                  <a:cubicBezTo>
                    <a:pt x="4093" y="17220"/>
                    <a:pt x="5861" y="13403"/>
                    <a:pt x="8477" y="10504"/>
                  </a:cubicBezTo>
                  <a:cubicBezTo>
                    <a:pt x="13143" y="5343"/>
                    <a:pt x="20567" y="2797"/>
                    <a:pt x="27425" y="4636"/>
                  </a:cubicBezTo>
                  <a:cubicBezTo>
                    <a:pt x="35343" y="6757"/>
                    <a:pt x="40717" y="13898"/>
                    <a:pt x="42060" y="21675"/>
                  </a:cubicBezTo>
                  <a:cubicBezTo>
                    <a:pt x="42272" y="22877"/>
                    <a:pt x="44040" y="22523"/>
                    <a:pt x="44040" y="21392"/>
                  </a:cubicBezTo>
                  <a:lnTo>
                    <a:pt x="44040" y="2139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580495" y="1530422"/>
              <a:ext cx="139345" cy="136524"/>
            </a:xfrm>
            <a:custGeom>
              <a:avLst/>
              <a:gdLst/>
              <a:ahLst/>
              <a:cxnLst/>
              <a:rect l="l" t="t" r="r" b="b"/>
              <a:pathLst>
                <a:path w="90045" h="88222" extrusionOk="0">
                  <a:moveTo>
                    <a:pt x="89719" y="45610"/>
                  </a:moveTo>
                  <a:cubicBezTo>
                    <a:pt x="89436" y="27510"/>
                    <a:pt x="78123" y="9976"/>
                    <a:pt x="61367" y="2977"/>
                  </a:cubicBezTo>
                  <a:cubicBezTo>
                    <a:pt x="44611" y="-4022"/>
                    <a:pt x="25381" y="1916"/>
                    <a:pt x="13149" y="14572"/>
                  </a:cubicBezTo>
                  <a:cubicBezTo>
                    <a:pt x="-637" y="28853"/>
                    <a:pt x="-5162" y="51690"/>
                    <a:pt x="7281" y="68305"/>
                  </a:cubicBezTo>
                  <a:cubicBezTo>
                    <a:pt x="19725" y="84919"/>
                    <a:pt x="41218" y="91495"/>
                    <a:pt x="60307" y="86687"/>
                  </a:cubicBezTo>
                  <a:cubicBezTo>
                    <a:pt x="79396" y="81879"/>
                    <a:pt x="90850" y="65265"/>
                    <a:pt x="90001" y="45610"/>
                  </a:cubicBezTo>
                  <a:cubicBezTo>
                    <a:pt x="90001" y="43913"/>
                    <a:pt x="87668" y="44054"/>
                    <a:pt x="87456" y="45610"/>
                  </a:cubicBezTo>
                  <a:cubicBezTo>
                    <a:pt x="85618" y="60386"/>
                    <a:pt x="80174" y="74314"/>
                    <a:pt x="65751" y="80607"/>
                  </a:cubicBezTo>
                  <a:cubicBezTo>
                    <a:pt x="49136" y="87889"/>
                    <a:pt x="28209" y="83717"/>
                    <a:pt x="15129" y="71274"/>
                  </a:cubicBezTo>
                  <a:cubicBezTo>
                    <a:pt x="-13434" y="43913"/>
                    <a:pt x="19583" y="-4022"/>
                    <a:pt x="55428" y="5098"/>
                  </a:cubicBezTo>
                  <a:cubicBezTo>
                    <a:pt x="73740" y="9764"/>
                    <a:pt x="85759" y="27510"/>
                    <a:pt x="87739" y="45610"/>
                  </a:cubicBezTo>
                  <a:cubicBezTo>
                    <a:pt x="87880" y="46882"/>
                    <a:pt x="89789" y="46953"/>
                    <a:pt x="89789" y="45610"/>
                  </a:cubicBezTo>
                  <a:lnTo>
                    <a:pt x="89789" y="456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9" name="Google Shape;1509;p54"/>
          <p:cNvSpPr/>
          <p:nvPr/>
        </p:nvSpPr>
        <p:spPr>
          <a:xfrm rot="836180">
            <a:off x="1084120" y="969186"/>
            <a:ext cx="206793" cy="198243"/>
          </a:xfrm>
          <a:custGeom>
            <a:avLst/>
            <a:gdLst/>
            <a:ahLst/>
            <a:cxnLst/>
            <a:rect l="l" t="t" r="r" b="b"/>
            <a:pathLst>
              <a:path w="99114" h="95016" extrusionOk="0">
                <a:moveTo>
                  <a:pt x="58280" y="5356"/>
                </a:moveTo>
                <a:lnTo>
                  <a:pt x="66128" y="21263"/>
                </a:lnTo>
                <a:cubicBezTo>
                  <a:pt x="67542" y="24091"/>
                  <a:pt x="70229" y="26071"/>
                  <a:pt x="73339" y="26495"/>
                </a:cubicBezTo>
                <a:lnTo>
                  <a:pt x="90873" y="29040"/>
                </a:lnTo>
                <a:cubicBezTo>
                  <a:pt x="98792" y="30172"/>
                  <a:pt x="101903" y="39858"/>
                  <a:pt x="96176" y="45443"/>
                </a:cubicBezTo>
                <a:lnTo>
                  <a:pt x="83450" y="57816"/>
                </a:lnTo>
                <a:cubicBezTo>
                  <a:pt x="81187" y="60008"/>
                  <a:pt x="80127" y="63189"/>
                  <a:pt x="80692" y="66300"/>
                </a:cubicBezTo>
                <a:lnTo>
                  <a:pt x="83662" y="83763"/>
                </a:lnTo>
                <a:cubicBezTo>
                  <a:pt x="85005" y="91611"/>
                  <a:pt x="76733" y="97620"/>
                  <a:pt x="69734" y="93873"/>
                </a:cubicBezTo>
                <a:lnTo>
                  <a:pt x="54038" y="85601"/>
                </a:lnTo>
                <a:cubicBezTo>
                  <a:pt x="51210" y="84117"/>
                  <a:pt x="47887" y="84117"/>
                  <a:pt x="45059" y="85601"/>
                </a:cubicBezTo>
                <a:lnTo>
                  <a:pt x="29363" y="93873"/>
                </a:lnTo>
                <a:cubicBezTo>
                  <a:pt x="22293" y="97550"/>
                  <a:pt x="14092" y="91611"/>
                  <a:pt x="15435" y="83763"/>
                </a:cubicBezTo>
                <a:lnTo>
                  <a:pt x="18405" y="66300"/>
                </a:lnTo>
                <a:cubicBezTo>
                  <a:pt x="18970" y="63189"/>
                  <a:pt x="17910" y="60008"/>
                  <a:pt x="15647" y="57816"/>
                </a:cubicBezTo>
                <a:lnTo>
                  <a:pt x="2921" y="45443"/>
                </a:lnTo>
                <a:cubicBezTo>
                  <a:pt x="-2806" y="39858"/>
                  <a:pt x="376" y="30172"/>
                  <a:pt x="8224" y="29040"/>
                </a:cubicBezTo>
                <a:lnTo>
                  <a:pt x="25758" y="26495"/>
                </a:lnTo>
                <a:cubicBezTo>
                  <a:pt x="28868" y="26071"/>
                  <a:pt x="31626" y="24091"/>
                  <a:pt x="32969" y="21263"/>
                </a:cubicBezTo>
                <a:lnTo>
                  <a:pt x="40817" y="5356"/>
                </a:lnTo>
                <a:cubicBezTo>
                  <a:pt x="44352" y="-1785"/>
                  <a:pt x="54533" y="-1785"/>
                  <a:pt x="58068" y="5356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54"/>
          <p:cNvSpPr/>
          <p:nvPr/>
        </p:nvSpPr>
        <p:spPr>
          <a:xfrm rot="1702143">
            <a:off x="801478" y="876318"/>
            <a:ext cx="140802" cy="134980"/>
          </a:xfrm>
          <a:custGeom>
            <a:avLst/>
            <a:gdLst/>
            <a:ahLst/>
            <a:cxnLst/>
            <a:rect l="l" t="t" r="r" b="b"/>
            <a:pathLst>
              <a:path w="99114" h="95016" extrusionOk="0">
                <a:moveTo>
                  <a:pt x="58280" y="5356"/>
                </a:moveTo>
                <a:lnTo>
                  <a:pt x="66128" y="21263"/>
                </a:lnTo>
                <a:cubicBezTo>
                  <a:pt x="67542" y="24091"/>
                  <a:pt x="70229" y="26071"/>
                  <a:pt x="73339" y="26495"/>
                </a:cubicBezTo>
                <a:lnTo>
                  <a:pt x="90873" y="29040"/>
                </a:lnTo>
                <a:cubicBezTo>
                  <a:pt x="98792" y="30172"/>
                  <a:pt x="101903" y="39858"/>
                  <a:pt x="96176" y="45443"/>
                </a:cubicBezTo>
                <a:lnTo>
                  <a:pt x="83450" y="57816"/>
                </a:lnTo>
                <a:cubicBezTo>
                  <a:pt x="81187" y="60008"/>
                  <a:pt x="80127" y="63189"/>
                  <a:pt x="80692" y="66300"/>
                </a:cubicBezTo>
                <a:lnTo>
                  <a:pt x="83662" y="83763"/>
                </a:lnTo>
                <a:cubicBezTo>
                  <a:pt x="85005" y="91611"/>
                  <a:pt x="76733" y="97620"/>
                  <a:pt x="69734" y="93873"/>
                </a:cubicBezTo>
                <a:lnTo>
                  <a:pt x="54038" y="85601"/>
                </a:lnTo>
                <a:cubicBezTo>
                  <a:pt x="51210" y="84117"/>
                  <a:pt x="47887" y="84117"/>
                  <a:pt x="45059" y="85601"/>
                </a:cubicBezTo>
                <a:lnTo>
                  <a:pt x="29363" y="93873"/>
                </a:lnTo>
                <a:cubicBezTo>
                  <a:pt x="22293" y="97550"/>
                  <a:pt x="14092" y="91611"/>
                  <a:pt x="15435" y="83763"/>
                </a:cubicBezTo>
                <a:lnTo>
                  <a:pt x="18405" y="66300"/>
                </a:lnTo>
                <a:cubicBezTo>
                  <a:pt x="18970" y="63189"/>
                  <a:pt x="17910" y="60008"/>
                  <a:pt x="15647" y="57816"/>
                </a:cubicBezTo>
                <a:lnTo>
                  <a:pt x="2921" y="45443"/>
                </a:lnTo>
                <a:cubicBezTo>
                  <a:pt x="-2806" y="39858"/>
                  <a:pt x="376" y="30172"/>
                  <a:pt x="8224" y="29040"/>
                </a:cubicBezTo>
                <a:lnTo>
                  <a:pt x="25758" y="26495"/>
                </a:lnTo>
                <a:cubicBezTo>
                  <a:pt x="28868" y="26071"/>
                  <a:pt x="31626" y="24091"/>
                  <a:pt x="32969" y="21263"/>
                </a:cubicBezTo>
                <a:lnTo>
                  <a:pt x="40817" y="5356"/>
                </a:lnTo>
                <a:cubicBezTo>
                  <a:pt x="44352" y="-1785"/>
                  <a:pt x="54533" y="-1785"/>
                  <a:pt x="58068" y="5356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54"/>
          <p:cNvSpPr/>
          <p:nvPr/>
        </p:nvSpPr>
        <p:spPr>
          <a:xfrm rot="-120013" flipH="1">
            <a:off x="2580406" y="2801611"/>
            <a:ext cx="3983188" cy="112565"/>
          </a:xfrm>
          <a:custGeom>
            <a:avLst/>
            <a:gdLst/>
            <a:ahLst/>
            <a:cxnLst/>
            <a:rect l="l" t="t" r="r" b="b"/>
            <a:pathLst>
              <a:path w="159342" h="4503" extrusionOk="0">
                <a:moveTo>
                  <a:pt x="0" y="861"/>
                </a:moveTo>
                <a:cubicBezTo>
                  <a:pt x="34596" y="861"/>
                  <a:pt x="69192" y="523"/>
                  <a:pt x="103787" y="657"/>
                </a:cubicBezTo>
                <a:cubicBezTo>
                  <a:pt x="122074" y="728"/>
                  <a:pt x="140600" y="-1332"/>
                  <a:pt x="158638" y="1677"/>
                </a:cubicBezTo>
                <a:cubicBezTo>
                  <a:pt x="160046" y="1912"/>
                  <a:pt x="155783" y="1677"/>
                  <a:pt x="154356" y="1677"/>
                </a:cubicBezTo>
                <a:cubicBezTo>
                  <a:pt x="146268" y="1677"/>
                  <a:pt x="138179" y="1677"/>
                  <a:pt x="130091" y="1677"/>
                </a:cubicBezTo>
                <a:cubicBezTo>
                  <a:pt x="100320" y="1677"/>
                  <a:pt x="70539" y="1434"/>
                  <a:pt x="40781" y="2289"/>
                </a:cubicBezTo>
                <a:cubicBezTo>
                  <a:pt x="34257" y="2476"/>
                  <a:pt x="27732" y="2587"/>
                  <a:pt x="21206" y="2696"/>
                </a:cubicBezTo>
                <a:cubicBezTo>
                  <a:pt x="20160" y="2713"/>
                  <a:pt x="11910" y="3392"/>
                  <a:pt x="12030" y="3512"/>
                </a:cubicBezTo>
                <a:cubicBezTo>
                  <a:pt x="14145" y="5627"/>
                  <a:pt x="18011" y="3512"/>
                  <a:pt x="21002" y="3512"/>
                </a:cubicBezTo>
                <a:cubicBezTo>
                  <a:pt x="27187" y="3512"/>
                  <a:pt x="33377" y="3562"/>
                  <a:pt x="39557" y="3308"/>
                </a:cubicBezTo>
                <a:cubicBezTo>
                  <a:pt x="63945" y="2306"/>
                  <a:pt x="88351" y="1473"/>
                  <a:pt x="112759" y="147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" grpId="0"/>
    </p:bldLst>
  </p:timing>
</p:sld>
</file>

<file path=ppt/theme/theme1.xml><?xml version="1.0" encoding="utf-8"?>
<a:theme xmlns:a="http://schemas.openxmlformats.org/drawingml/2006/main" name="Scrapbook Style Wrapped Theme by Slidesgo">
  <a:themeElements>
    <a:clrScheme name="Simple Light">
      <a:dk1>
        <a:srgbClr val="332E28"/>
      </a:dk1>
      <a:lt1>
        <a:srgbClr val="F6F3EC"/>
      </a:lt1>
      <a:dk2>
        <a:srgbClr val="BC714F"/>
      </a:dk2>
      <a:lt2>
        <a:srgbClr val="C89B76"/>
      </a:lt2>
      <a:accent1>
        <a:srgbClr val="E8936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409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Anaheim</vt:lpstr>
      <vt:lpstr>Actor</vt:lpstr>
      <vt:lpstr>Amasis MT Pro</vt:lpstr>
      <vt:lpstr>Shadows Into Light Two</vt:lpstr>
      <vt:lpstr>Arial Nova Cond Light</vt:lpstr>
      <vt:lpstr>Calibri</vt:lpstr>
      <vt:lpstr>Bebas Neue</vt:lpstr>
      <vt:lpstr>Arial</vt:lpstr>
      <vt:lpstr>Scrapbook Style Wrapped Theme by Slidesgo</vt:lpstr>
      <vt:lpstr>About ME</vt:lpstr>
      <vt:lpstr>Table of contents</vt:lpstr>
      <vt:lpstr>About Me</vt:lpstr>
      <vt:lpstr>About me</vt:lpstr>
      <vt:lpstr>What I’m Doing</vt:lpstr>
      <vt:lpstr>What I’m Doing</vt:lpstr>
      <vt:lpstr>Skills</vt:lpstr>
      <vt:lpstr>Skills</vt:lpstr>
      <vt:lpstr>Hobbies</vt:lpstr>
      <vt:lpstr>PowerPoint Presentation</vt:lpstr>
      <vt:lpstr>Projects</vt:lpstr>
      <vt:lpstr>Projects </vt:lpstr>
      <vt:lpstr>Projects I Have Done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Sorubanantham V (FCES)</cp:lastModifiedBy>
  <cp:revision>20</cp:revision>
  <dcterms:modified xsi:type="dcterms:W3CDTF">2024-12-12T23:29:30Z</dcterms:modified>
</cp:coreProperties>
</file>