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9907" autoAdjust="0"/>
  </p:normalViewPr>
  <p:slideViewPr>
    <p:cSldViewPr snapToGrid="0">
      <p:cViewPr varScale="1">
        <p:scale>
          <a:sx n="80" d="100"/>
          <a:sy n="80" d="100"/>
        </p:scale>
        <p:origin x="17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F556B-4DF2-4970-9790-CC99DDF450EC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00F34-3244-4B93-B18E-06460568E1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9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Reports -&gt; </a:t>
            </a:r>
            <a:r>
              <a:rPr lang="en-US" dirty="0" err="1"/>
              <a:t>Zentrale</a:t>
            </a:r>
            <a:r>
              <a:rPr lang="en-US" dirty="0"/>
              <a:t> </a:t>
            </a:r>
            <a:r>
              <a:rPr lang="en-US" dirty="0" err="1"/>
              <a:t>Funktionalität</a:t>
            </a:r>
            <a:r>
              <a:rPr lang="en-US" dirty="0"/>
              <a:t> der </a:t>
            </a:r>
            <a:r>
              <a:rPr lang="en-US" dirty="0" err="1"/>
              <a:t>Applikation</a:t>
            </a:r>
            <a:endParaRPr lang="en-US" dirty="0"/>
          </a:p>
          <a:p>
            <a:r>
              <a:rPr lang="en-US" dirty="0"/>
              <a:t>SOLL / IST: </a:t>
            </a:r>
            <a:r>
              <a:rPr lang="en-US" dirty="0" err="1"/>
              <a:t>Vergleich</a:t>
            </a:r>
            <a:r>
              <a:rPr lang="en-US" dirty="0"/>
              <a:t> von den </a:t>
            </a:r>
            <a:r>
              <a:rPr lang="en-US" dirty="0" err="1"/>
              <a:t>beiden</a:t>
            </a:r>
            <a:r>
              <a:rPr lang="en-US" dirty="0"/>
              <a:t> </a:t>
            </a:r>
            <a:r>
              <a:rPr lang="en-US" dirty="0" err="1"/>
              <a:t>Zuständen</a:t>
            </a:r>
            <a:r>
              <a:rPr lang="en-US" dirty="0"/>
              <a:t>. </a:t>
            </a:r>
            <a:r>
              <a:rPr lang="en-US" dirty="0" err="1"/>
              <a:t>Gruppenzugehörigkeit</a:t>
            </a:r>
            <a:r>
              <a:rPr lang="en-US" dirty="0"/>
              <a:t>, Enabled/Disabled, </a:t>
            </a:r>
            <a:r>
              <a:rPr lang="en-US" dirty="0" err="1"/>
              <a:t>Falsche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Username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GroupType</a:t>
            </a:r>
            <a:endParaRPr lang="en-US" dirty="0"/>
          </a:p>
          <a:p>
            <a:r>
              <a:rPr lang="en-US" dirty="0" err="1"/>
              <a:t>Analyse</a:t>
            </a:r>
            <a:r>
              <a:rPr lang="en-US" dirty="0"/>
              <a:t> User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deaktiviert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länger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XY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angemeldet</a:t>
            </a:r>
            <a:endParaRPr lang="en-US" dirty="0"/>
          </a:p>
          <a:p>
            <a:r>
              <a:rPr lang="en-US" dirty="0" err="1"/>
              <a:t>Sowohl</a:t>
            </a:r>
            <a:r>
              <a:rPr lang="en-US" dirty="0"/>
              <a:t> HTML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PDF Format</a:t>
            </a:r>
          </a:p>
          <a:p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ausführen</a:t>
            </a:r>
            <a:r>
              <a:rPr lang="en-US" dirty="0"/>
              <a:t> </a:t>
            </a:r>
            <a:r>
              <a:rPr lang="en-US" dirty="0" err="1"/>
              <a:t>bereite</a:t>
            </a:r>
            <a:r>
              <a:rPr lang="en-US" dirty="0"/>
              <a:t> Reports, </a:t>
            </a:r>
            <a:r>
              <a:rPr lang="en-US" dirty="0" err="1"/>
              <a:t>damit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Klick reports </a:t>
            </a:r>
            <a:r>
              <a:rPr lang="en-US" dirty="0" err="1"/>
              <a:t>generiert</a:t>
            </a:r>
            <a:r>
              <a:rPr lang="en-US" dirty="0"/>
              <a:t> warden </a:t>
            </a:r>
            <a:r>
              <a:rPr lang="en-US" dirty="0" err="1"/>
              <a:t>können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Dashboard </a:t>
            </a:r>
            <a:r>
              <a:rPr lang="en-US" dirty="0" err="1"/>
              <a:t>enthält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 die </a:t>
            </a:r>
            <a:r>
              <a:rPr lang="en-US" dirty="0" err="1"/>
              <a:t>für</a:t>
            </a:r>
            <a:r>
              <a:rPr lang="en-US" dirty="0"/>
              <a:t> den </a:t>
            </a:r>
            <a:r>
              <a:rPr lang="en-US" dirty="0" err="1"/>
              <a:t>eingeloggten</a:t>
            </a:r>
            <a:r>
              <a:rPr lang="en-US" dirty="0"/>
              <a:t> </a:t>
            </a:r>
            <a:r>
              <a:rPr lang="en-US" dirty="0" err="1"/>
              <a:t>wichtig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Logs: Logs in die </a:t>
            </a:r>
            <a:r>
              <a:rPr lang="en-US" dirty="0" err="1"/>
              <a:t>Datenbank</a:t>
            </a:r>
            <a:r>
              <a:rPr lang="en-US" dirty="0"/>
              <a:t>. </a:t>
            </a:r>
            <a:r>
              <a:rPr lang="en-US" dirty="0" err="1"/>
              <a:t>Funktionalität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File-Logging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Syslog</a:t>
            </a:r>
          </a:p>
          <a:p>
            <a:endParaRPr lang="en-US" dirty="0"/>
          </a:p>
          <a:p>
            <a:r>
              <a:rPr lang="en-US" dirty="0" err="1"/>
              <a:t>Historisierung</a:t>
            </a:r>
            <a:r>
              <a:rPr lang="en-US" dirty="0"/>
              <a:t> von User und Gruppen: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sichtbar</a:t>
            </a:r>
            <a:r>
              <a:rPr lang="en-US" dirty="0"/>
              <a:t> sein, </a:t>
            </a:r>
            <a:r>
              <a:rPr lang="en-US" dirty="0" err="1"/>
              <a:t>wann</a:t>
            </a:r>
            <a:r>
              <a:rPr lang="en-US" dirty="0"/>
              <a:t> </a:t>
            </a: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gemacht</a:t>
            </a:r>
            <a:r>
              <a:rPr lang="en-US" dirty="0"/>
              <a:t> </a:t>
            </a:r>
            <a:r>
              <a:rPr lang="en-US" dirty="0" err="1"/>
              <a:t>wurde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00F34-3244-4B93-B18E-06460568E1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8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Darf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änderung</a:t>
            </a:r>
            <a:r>
              <a:rPr lang="en-US" dirty="0"/>
              <a:t> am active directory </a:t>
            </a:r>
            <a:r>
              <a:rPr lang="en-US" dirty="0" err="1"/>
              <a:t>machen</a:t>
            </a:r>
            <a:r>
              <a:rPr lang="en-US" dirty="0"/>
              <a:t>. </a:t>
            </a:r>
            <a:r>
              <a:rPr lang="en-US" dirty="0" err="1"/>
              <a:t>Sicherheitsgründe</a:t>
            </a:r>
            <a:r>
              <a:rPr lang="en-US" dirty="0"/>
              <a:t> </a:t>
            </a:r>
            <a:r>
              <a:rPr lang="en-US" dirty="0" err="1"/>
              <a:t>damit</a:t>
            </a:r>
            <a:r>
              <a:rPr lang="en-US" dirty="0"/>
              <a:t> das </a:t>
            </a:r>
            <a:r>
              <a:rPr lang="en-US" dirty="0" err="1"/>
              <a:t>Programm</a:t>
            </a:r>
            <a:r>
              <a:rPr lang="en-US" dirty="0"/>
              <a:t> </a:t>
            </a:r>
            <a:r>
              <a:rPr lang="en-US" dirty="0" err="1"/>
              <a:t>ausgeführt</a:t>
            </a:r>
            <a:r>
              <a:rPr lang="en-US" dirty="0"/>
              <a:t> warden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Sorgen</a:t>
            </a:r>
            <a:r>
              <a:rPr lang="en-US" dirty="0"/>
              <a:t> um </a:t>
            </a:r>
            <a:r>
              <a:rPr lang="en-US" dirty="0" err="1"/>
              <a:t>änderungen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Auditor, Sysadmin etc. </a:t>
            </a:r>
            <a:r>
              <a:rPr lang="en-US" dirty="0" err="1"/>
              <a:t>sollen</a:t>
            </a:r>
            <a:r>
              <a:rPr lang="en-US" dirty="0"/>
              <a:t> </a:t>
            </a:r>
            <a:r>
              <a:rPr lang="en-US" dirty="0" err="1"/>
              <a:t>eingerichtet</a:t>
            </a:r>
            <a:r>
              <a:rPr lang="en-US" dirty="0"/>
              <a:t> und </a:t>
            </a:r>
            <a:r>
              <a:rPr lang="en-US" dirty="0" err="1"/>
              <a:t>entsprechend</a:t>
            </a:r>
            <a:r>
              <a:rPr lang="en-US" dirty="0"/>
              <a:t> </a:t>
            </a:r>
            <a:r>
              <a:rPr lang="en-US" dirty="0" err="1"/>
              <a:t>berechtigt</a:t>
            </a:r>
            <a:r>
              <a:rPr lang="en-US" dirty="0"/>
              <a:t> sein</a:t>
            </a:r>
          </a:p>
          <a:p>
            <a:endParaRPr lang="en-US" dirty="0"/>
          </a:p>
          <a:p>
            <a:r>
              <a:rPr lang="en-US" dirty="0"/>
              <a:t>Das </a:t>
            </a:r>
            <a:r>
              <a:rPr lang="en-US" dirty="0" err="1"/>
              <a:t>WebGUI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intuitive </a:t>
            </a:r>
            <a:r>
              <a:rPr lang="en-US" dirty="0" err="1"/>
              <a:t>bedienbar</a:t>
            </a:r>
            <a:r>
              <a:rPr lang="en-US" dirty="0"/>
              <a:t> sein</a:t>
            </a:r>
          </a:p>
          <a:p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Applikation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komplett</a:t>
            </a:r>
            <a:r>
              <a:rPr lang="en-US" dirty="0"/>
              <a:t> in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err="1"/>
              <a:t>geschrieben</a:t>
            </a:r>
            <a:endParaRPr lang="en-US" dirty="0"/>
          </a:p>
          <a:p>
            <a:endParaRPr lang="en-US" dirty="0"/>
          </a:p>
          <a:p>
            <a:r>
              <a:rPr lang="en-US" dirty="0"/>
              <a:t>Eine </a:t>
            </a:r>
            <a:r>
              <a:rPr lang="en-US" dirty="0" err="1"/>
              <a:t>Installationsanleitung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komplette</a:t>
            </a:r>
            <a:r>
              <a:rPr lang="en-US" dirty="0"/>
              <a:t> </a:t>
            </a:r>
            <a:r>
              <a:rPr lang="en-US" dirty="0" err="1"/>
              <a:t>Applikation</a:t>
            </a:r>
            <a:r>
              <a:rPr lang="en-US" dirty="0"/>
              <a:t> muss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00F34-3244-4B93-B18E-06460568E1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0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Brainstorming, </a:t>
            </a:r>
            <a:r>
              <a:rPr lang="en-US" dirty="0" err="1"/>
              <a:t>Aufteilung</a:t>
            </a:r>
            <a:r>
              <a:rPr lang="en-US" dirty="0"/>
              <a:t> der </a:t>
            </a:r>
            <a:r>
              <a:rPr lang="en-US" dirty="0" err="1"/>
              <a:t>Arbeiten</a:t>
            </a:r>
            <a:r>
              <a:rPr lang="en-US" dirty="0"/>
              <a:t> in Module. </a:t>
            </a:r>
            <a:r>
              <a:rPr lang="en-US" dirty="0" err="1"/>
              <a:t>Festlegen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MUSS </a:t>
            </a:r>
            <a:r>
              <a:rPr lang="en-US" dirty="0" err="1"/>
              <a:t>oder</a:t>
            </a:r>
            <a:r>
              <a:rPr lang="en-US" dirty="0"/>
              <a:t> Optional. </a:t>
            </a:r>
            <a:r>
              <a:rPr lang="en-US" dirty="0" err="1"/>
              <a:t>Aufteilung</a:t>
            </a:r>
            <a:r>
              <a:rPr lang="en-US" dirty="0"/>
              <a:t> auf </a:t>
            </a:r>
            <a:r>
              <a:rPr lang="en-US" dirty="0" err="1"/>
              <a:t>Teammitglieder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Erster</a:t>
            </a:r>
            <a:r>
              <a:rPr lang="en-US" dirty="0"/>
              <a:t> </a:t>
            </a:r>
            <a:r>
              <a:rPr lang="en-US" dirty="0" err="1"/>
              <a:t>Schritt</a:t>
            </a:r>
            <a:r>
              <a:rPr lang="en-US" dirty="0"/>
              <a:t>: </a:t>
            </a:r>
            <a:r>
              <a:rPr lang="en-US" dirty="0" err="1"/>
              <a:t>Entscheid</a:t>
            </a:r>
            <a:r>
              <a:rPr lang="en-US" dirty="0"/>
              <a:t> </a:t>
            </a:r>
            <a:r>
              <a:rPr lang="en-US" dirty="0" err="1"/>
              <a:t>Sprache</a:t>
            </a:r>
            <a:r>
              <a:rPr lang="en-US" dirty="0"/>
              <a:t> und Framework. Da Windows und Arbeit </a:t>
            </a:r>
            <a:r>
              <a:rPr lang="en-US" dirty="0" err="1"/>
              <a:t>mit</a:t>
            </a:r>
            <a:r>
              <a:rPr lang="en-US" dirty="0"/>
              <a:t> AD </a:t>
            </a:r>
            <a:r>
              <a:rPr lang="en-US" dirty="0" err="1"/>
              <a:t>entscheid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Powershell</a:t>
            </a:r>
            <a:r>
              <a:rPr lang="en-US" dirty="0"/>
              <a:t>. Framework Universal Dashboard </a:t>
            </a:r>
            <a:r>
              <a:rPr lang="en-US" dirty="0" err="1"/>
              <a:t>für</a:t>
            </a:r>
            <a:r>
              <a:rPr lang="en-US" dirty="0"/>
              <a:t> GUI.</a:t>
            </a:r>
          </a:p>
          <a:p>
            <a:endParaRPr lang="en-US" dirty="0"/>
          </a:p>
          <a:p>
            <a:r>
              <a:rPr lang="en-US" dirty="0" err="1"/>
              <a:t>Danach</a:t>
            </a:r>
            <a:r>
              <a:rPr lang="en-US" dirty="0"/>
              <a:t>: Mockups um so </a:t>
            </a:r>
            <a:r>
              <a:rPr lang="en-US" dirty="0" err="1"/>
              <a:t>schnell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GUI </a:t>
            </a:r>
            <a:r>
              <a:rPr lang="en-US" dirty="0" err="1"/>
              <a:t>beginnen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, Auditing da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Abhängigkeiten</a:t>
            </a:r>
            <a:r>
              <a:rPr lang="en-US" dirty="0"/>
              <a:t>.</a:t>
            </a:r>
          </a:p>
          <a:p>
            <a:r>
              <a:rPr lang="en-US" dirty="0" err="1"/>
              <a:t>Datenbank</a:t>
            </a:r>
            <a:r>
              <a:rPr lang="en-US" dirty="0"/>
              <a:t> da </a:t>
            </a:r>
            <a:r>
              <a:rPr lang="en-US" dirty="0" err="1"/>
              <a:t>alles</a:t>
            </a:r>
            <a:r>
              <a:rPr lang="en-US" dirty="0"/>
              <a:t> auf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basiert</a:t>
            </a:r>
            <a:r>
              <a:rPr lang="en-US" dirty="0"/>
              <a:t>. </a:t>
            </a:r>
          </a:p>
          <a:p>
            <a:r>
              <a:rPr lang="en-US" dirty="0" err="1"/>
              <a:t>Gleichzeitig</a:t>
            </a:r>
            <a:r>
              <a:rPr lang="en-US" dirty="0"/>
              <a:t> began von da an die </a:t>
            </a:r>
            <a:r>
              <a:rPr lang="en-US" dirty="0" err="1"/>
              <a:t>Entwicklung</a:t>
            </a:r>
            <a:r>
              <a:rPr lang="en-US" dirty="0"/>
              <a:t> des GUI und das Testing der </a:t>
            </a:r>
            <a:r>
              <a:rPr lang="en-US" dirty="0" err="1"/>
              <a:t>jeweils</a:t>
            </a:r>
            <a:r>
              <a:rPr lang="en-US" dirty="0"/>
              <a:t> </a:t>
            </a:r>
            <a:r>
              <a:rPr lang="en-US" dirty="0" err="1"/>
              <a:t>geschriebenen</a:t>
            </a:r>
            <a:r>
              <a:rPr lang="en-US" dirty="0"/>
              <a:t> Module.</a:t>
            </a:r>
          </a:p>
          <a:p>
            <a:endParaRPr lang="en-US" dirty="0"/>
          </a:p>
          <a:p>
            <a:r>
              <a:rPr lang="en-US" dirty="0" err="1"/>
              <a:t>Abfüllen</a:t>
            </a:r>
            <a:r>
              <a:rPr lang="en-US" dirty="0"/>
              <a:t> der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SOLL und IST </a:t>
            </a:r>
            <a:r>
              <a:rPr lang="en-US" dirty="0" err="1"/>
              <a:t>Daten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Abhängigkeit</a:t>
            </a:r>
            <a:r>
              <a:rPr lang="en-US" dirty="0"/>
              <a:t> </a:t>
            </a:r>
            <a:r>
              <a:rPr lang="en-US" dirty="0" err="1"/>
              <a:t>davon</a:t>
            </a:r>
            <a:r>
              <a:rPr lang="en-US" dirty="0"/>
              <a:t>: SOLL/IST </a:t>
            </a:r>
            <a:r>
              <a:rPr lang="en-US" dirty="0" err="1"/>
              <a:t>Vergleich</a:t>
            </a:r>
            <a:r>
              <a:rPr lang="en-US" dirty="0"/>
              <a:t>.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erstes</a:t>
            </a:r>
            <a:r>
              <a:rPr lang="en-US" dirty="0"/>
              <a:t> Mal </a:t>
            </a:r>
            <a:r>
              <a:rPr lang="en-US" dirty="0" err="1"/>
              <a:t>verzögerung</a:t>
            </a:r>
            <a:r>
              <a:rPr lang="en-US" dirty="0"/>
              <a:t>, da das </a:t>
            </a:r>
            <a:r>
              <a:rPr lang="en-US" dirty="0" err="1"/>
              <a:t>Abfüllen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bereit</a:t>
            </a:r>
            <a:r>
              <a:rPr lang="en-US" dirty="0"/>
              <a:t> stand.</a:t>
            </a:r>
          </a:p>
          <a:p>
            <a:endParaRPr lang="en-US" dirty="0"/>
          </a:p>
          <a:p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Verzögerung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das Reporting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hinten</a:t>
            </a:r>
            <a:r>
              <a:rPr lang="en-US" dirty="0"/>
              <a:t> </a:t>
            </a:r>
            <a:r>
              <a:rPr lang="en-US" dirty="0" err="1"/>
              <a:t>verschoben</a:t>
            </a:r>
            <a:r>
              <a:rPr lang="en-US" dirty="0"/>
              <a:t>. </a:t>
            </a:r>
            <a:r>
              <a:rPr lang="en-US" dirty="0" err="1"/>
              <a:t>Allerdings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Reserven</a:t>
            </a:r>
            <a:r>
              <a:rPr lang="en-US" dirty="0"/>
              <a:t> </a:t>
            </a:r>
            <a:r>
              <a:rPr lang="en-US" dirty="0" err="1"/>
              <a:t>eingeplant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Zusammenführen</a:t>
            </a:r>
            <a:r>
              <a:rPr lang="en-US" dirty="0"/>
              <a:t> und </a:t>
            </a:r>
            <a:r>
              <a:rPr lang="en-US" dirty="0" err="1"/>
              <a:t>Testen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Abschluss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dme</a:t>
            </a:r>
            <a:r>
              <a:rPr lang="en-US" dirty="0"/>
              <a:t> </a:t>
            </a:r>
            <a:r>
              <a:rPr lang="en-US" dirty="0" err="1"/>
              <a:t>Verbinden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Module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WebGUI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Rechtzeitige</a:t>
            </a:r>
            <a:r>
              <a:rPr lang="en-US" dirty="0"/>
              <a:t> </a:t>
            </a:r>
            <a:r>
              <a:rPr lang="en-US" dirty="0" err="1"/>
              <a:t>Abgabe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00F34-3244-4B93-B18E-06460568E1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8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281EF-56C3-46F7-9550-8B309866E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53C04E-74A7-4364-AA1F-75F1569E8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E52DAD-98E4-4262-8FE2-F51A45BD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33A4-A815-4D77-A25C-6785FE9D17B4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8EB8C1-96DC-4A1E-9546-FAA103BD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C3B178-574C-46F1-901F-30CF3B94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62C0-13F4-4ED8-A762-7A55B135C9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6644F-3DBC-4C1E-BEC6-D41C52F0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E051B9-CDA3-48D7-B8CB-5B2840B5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4E128-5A8E-451B-8B13-C617A29F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33A4-A815-4D77-A25C-6785FE9D17B4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642C39-BE4B-43AE-9D0C-4C7A3CB7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0D9799-E47E-4897-82C7-72C85DA4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62C0-13F4-4ED8-A762-7A55B135C9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6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0334AF-4EF7-4965-A57F-C2F954D06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B4B466-1A16-4556-A0EC-AA04A6A46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993D6-ACA1-442C-8CEA-9D3FD733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33A4-A815-4D77-A25C-6785FE9D17B4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72B784-6BFF-4F0E-A335-5FB529BB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FF3A0F-9674-41E5-940E-62D05EA7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62C0-13F4-4ED8-A762-7A55B135C9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5C775-CC3E-4EBC-A0A9-201CA8E3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531615-5300-4CD0-82DD-60E1906F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6F4D09-3A0B-431F-A157-928B03C5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33A4-A815-4D77-A25C-6785FE9D17B4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C8C82-EA21-443E-8759-C544D352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FE03B4-FDD0-430E-A71C-B8CB3459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62C0-13F4-4ED8-A762-7A55B135C9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4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17580-C428-4FF3-B156-17D64980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27E4B-CE3F-4BE0-9331-C8DBF579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2F0079-7A07-455D-9038-422CFF38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33A4-A815-4D77-A25C-6785FE9D17B4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39387-47BD-4DB7-B2AA-8C3DF7BE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3F29F-9311-4755-ABA2-A684E500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62C0-13F4-4ED8-A762-7A55B135C9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43FD9-95F7-43CB-8F46-BD2A8AC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0E6FF-E8A7-43AA-9D7A-CA26C3D8B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DE68F-AA55-4AE1-A982-396892F87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FB19C4-E8B9-411A-BF8D-2524E914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33A4-A815-4D77-A25C-6785FE9D17B4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8CF838-105B-4542-82AD-11B0DA24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9EE4B5-C017-4672-921F-7AE85042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62C0-13F4-4ED8-A762-7A55B135C9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23DAB-ACEE-4BF3-B6F1-55DE7A07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6462F1-5BC2-4532-B4BB-CC4D4C650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7327D0-95E7-441C-B9A8-8BAE3226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924BBC-5A1E-43A1-931B-FDE6CFBA1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003455-25B1-4581-A91D-5D49FCC92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8CC740-9316-41DE-B68D-1BF2B8EA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33A4-A815-4D77-A25C-6785FE9D17B4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BA4652-ABD7-4C16-8561-575FADD3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CD5919-1B42-4C76-95D2-C93DECAF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62C0-13F4-4ED8-A762-7A55B135C9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55AD0-1DE6-4D72-94CB-F00A5DE3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801F58-2AFC-4955-B4C4-5E81C2ED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33A4-A815-4D77-A25C-6785FE9D17B4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63B1C0-AEAE-4048-9D6F-78D639E9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997A2E-19CC-4A29-BE3E-C40E6F12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62C0-13F4-4ED8-A762-7A55B135C9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4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FE3D772-3851-4AAC-8A7E-0353E480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33A4-A815-4D77-A25C-6785FE9D17B4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5E7E29-F0C0-4398-8724-5967F91C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431635-DF7F-4921-97C1-05A9EE11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62C0-13F4-4ED8-A762-7A55B135C9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6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88CB2-BE47-459E-AEE4-6473630B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EB51D5-06DA-471B-AAC5-70860406A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0BFB4C-7DCB-4D30-B676-86DD9B996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C81E51-6062-4EDC-9D04-06BD14EA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33A4-A815-4D77-A25C-6785FE9D17B4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A6EC7A-3A65-4FD1-B56A-B7E55F49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1C2E50-BED6-4E23-85E0-FF5F8ABA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62C0-13F4-4ED8-A762-7A55B135C9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2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D1C9F-D8F1-4338-9D1C-8845FD6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488EC4-C481-4485-AF69-51315EF15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70AFE2-D6AF-48DA-B2D2-44CC91FF8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AD1188-269B-4D5E-ACED-41188E77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33A4-A815-4D77-A25C-6785FE9D17B4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FDD6A2-AEF6-4AD8-9C1D-910AAD2A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2EEE4C-92BC-4FFA-87E5-D5A1694E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62C0-13F4-4ED8-A762-7A55B135C9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666B5A-FA7D-480D-BF01-6E7EFF63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7D313E-E2EB-4FDA-BAF6-09B2123D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876FF-6951-48D0-A516-A2DBDDE73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C33A4-A815-4D77-A25C-6785FE9D17B4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E98B7A-1306-4E49-B5F7-515117A5D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76FE5A-7CDB-4C7E-8751-2C6FE5E03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62C0-13F4-4ED8-A762-7A55B135C9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3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38247-8F2D-4619-ACD5-DE2BAE71B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Pidus</a:t>
            </a:r>
            <a:r>
              <a:rPr lang="en-US" dirty="0"/>
              <a:t> </a:t>
            </a:r>
            <a:r>
              <a:rPr lang="en-US" dirty="0" err="1"/>
              <a:t>Teil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40346C-C446-4843-B7E9-93B52D550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8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EF0CC-8972-4E92-97CC-CF47B812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Funktionale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C1559-FC42-4DDC-8425-09DA03C71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Reports</a:t>
            </a:r>
          </a:p>
          <a:p>
            <a:pPr lvl="1"/>
            <a:r>
              <a:rPr lang="de-CH" dirty="0"/>
              <a:t>SOLL / IST Vergleich</a:t>
            </a:r>
          </a:p>
          <a:p>
            <a:pPr lvl="1"/>
            <a:r>
              <a:rPr lang="de-CH" dirty="0"/>
              <a:t>User (deaktiviert, inaktiv)</a:t>
            </a:r>
          </a:p>
          <a:p>
            <a:pPr lvl="1"/>
            <a:r>
              <a:rPr lang="de-CH" dirty="0"/>
              <a:t>HTML &amp; PDF</a:t>
            </a:r>
          </a:p>
          <a:p>
            <a:pPr lvl="1"/>
            <a:r>
              <a:rPr lang="de-CH" dirty="0"/>
              <a:t>Vorgefertigt</a:t>
            </a:r>
          </a:p>
          <a:p>
            <a:r>
              <a:rPr lang="de-CH" dirty="0"/>
              <a:t>Dashboard</a:t>
            </a:r>
          </a:p>
          <a:p>
            <a:r>
              <a:rPr lang="de-CH" dirty="0"/>
              <a:t>Logs</a:t>
            </a:r>
          </a:p>
          <a:p>
            <a:r>
              <a:rPr lang="de-CH" dirty="0"/>
              <a:t>User &amp; Group </a:t>
            </a:r>
            <a:r>
              <a:rPr lang="de-CH" dirty="0" err="1"/>
              <a:t>History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1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EF0CC-8972-4E92-97CC-CF47B812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Qualitätsanforderungen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C1559-FC42-4DDC-8425-09DA03C71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Keine Änderungen</a:t>
            </a:r>
            <a:r>
              <a:rPr lang="en-US" dirty="0"/>
              <a:t> am Active Directory</a:t>
            </a:r>
          </a:p>
          <a:p>
            <a:r>
              <a:rPr lang="de-CH" dirty="0"/>
              <a:t>Verschiedene Rollen</a:t>
            </a:r>
          </a:p>
          <a:p>
            <a:r>
              <a:rPr lang="de-CH" dirty="0"/>
              <a:t>Intuitive Bedienung</a:t>
            </a:r>
          </a:p>
          <a:p>
            <a:r>
              <a:rPr lang="de-CH" dirty="0" err="1"/>
              <a:t>Powershell</a:t>
            </a:r>
            <a:endParaRPr lang="de-CH" dirty="0"/>
          </a:p>
          <a:p>
            <a:r>
              <a:rPr lang="de-CH" dirty="0"/>
              <a:t>Installationsanleitung</a:t>
            </a:r>
          </a:p>
        </p:txBody>
      </p:sp>
    </p:spTree>
    <p:extLst>
      <p:ext uri="{BB962C8B-B14F-4D97-AF65-F5344CB8AC3E}">
        <p14:creationId xmlns:p14="http://schemas.microsoft.com/office/powerpoint/2010/main" val="121498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20BFF-23A2-4CA6-9B16-74E8115C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 und 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E9595E-3DEC-4B40-89B6-71A6B96E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Brainstorming &amp; Arbeitsaufteilung</a:t>
            </a:r>
          </a:p>
          <a:p>
            <a:r>
              <a:rPr lang="de-CH" dirty="0"/>
              <a:t>Entscheid Sprache &amp; Framework -&gt; </a:t>
            </a:r>
            <a:r>
              <a:rPr lang="de-CH" dirty="0" err="1"/>
              <a:t>Powershell</a:t>
            </a:r>
            <a:r>
              <a:rPr lang="de-CH" dirty="0"/>
              <a:t> &amp; Universal Dashboard</a:t>
            </a:r>
          </a:p>
          <a:p>
            <a:r>
              <a:rPr lang="de-CH" dirty="0"/>
              <a:t>Mockups, Auditing, Datenbank</a:t>
            </a:r>
          </a:p>
          <a:p>
            <a:r>
              <a:rPr lang="de-CH" dirty="0"/>
              <a:t>Import IST / SOLL</a:t>
            </a:r>
          </a:p>
          <a:p>
            <a:r>
              <a:rPr lang="de-CH" dirty="0"/>
              <a:t>IST / SOLL Vergleich</a:t>
            </a:r>
          </a:p>
          <a:p>
            <a:r>
              <a:rPr lang="de-CH" dirty="0"/>
              <a:t>Reporting</a:t>
            </a:r>
          </a:p>
          <a:p>
            <a:r>
              <a:rPr lang="de-CH" dirty="0"/>
              <a:t>Zusammenbringen der Module</a:t>
            </a:r>
          </a:p>
        </p:txBody>
      </p:sp>
      <p:sp>
        <p:nvSpPr>
          <p:cNvPr id="4" name="Pfeil: nach oben und unten 3">
            <a:extLst>
              <a:ext uri="{FF2B5EF4-FFF2-40B4-BE49-F238E27FC236}">
                <a16:creationId xmlns:a16="http://schemas.microsoft.com/office/drawing/2014/main" id="{40338933-5DC8-4EA2-9363-3B4CC859F767}"/>
              </a:ext>
            </a:extLst>
          </p:cNvPr>
          <p:cNvSpPr/>
          <p:nvPr/>
        </p:nvSpPr>
        <p:spPr>
          <a:xfrm>
            <a:off x="5942096" y="2960483"/>
            <a:ext cx="398353" cy="22814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7FF8792-7084-44AE-8D03-0551141ADBD6}"/>
              </a:ext>
            </a:extLst>
          </p:cNvPr>
          <p:cNvSpPr txBox="1">
            <a:spLocks/>
          </p:cNvSpPr>
          <p:nvPr/>
        </p:nvSpPr>
        <p:spPr>
          <a:xfrm>
            <a:off x="6463586" y="3579297"/>
            <a:ext cx="1864259" cy="104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Web GUI</a:t>
            </a:r>
          </a:p>
          <a:p>
            <a:r>
              <a:rPr lang="de-CH" dirty="0" err="1"/>
              <a:t>Testing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718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8338C-C804-46A9-8825-95F34643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D5695-DB17-4A60-932C-162EB2BA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8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Breitbild</PresentationFormat>
  <Paragraphs>66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Pidus Teil</vt:lpstr>
      <vt:lpstr>Funktionale Anforderungen</vt:lpstr>
      <vt:lpstr>Qualitätsanforderungen</vt:lpstr>
      <vt:lpstr>Vorgehen und Planung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Pidus Teil</dc:title>
  <dc:creator>Beat Schärz</dc:creator>
  <cp:lastModifiedBy>Beat Schärz</cp:lastModifiedBy>
  <cp:revision>12</cp:revision>
  <dcterms:created xsi:type="dcterms:W3CDTF">2019-01-12T08:23:26Z</dcterms:created>
  <dcterms:modified xsi:type="dcterms:W3CDTF">2019-01-12T09:10:07Z</dcterms:modified>
</cp:coreProperties>
</file>