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4"/>
  </p:notesMasterIdLst>
  <p:sldIdLst>
    <p:sldId id="256" r:id="rId2"/>
    <p:sldId id="263" r:id="rId3"/>
    <p:sldId id="261" r:id="rId4"/>
    <p:sldId id="262" r:id="rId5"/>
    <p:sldId id="264" r:id="rId6"/>
    <p:sldId id="257" r:id="rId7"/>
    <p:sldId id="260" r:id="rId8"/>
    <p:sldId id="258" r:id="rId9"/>
    <p:sldId id="259"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94" autoAdjust="0"/>
  </p:normalViewPr>
  <p:slideViewPr>
    <p:cSldViewPr snapToGrid="0">
      <p:cViewPr varScale="1">
        <p:scale>
          <a:sx n="81" d="100"/>
          <a:sy n="81" d="100"/>
        </p:scale>
        <p:origin x="1692" y="78"/>
      </p:cViewPr>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1/17/2019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Wir alle kennen die Prozesse für Eintritt, Austritt und Mutation in kleineren und grösseren Unternehmen.</a:t>
            </a:r>
          </a:p>
          <a:p>
            <a:r>
              <a:rPr lang="de-CH" dirty="0"/>
              <a:t>Jedoch werden diese leider selten zu 100% eingehalten.</a:t>
            </a:r>
          </a:p>
          <a:p>
            <a:r>
              <a:rPr lang="de-CH" dirty="0"/>
              <a:t>Was passiert bei einem internen Übertritt, wird immer das HR eingeschalten, welche den Prozess anstossen?</a:t>
            </a:r>
          </a:p>
          <a:p>
            <a:r>
              <a:rPr lang="de-CH" dirty="0"/>
              <a:t>Beste Beispiel sind die Lernenden, welche mehrmals Abteilung und Teams wechseln, aber die Berechtigungen werden nie angepasst. Meistens sind die Lernenden Ende Lehre Superuser und haben alle Berechtigungen.</a:t>
            </a:r>
          </a:p>
          <a:p>
            <a:r>
              <a:rPr lang="de-CH" dirty="0"/>
              <a:t>Dafür haben wir nun die Lösung!</a:t>
            </a:r>
          </a:p>
          <a:p>
            <a:r>
              <a:rPr lang="de-CH" dirty="0"/>
              <a:t>Herzlich Willkommen zur Präsentation unseres Projekt 1: Webbasiertes Reporting für </a:t>
            </a:r>
            <a:r>
              <a:rPr lang="de-CH" dirty="0" err="1"/>
              <a:t>Active</a:t>
            </a:r>
            <a:r>
              <a:rPr lang="de-CH" dirty="0"/>
              <a:t> </a:t>
            </a:r>
            <a:r>
              <a:rPr lang="de-CH"/>
              <a:t>Directory.</a:t>
            </a:r>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12</a:t>
            </a:fld>
            <a:endParaRPr lang="en-US"/>
          </a:p>
        </p:txBody>
      </p:sp>
    </p:spTree>
    <p:extLst>
      <p:ext uri="{BB962C8B-B14F-4D97-AF65-F5344CB8AC3E}">
        <p14:creationId xmlns:p14="http://schemas.microsoft.com/office/powerpoint/2010/main" val="37944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3</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Autorisierungsstellt nicht Teil dieser Applikation</a:t>
            </a:r>
          </a:p>
        </p:txBody>
      </p:sp>
      <p:sp>
        <p:nvSpPr>
          <p:cNvPr id="4" name="Slide Number Placeholder 3"/>
          <p:cNvSpPr>
            <a:spLocks noGrp="1"/>
          </p:cNvSpPr>
          <p:nvPr>
            <p:ph type="sldNum" sz="quarter" idx="5"/>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264494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6</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7</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8</a:t>
            </a:fld>
            <a:endParaRPr lang="en-US"/>
          </a:p>
        </p:txBody>
      </p:sp>
    </p:spTree>
    <p:extLst>
      <p:ext uri="{BB962C8B-B14F-4D97-AF65-F5344CB8AC3E}">
        <p14:creationId xmlns:p14="http://schemas.microsoft.com/office/powerpoint/2010/main" val="2625681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Priorisierung</a:t>
            </a:r>
            <a:r>
              <a:rPr lang="en-US" dirty="0"/>
              <a:t> </a:t>
            </a:r>
            <a:r>
              <a:rPr lang="en-US" dirty="0" err="1"/>
              <a:t>im</a:t>
            </a:r>
            <a:r>
              <a:rPr lang="en-US" dirty="0"/>
              <a:t> </a:t>
            </a:r>
            <a:r>
              <a:rPr lang="en-US" dirty="0" err="1"/>
              <a:t>Projektverlauf</a:t>
            </a:r>
            <a:r>
              <a:rPr lang="en-US" dirty="0"/>
              <a:t> </a:t>
            </a:r>
            <a:r>
              <a:rPr lang="en-US" dirty="0" err="1"/>
              <a:t>angepasst</a:t>
            </a:r>
            <a:endParaRPr lang="en-US" dirty="0"/>
          </a:p>
          <a:p>
            <a:r>
              <a:rPr lang="en-US" dirty="0"/>
              <a:t>  - </a:t>
            </a:r>
            <a:r>
              <a:rPr lang="en-US" dirty="0" err="1"/>
              <a:t>Alarmierung</a:t>
            </a:r>
            <a:endParaRPr lang="en-US" dirty="0"/>
          </a:p>
          <a:p>
            <a:r>
              <a:rPr lang="en-US" dirty="0"/>
              <a:t> + csv import / export</a:t>
            </a:r>
          </a:p>
          <a:p>
            <a:r>
              <a:rPr lang="en-US" dirty="0"/>
              <a:t> / RBAC -&gt; </a:t>
            </a:r>
            <a:r>
              <a:rPr lang="en-US" dirty="0" err="1"/>
              <a:t>rollen</a:t>
            </a:r>
            <a:r>
              <a:rPr lang="en-US" dirty="0"/>
              <a:t> auf Dashboard, </a:t>
            </a:r>
            <a:r>
              <a:rPr lang="en-US" dirty="0" err="1"/>
              <a:t>für</a:t>
            </a:r>
            <a:r>
              <a:rPr lang="en-US" dirty="0"/>
              <a:t> </a:t>
            </a:r>
            <a:r>
              <a:rPr lang="en-US" dirty="0" err="1"/>
              <a:t>Zukunft</a:t>
            </a:r>
            <a:r>
              <a:rPr lang="en-US" dirty="0"/>
              <a:t> in AD </a:t>
            </a:r>
            <a:r>
              <a:rPr lang="en-US" dirty="0" err="1"/>
              <a:t>integrieren</a:t>
            </a:r>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9</a:t>
            </a:fld>
            <a:endParaRPr lang="en-US"/>
          </a:p>
        </p:txBody>
      </p:sp>
    </p:spTree>
    <p:extLst>
      <p:ext uri="{BB962C8B-B14F-4D97-AF65-F5344CB8AC3E}">
        <p14:creationId xmlns:p14="http://schemas.microsoft.com/office/powerpoint/2010/main" val="233325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-&gt; History</a:t>
            </a:r>
          </a:p>
        </p:txBody>
      </p:sp>
      <p:sp>
        <p:nvSpPr>
          <p:cNvPr id="4" name="Slide Number Placeholder 3"/>
          <p:cNvSpPr>
            <a:spLocks noGrp="1"/>
          </p:cNvSpPr>
          <p:nvPr>
            <p:ph type="sldNum" sz="quarter" idx="5"/>
          </p:nvPr>
        </p:nvSpPr>
        <p:spPr/>
        <p:txBody>
          <a:bodyPr/>
          <a:lstStyle/>
          <a:p>
            <a:fld id="{62000F34-3244-4B93-B18E-06460568E1A4}" type="slidenum">
              <a:rPr lang="en-US" smtClean="0"/>
              <a:t>10</a:t>
            </a:fld>
            <a:endParaRPr lang="en-US"/>
          </a:p>
        </p:txBody>
      </p:sp>
    </p:spTree>
    <p:extLst>
      <p:ext uri="{BB962C8B-B14F-4D97-AF65-F5344CB8AC3E}">
        <p14:creationId xmlns:p14="http://schemas.microsoft.com/office/powerpoint/2010/main" val="368531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UD: </a:t>
            </a:r>
            <a:r>
              <a:rPr lang="de-CH" sz="1200" kern="1200" dirty="0" err="1">
                <a:solidFill>
                  <a:schemeClr val="tx1"/>
                </a:solidFill>
                <a:effectLst/>
                <a:latin typeface="+mn-lt"/>
                <a:ea typeface="+mn-ea"/>
                <a:cs typeface="+mn-cs"/>
              </a:rPr>
              <a:t>Variabeln</a:t>
            </a:r>
            <a:r>
              <a:rPr lang="de-CH" sz="1200" kern="1200" dirty="0">
                <a:solidFill>
                  <a:schemeClr val="tx1"/>
                </a:solidFill>
                <a:effectLst/>
                <a:latin typeface="+mn-lt"/>
                <a:ea typeface="+mn-ea"/>
                <a:cs typeface="+mn-cs"/>
              </a:rPr>
              <a:t> zwischen den Seiten nicht sauber übergeben und es gibt keine einfache Möglichkeit gewisse Elemente wie Buttons darzustellen</a:t>
            </a:r>
          </a:p>
          <a:p>
            <a:r>
              <a:rPr lang="de-CH" sz="1200" kern="1200" dirty="0">
                <a:solidFill>
                  <a:schemeClr val="tx1"/>
                </a:solidFill>
                <a:effectLst/>
                <a:latin typeface="+mn-lt"/>
                <a:ea typeface="+mn-ea"/>
                <a:cs typeface="+mn-cs"/>
              </a:rPr>
              <a:t>           Universal Dashboard ein, welches kostet und nur in einer sehr eingeschränkten kostenfrei verfügbar ist.</a:t>
            </a:r>
          </a:p>
          <a:p>
            <a:endParaRPr lang="de-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das Backend zukunftsgerichtet ist, jedoch müsste man sich überlegen das Frontend mit einem anderen Framework zu realisieren.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11</a:t>
            </a:fld>
            <a:endParaRPr lang="en-US"/>
          </a:p>
        </p:txBody>
      </p:sp>
    </p:spTree>
    <p:extLst>
      <p:ext uri="{BB962C8B-B14F-4D97-AF65-F5344CB8AC3E}">
        <p14:creationId xmlns:p14="http://schemas.microsoft.com/office/powerpoint/2010/main" val="298142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1/17/2019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C5637EC-CD9F-4DA2-BBF5-01175C2E1C32}"/>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476200" y="547007"/>
            <a:ext cx="6343208" cy="5930899"/>
          </a:xfrm>
          <a:prstGeom prst="rect">
            <a:avLst/>
          </a:prstGeom>
          <a:noFill/>
        </p:spPr>
      </p:pic>
    </p:spTree>
    <p:extLst>
      <p:ext uri="{BB962C8B-B14F-4D97-AF65-F5344CB8AC3E}">
        <p14:creationId xmlns:p14="http://schemas.microsoft.com/office/powerpoint/2010/main" val="28787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594A-B385-420A-B989-56871FC254BB}"/>
              </a:ext>
            </a:extLst>
          </p:cNvPr>
          <p:cNvSpPr>
            <a:spLocks noGrp="1"/>
          </p:cNvSpPr>
          <p:nvPr>
            <p:ph type="title"/>
          </p:nvPr>
        </p:nvSpPr>
        <p:spPr/>
        <p:txBody>
          <a:bodyPr/>
          <a:lstStyle/>
          <a:p>
            <a:r>
              <a:rPr lang="en-US" dirty="0" err="1"/>
              <a:t>Technologie</a:t>
            </a:r>
            <a:endParaRPr lang="en-US" dirty="0"/>
          </a:p>
        </p:txBody>
      </p:sp>
      <p:sp>
        <p:nvSpPr>
          <p:cNvPr id="3" name="Content Placeholder 2">
            <a:extLst>
              <a:ext uri="{FF2B5EF4-FFF2-40B4-BE49-F238E27FC236}">
                <a16:creationId xmlns:a16="http://schemas.microsoft.com/office/drawing/2014/main" id="{C47DAE94-D68B-49DC-A3B2-6CE913FFBE77}"/>
              </a:ext>
            </a:extLst>
          </p:cNvPr>
          <p:cNvSpPr>
            <a:spLocks noGrp="1"/>
          </p:cNvSpPr>
          <p:nvPr>
            <p:ph idx="1"/>
          </p:nvPr>
        </p:nvSpPr>
        <p:spPr/>
        <p:txBody>
          <a:bodyPr/>
          <a:lstStyle/>
          <a:p>
            <a:r>
              <a:rPr lang="en-US" dirty="0"/>
              <a:t>PowerShell</a:t>
            </a:r>
          </a:p>
          <a:p>
            <a:pPr lvl="1"/>
            <a:r>
              <a:rPr lang="en-US" dirty="0"/>
              <a:t>System nah, AD integration</a:t>
            </a:r>
          </a:p>
          <a:p>
            <a:r>
              <a:rPr lang="en-US" dirty="0"/>
              <a:t>PS Universal Dashboard</a:t>
            </a:r>
          </a:p>
          <a:p>
            <a:pPr lvl="1"/>
            <a:r>
              <a:rPr lang="en-US" dirty="0"/>
              <a:t>Neu, </a:t>
            </a:r>
            <a:r>
              <a:rPr lang="de-CH" dirty="0"/>
              <a:t>Weiterentwicklung , Bugs</a:t>
            </a:r>
          </a:p>
          <a:p>
            <a:r>
              <a:rPr lang="de-CH" dirty="0"/>
              <a:t>MariaDB</a:t>
            </a:r>
          </a:p>
        </p:txBody>
      </p:sp>
    </p:spTree>
    <p:extLst>
      <p:ext uri="{BB962C8B-B14F-4D97-AF65-F5344CB8AC3E}">
        <p14:creationId xmlns:p14="http://schemas.microsoft.com/office/powerpoint/2010/main" val="269213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905-EEA9-4821-B330-E4222F76E30E}"/>
              </a:ext>
            </a:extLst>
          </p:cNvPr>
          <p:cNvSpPr>
            <a:spLocks noGrp="1"/>
          </p:cNvSpPr>
          <p:nvPr>
            <p:ph type="title"/>
          </p:nvPr>
        </p:nvSpPr>
        <p:spPr>
          <a:xfrm>
            <a:off x="586241" y="2841173"/>
            <a:ext cx="4140882" cy="1306285"/>
          </a:xfrm>
        </p:spPr>
        <p:txBody>
          <a:bodyPr/>
          <a:lstStyle/>
          <a:p>
            <a:r>
              <a:rPr lang="en-US" dirty="0"/>
              <a:t>UI Mockups</a:t>
            </a:r>
          </a:p>
        </p:txBody>
      </p:sp>
      <p:pic>
        <p:nvPicPr>
          <p:cNvPr id="4" name="Grafik 1">
            <a:extLst>
              <a:ext uri="{FF2B5EF4-FFF2-40B4-BE49-F238E27FC236}">
                <a16:creationId xmlns:a16="http://schemas.microsoft.com/office/drawing/2014/main" id="{76925F9F-BB7D-4E30-BCD9-9133F1F0701A}"/>
              </a:ext>
            </a:extLst>
          </p:cNvPr>
          <p:cNvPicPr/>
          <p:nvPr/>
        </p:nvPicPr>
        <p:blipFill>
          <a:blip r:embed="rId3"/>
          <a:stretch>
            <a:fillRect/>
          </a:stretch>
        </p:blipFill>
        <p:spPr>
          <a:xfrm>
            <a:off x="4642757" y="183727"/>
            <a:ext cx="6663146" cy="6490545"/>
          </a:xfrm>
          <a:prstGeom prst="rect">
            <a:avLst/>
          </a:prstGeom>
        </p:spPr>
      </p:pic>
      <p:pic>
        <p:nvPicPr>
          <p:cNvPr id="16" name="Grafik 2">
            <a:extLst>
              <a:ext uri="{FF2B5EF4-FFF2-40B4-BE49-F238E27FC236}">
                <a16:creationId xmlns:a16="http://schemas.microsoft.com/office/drawing/2014/main" id="{4F65AF94-46C2-4D78-B41F-B8D3B8FDE064}"/>
              </a:ext>
            </a:extLst>
          </p:cNvPr>
          <p:cNvPicPr/>
          <p:nvPr/>
        </p:nvPicPr>
        <p:blipFill>
          <a:blip r:embed="rId4"/>
          <a:stretch>
            <a:fillRect/>
          </a:stretch>
        </p:blipFill>
        <p:spPr>
          <a:xfrm>
            <a:off x="4642757" y="854284"/>
            <a:ext cx="6663146" cy="5139387"/>
          </a:xfrm>
          <a:prstGeom prst="rect">
            <a:avLst/>
          </a:prstGeom>
        </p:spPr>
      </p:pic>
      <p:pic>
        <p:nvPicPr>
          <p:cNvPr id="18" name="Grafik 3">
            <a:extLst>
              <a:ext uri="{FF2B5EF4-FFF2-40B4-BE49-F238E27FC236}">
                <a16:creationId xmlns:a16="http://schemas.microsoft.com/office/drawing/2014/main" id="{858B7D8F-81B8-428C-B97C-570C655D4E5C}"/>
              </a:ext>
            </a:extLst>
          </p:cNvPr>
          <p:cNvPicPr/>
          <p:nvPr/>
        </p:nvPicPr>
        <p:blipFill>
          <a:blip r:embed="rId5"/>
          <a:stretch>
            <a:fillRect/>
          </a:stretch>
        </p:blipFill>
        <p:spPr>
          <a:xfrm>
            <a:off x="4642757" y="854284"/>
            <a:ext cx="6614345" cy="5139387"/>
          </a:xfrm>
          <a:prstGeom prst="rect">
            <a:avLst/>
          </a:prstGeom>
        </p:spPr>
      </p:pic>
      <p:pic>
        <p:nvPicPr>
          <p:cNvPr id="21" name="Grafik 4">
            <a:extLst>
              <a:ext uri="{FF2B5EF4-FFF2-40B4-BE49-F238E27FC236}">
                <a16:creationId xmlns:a16="http://schemas.microsoft.com/office/drawing/2014/main" id="{56DB733C-4926-4FE0-9EBD-D6E7CEB8D3BB}"/>
              </a:ext>
            </a:extLst>
          </p:cNvPr>
          <p:cNvPicPr/>
          <p:nvPr/>
        </p:nvPicPr>
        <p:blipFill>
          <a:blip r:embed="rId6"/>
          <a:stretch>
            <a:fillRect/>
          </a:stretch>
        </p:blipFill>
        <p:spPr>
          <a:xfrm>
            <a:off x="4642757" y="854284"/>
            <a:ext cx="6652662" cy="4992430"/>
          </a:xfrm>
          <a:prstGeom prst="rect">
            <a:avLst/>
          </a:prstGeom>
        </p:spPr>
      </p:pic>
    </p:spTree>
    <p:extLst>
      <p:ext uri="{BB962C8B-B14F-4D97-AF65-F5344CB8AC3E}">
        <p14:creationId xmlns:p14="http://schemas.microsoft.com/office/powerpoint/2010/main" val="426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329-D452-4351-836A-E1C57412F22D}"/>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F454B01E-89BA-47FE-B7A5-EAFEC3416242}"/>
              </a:ext>
            </a:extLst>
          </p:cNvPr>
          <p:cNvSpPr>
            <a:spLocks noGrp="1"/>
          </p:cNvSpPr>
          <p:nvPr>
            <p:ph idx="1"/>
          </p:nvPr>
        </p:nvSpPr>
        <p:spPr/>
        <p:txBody>
          <a:bodyPr>
            <a:normAutofit/>
          </a:bodyPr>
          <a:lstStyle/>
          <a:p>
            <a:r>
              <a:rPr lang="de-CH" sz="3000" dirty="0"/>
              <a:t>Aufgabenstellung</a:t>
            </a:r>
          </a:p>
          <a:p>
            <a:r>
              <a:rPr lang="de-CH" sz="3000" dirty="0"/>
              <a:t>Ziele und Anforderungen</a:t>
            </a:r>
          </a:p>
          <a:p>
            <a:r>
              <a:rPr lang="de-CH" sz="3000" dirty="0"/>
              <a:t>Vorgehen und Planung</a:t>
            </a:r>
          </a:p>
          <a:p>
            <a:r>
              <a:rPr lang="de-CH" sz="3000" dirty="0"/>
              <a:t>Lösungskonzept und Herausforderungen</a:t>
            </a:r>
          </a:p>
          <a:p>
            <a:r>
              <a:rPr lang="de-CH" sz="3000" dirty="0"/>
              <a:t>Demo</a:t>
            </a:r>
          </a:p>
        </p:txBody>
      </p:sp>
    </p:spTree>
    <p:extLst>
      <p:ext uri="{BB962C8B-B14F-4D97-AF65-F5344CB8AC3E}">
        <p14:creationId xmlns:p14="http://schemas.microsoft.com/office/powerpoint/2010/main" val="37173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0468" y="2107097"/>
            <a:ext cx="6126397" cy="4097398"/>
          </a:xfrm>
        </p:spPr>
      </p:pic>
    </p:spTree>
    <p:extLst>
      <p:ext uri="{BB962C8B-B14F-4D97-AF65-F5344CB8AC3E}">
        <p14:creationId xmlns:p14="http://schemas.microsoft.com/office/powerpoint/2010/main" val="256105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91B-B2C4-4AEB-81B3-C89CBDFB17F6}"/>
              </a:ext>
            </a:extLst>
          </p:cNvPr>
          <p:cNvSpPr>
            <a:spLocks noGrp="1"/>
          </p:cNvSpPr>
          <p:nvPr>
            <p:ph type="title"/>
          </p:nvPr>
        </p:nvSpPr>
        <p:spPr/>
        <p:txBody>
          <a:bodyPr/>
          <a:lstStyle/>
          <a:p>
            <a:r>
              <a:rPr lang="de-CH" dirty="0"/>
              <a:t>Aufgabenstellung</a:t>
            </a:r>
          </a:p>
        </p:txBody>
      </p:sp>
      <p:sp>
        <p:nvSpPr>
          <p:cNvPr id="3" name="Content Placeholder 2">
            <a:extLst>
              <a:ext uri="{FF2B5EF4-FFF2-40B4-BE49-F238E27FC236}">
                <a16:creationId xmlns:a16="http://schemas.microsoft.com/office/drawing/2014/main" id="{7450CA04-1AC7-4390-8925-0CD4F216E9AA}"/>
              </a:ext>
            </a:extLst>
          </p:cNvPr>
          <p:cNvSpPr>
            <a:spLocks noGrp="1"/>
          </p:cNvSpPr>
          <p:nvPr>
            <p:ph idx="1"/>
          </p:nvPr>
        </p:nvSpPr>
        <p:spPr/>
        <p:txBody>
          <a:bodyPr>
            <a:normAutofit/>
          </a:bodyPr>
          <a:lstStyle/>
          <a:p>
            <a:r>
              <a:rPr lang="de-CH" sz="2800" dirty="0"/>
              <a:t>Eintritt eines neuen Mitarbeiters</a:t>
            </a:r>
          </a:p>
          <a:p>
            <a:pPr lvl="1"/>
            <a:r>
              <a:rPr lang="de-CH" sz="2400" dirty="0"/>
              <a:t>HR stösst Prozess an</a:t>
            </a:r>
          </a:p>
          <a:p>
            <a:pPr lvl="1"/>
            <a:r>
              <a:rPr lang="de-CH" sz="2400" dirty="0"/>
              <a:t>Abteilungsleitung erfasst Mitarbeiter und Rollenprofil (SOLL)</a:t>
            </a:r>
          </a:p>
          <a:p>
            <a:pPr lvl="1"/>
            <a:r>
              <a:rPr lang="de-CH" sz="2400" dirty="0"/>
              <a:t>Autorisierungsstelle prüft und gibt frei</a:t>
            </a:r>
          </a:p>
          <a:p>
            <a:pPr lvl="1"/>
            <a:r>
              <a:rPr lang="de-CH" sz="2400" dirty="0"/>
              <a:t>Systemadministrator setzt um (IST)</a:t>
            </a:r>
          </a:p>
          <a:p>
            <a:pPr lvl="1"/>
            <a:r>
              <a:rPr lang="de-CH" sz="2400" dirty="0"/>
              <a:t>Auditor prüft</a:t>
            </a:r>
          </a:p>
          <a:p>
            <a:pPr lvl="1"/>
            <a:endParaRPr lang="de-CH" sz="2400" dirty="0"/>
          </a:p>
        </p:txBody>
      </p:sp>
    </p:spTree>
    <p:extLst>
      <p:ext uri="{BB962C8B-B14F-4D97-AF65-F5344CB8AC3E}">
        <p14:creationId xmlns:p14="http://schemas.microsoft.com/office/powerpoint/2010/main" val="370666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a:t>PowerShell</a:t>
            </a:r>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PowerShell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a:xfrm>
            <a:off x="1484311" y="685801"/>
            <a:ext cx="10018713" cy="1421296"/>
          </a:xfrm>
        </p:spPr>
        <p:txBody>
          <a:bodyPr/>
          <a:lstStyle/>
          <a:p>
            <a:r>
              <a:rPr lang="de-CH"/>
              <a:t>Architektur</a:t>
            </a:r>
            <a:endParaRPr lang="de-CH" dirty="0"/>
          </a:p>
        </p:txBody>
      </p:sp>
      <p:pic>
        <p:nvPicPr>
          <p:cNvPr id="3" name="Content Placeholder 2">
            <a:extLst>
              <a:ext uri="{FF2B5EF4-FFF2-40B4-BE49-F238E27FC236}">
                <a16:creationId xmlns:a16="http://schemas.microsoft.com/office/drawing/2014/main" id="{7B231877-5BE7-4784-8555-7164A4F5BB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361" b="9586"/>
          <a:stretch/>
        </p:blipFill>
        <p:spPr>
          <a:xfrm>
            <a:off x="2737596" y="1722664"/>
            <a:ext cx="8849485" cy="4914900"/>
          </a:xfrm>
        </p:spPr>
      </p:pic>
    </p:spTree>
    <p:extLst>
      <p:ext uri="{BB962C8B-B14F-4D97-AF65-F5344CB8AC3E}">
        <p14:creationId xmlns:p14="http://schemas.microsoft.com/office/powerpoint/2010/main" val="2824183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Widescreen</PresentationFormat>
  <Paragraphs>114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Webbasiertes Reporting für Active Directory</vt:lpstr>
      <vt:lpstr>Agenda</vt:lpstr>
      <vt:lpstr>Aufgabenstellung</vt:lpstr>
      <vt:lpstr>Aufgabenstellung</vt:lpstr>
      <vt:lpstr>Aufgabenstellung</vt:lpstr>
      <vt:lpstr>Funktionale Anforderungen</vt:lpstr>
      <vt:lpstr>Qualitätsanforderungen</vt:lpstr>
      <vt:lpstr>Vorgehen und Planung</vt:lpstr>
      <vt:lpstr>Architektur</vt:lpstr>
      <vt:lpstr>PowerPoint Presentation</vt:lpstr>
      <vt:lpstr>Technologie</vt:lpstr>
      <vt:lpstr>UI 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Philipp Köfer</dc:creator>
  <cp:lastModifiedBy>Dario Furigo</cp:lastModifiedBy>
  <cp:revision>4</cp:revision>
  <dcterms:created xsi:type="dcterms:W3CDTF">2019-01-16T10:55:48Z</dcterms:created>
  <dcterms:modified xsi:type="dcterms:W3CDTF">2019-01-17T07:51:13Z</dcterms:modified>
</cp:coreProperties>
</file>