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4"/>
  </p:notesMasterIdLst>
  <p:sldIdLst>
    <p:sldId id="256" r:id="rId2"/>
    <p:sldId id="263" r:id="rId3"/>
    <p:sldId id="261" r:id="rId4"/>
    <p:sldId id="262" r:id="rId5"/>
    <p:sldId id="264" r:id="rId6"/>
    <p:sldId id="257" r:id="rId7"/>
    <p:sldId id="260" r:id="rId8"/>
    <p:sldId id="258" r:id="rId9"/>
    <p:sldId id="259"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794" autoAdjust="0"/>
  </p:normalViewPr>
  <p:slideViewPr>
    <p:cSldViewPr snapToGrid="0">
      <p:cViewPr>
        <p:scale>
          <a:sx n="100" d="100"/>
          <a:sy n="100" d="100"/>
        </p:scale>
        <p:origin x="379"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16-Jan-19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selten 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r>
              <a:rPr lang="de-CH" dirty="0"/>
              <a:t>Dafür haben wir nun die Lösung!</a:t>
            </a:r>
          </a:p>
          <a:p>
            <a:r>
              <a:rPr lang="de-CH" dirty="0"/>
              <a:t>Herzlich Willkommen zur Präsentation unseres Projekt 1: Webbasiertes Reporting für </a:t>
            </a:r>
            <a:r>
              <a:rPr lang="de-CH" dirty="0" err="1"/>
              <a:t>Active</a:t>
            </a:r>
            <a:r>
              <a:rPr lang="de-CH" dirty="0"/>
              <a:t> Directory.</a:t>
            </a:r>
          </a:p>
          <a:p>
            <a:endParaRPr lang="de-CH" dirty="0"/>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Autorisierungsstellt nicht Teil dieser Applikation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6</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33325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298142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16-Jan-19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16-Jan-19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16-Jan-19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16-Jan-19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Words>
  <Application>Microsoft Office PowerPoint</Application>
  <PresentationFormat>Widescreen</PresentationFormat>
  <Paragraphs>113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Funktionale Anforderungen</vt:lpstr>
      <vt:lpstr>Qualitätsanforderungen</vt:lpstr>
      <vt:lpstr>Vorgehen und Planung</vt:lpstr>
      <vt:lpstr>Architektur</vt:lpstr>
      <vt:lpstr>PowerPoint Presentation</vt:lpstr>
      <vt:lpstr>Technologie</vt:lpstr>
      <vt:lpstr>UI 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Philipp Köfer</cp:lastModifiedBy>
  <cp:revision>2</cp:revision>
  <dcterms:created xsi:type="dcterms:W3CDTF">2019-01-16T10:55:48Z</dcterms:created>
  <dcterms:modified xsi:type="dcterms:W3CDTF">2019-01-16T11:09:14Z</dcterms:modified>
</cp:coreProperties>
</file>