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9"/>
  </p:notesMasterIdLst>
  <p:sldIdLst>
    <p:sldId id="256" r:id="rId2"/>
    <p:sldId id="261" r:id="rId3"/>
    <p:sldId id="262" r:id="rId4"/>
    <p:sldId id="257" r:id="rId5"/>
    <p:sldId id="260"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907" autoAdjust="0"/>
  </p:normalViewPr>
  <p:slideViewPr>
    <p:cSldViewPr snapToGrid="0">
      <p:cViewPr varScale="1">
        <p:scale>
          <a:sx n="66" d="100"/>
          <a:sy n="66" d="100"/>
        </p:scale>
        <p:origin x="22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1/16/2019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selten 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2</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4</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6</a:t>
            </a:fld>
            <a:endParaRPr lang="en-US"/>
          </a:p>
        </p:txBody>
      </p:sp>
    </p:spTree>
    <p:extLst>
      <p:ext uri="{BB962C8B-B14F-4D97-AF65-F5344CB8AC3E}">
        <p14:creationId xmlns:p14="http://schemas.microsoft.com/office/powerpoint/2010/main" val="262568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427" y="2185988"/>
            <a:ext cx="5390484" cy="3605212"/>
          </a:xfrm>
        </p:spPr>
      </p:pic>
    </p:spTree>
    <p:extLst>
      <p:ext uri="{BB962C8B-B14F-4D97-AF65-F5344CB8AC3E}">
        <p14:creationId xmlns:p14="http://schemas.microsoft.com/office/powerpoint/2010/main" val="256105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err="1"/>
              <a:t>Powershell</a:t>
            </a:r>
            <a:endParaRPr lang="de-CH" sz="2800" dirty="0"/>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a:t>
            </a:r>
            <a:r>
              <a:rPr lang="de-CH" dirty="0" err="1"/>
              <a:t>Powershell</a:t>
            </a:r>
            <a:r>
              <a:rPr lang="de-CH" dirty="0"/>
              <a:t>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p:txBody>
          <a:bodyPr/>
          <a:lstStyle/>
          <a:p>
            <a:endParaRPr lang="de-CH"/>
          </a:p>
        </p:txBody>
      </p:sp>
      <p:sp>
        <p:nvSpPr>
          <p:cNvPr id="5" name="Content Placeholder 4">
            <a:extLst>
              <a:ext uri="{FF2B5EF4-FFF2-40B4-BE49-F238E27FC236}">
                <a16:creationId xmlns:a16="http://schemas.microsoft.com/office/drawing/2014/main" id="{CAACF0E6-A4DF-4C99-8BA9-A1116E2AB8A5}"/>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824183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558</Words>
  <Application>Microsoft Office PowerPoint</Application>
  <PresentationFormat>Widescreen</PresentationFormat>
  <Paragraphs>76</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Webbasiertes Reporting für Active Directory</vt:lpstr>
      <vt:lpstr>Aufgabenstellung</vt:lpstr>
      <vt:lpstr>Aufgabenstellung</vt:lpstr>
      <vt:lpstr>Funktionale Anforderungen</vt:lpstr>
      <vt:lpstr>Qualitätsanforderungen</vt:lpstr>
      <vt:lpstr>Vorgehen und Planung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Dario Furigo</dc:creator>
  <cp:lastModifiedBy>Dario Furigo</cp:lastModifiedBy>
  <cp:revision>6</cp:revision>
  <dcterms:created xsi:type="dcterms:W3CDTF">2019-01-16T06:39:08Z</dcterms:created>
  <dcterms:modified xsi:type="dcterms:W3CDTF">2019-01-16T06:56:39Z</dcterms:modified>
</cp:coreProperties>
</file>