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5"/>
  </p:notesMasterIdLst>
  <p:sldIdLst>
    <p:sldId id="256" r:id="rId2"/>
    <p:sldId id="263" r:id="rId3"/>
    <p:sldId id="261" r:id="rId4"/>
    <p:sldId id="264" r:id="rId5"/>
    <p:sldId id="262" r:id="rId6"/>
    <p:sldId id="268" r:id="rId7"/>
    <p:sldId id="257" r:id="rId8"/>
    <p:sldId id="260" r:id="rId9"/>
    <p:sldId id="258" r:id="rId10"/>
    <p:sldId id="259"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794"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t Schärz" userId="8d41e867e988e06c" providerId="Windows Live" clId="Web-{518A8A1D-B5C7-49AE-9F19-74D64ABCC118}"/>
    <pc:docChg chg="addSld modSld">
      <pc:chgData name="Beat Schärz" userId="8d41e867e988e06c" providerId="Windows Live" clId="Web-{518A8A1D-B5C7-49AE-9F19-74D64ABCC118}" dt="2019-01-17T13:38:09.231" v="90" actId="20577"/>
      <pc:docMkLst>
        <pc:docMk/>
      </pc:docMkLst>
      <pc:sldChg chg="modSp new">
        <pc:chgData name="Beat Schärz" userId="8d41e867e988e06c" providerId="Windows Live" clId="Web-{518A8A1D-B5C7-49AE-9F19-74D64ABCC118}" dt="2019-01-17T13:38:09.231" v="89" actId="20577"/>
        <pc:sldMkLst>
          <pc:docMk/>
          <pc:sldMk cId="3134311340" sldId="268"/>
        </pc:sldMkLst>
        <pc:spChg chg="mod">
          <ac:chgData name="Beat Schärz" userId="8d41e867e988e06c" providerId="Windows Live" clId="Web-{518A8A1D-B5C7-49AE-9F19-74D64ABCC118}" dt="2019-01-17T13:33:47.011" v="3" actId="20577"/>
          <ac:spMkLst>
            <pc:docMk/>
            <pc:sldMk cId="3134311340" sldId="268"/>
            <ac:spMk id="2" creationId="{ADC592EB-2259-4E5E-963D-3DB074DF9CDA}"/>
          </ac:spMkLst>
        </pc:spChg>
        <pc:spChg chg="mod">
          <ac:chgData name="Beat Schärz" userId="8d41e867e988e06c" providerId="Windows Live" clId="Web-{518A8A1D-B5C7-49AE-9F19-74D64ABCC118}" dt="2019-01-17T13:38:09.231" v="89" actId="20577"/>
          <ac:spMkLst>
            <pc:docMk/>
            <pc:sldMk cId="3134311340" sldId="268"/>
            <ac:spMk id="3" creationId="{FE88B545-1236-4796-A515-97B2C4FA65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1/17/2019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Wir alle kennen die Prozesse für Eintritt, Austritt und Mutation in kleineren und grösseren Unternehmen.</a:t>
            </a:r>
          </a:p>
          <a:p>
            <a:r>
              <a:rPr lang="de-CH" dirty="0"/>
              <a:t>Jedoch werden diese leider selten zu 100% eingehalten.</a:t>
            </a:r>
          </a:p>
          <a:p>
            <a:r>
              <a:rPr lang="de-CH" dirty="0"/>
              <a:t>Was passiert bei einem internen Übertritt, wird immer das HR eingeschalten, welche den Prozess anstossen?</a:t>
            </a:r>
          </a:p>
          <a:p>
            <a:r>
              <a:rPr lang="de-CH" dirty="0"/>
              <a:t>Beste Beispiel sind die Lernenden, welche mehrmals Abteilung und Teams wechseln, aber die Berechtigungen werden nie angepasst. Meistens sind die Lernenden Ende Lehre Superuser und haben alle Berechtigungen.</a:t>
            </a:r>
          </a:p>
          <a:p>
            <a:r>
              <a:rPr lang="de-CH" dirty="0"/>
              <a:t>Dafür haben wir nun die Lösung!</a:t>
            </a:r>
          </a:p>
          <a:p>
            <a:r>
              <a:rPr lang="de-CH" dirty="0"/>
              <a:t>Herzlich Willkommen zur Präsentation unseres Projekt 1: Webbasiertes Reporting für </a:t>
            </a:r>
            <a:r>
              <a:rPr lang="de-CH" dirty="0" err="1"/>
              <a:t>Active</a:t>
            </a:r>
            <a:r>
              <a:rPr lang="de-CH" dirty="0"/>
              <a:t> </a:t>
            </a:r>
            <a:r>
              <a:rPr lang="de-CH"/>
              <a:t>Directory.</a:t>
            </a:r>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2981426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13</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Ursprüngliche Beschreibung des Projektes, jedoch besser mit Bild</a:t>
            </a:r>
          </a:p>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Autorisierungsstelle nicht Teil dieser Applikation</a:t>
            </a:r>
          </a:p>
          <a:p>
            <a:r>
              <a:rPr lang="de-CH" dirty="0"/>
              <a:t>Auditor intern/extern</a:t>
            </a:r>
          </a:p>
        </p:txBody>
      </p:sp>
      <p:sp>
        <p:nvSpPr>
          <p:cNvPr id="4" name="Slide Number Placeholder 3"/>
          <p:cNvSpPr>
            <a:spLocks noGrp="1"/>
          </p:cNvSpPr>
          <p:nvPr>
            <p:ph type="sldNum" sz="quarter" idx="5"/>
          </p:nvPr>
        </p:nvSpPr>
        <p:spPr/>
        <p:txBody>
          <a:bodyPr/>
          <a:lstStyle/>
          <a:p>
            <a:fld id="{62000F34-3244-4B93-B18E-06460568E1A4}" type="slidenum">
              <a:rPr lang="en-US" smtClean="0"/>
              <a:t>4</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Stakeholder mit Aufgaben</a:t>
            </a:r>
          </a:p>
          <a:p>
            <a:r>
              <a:rPr lang="de-CH" dirty="0"/>
              <a:t>Zusätzlich </a:t>
            </a:r>
            <a:r>
              <a:rPr lang="de-CH" dirty="0" err="1"/>
              <a:t>Application</a:t>
            </a:r>
            <a:r>
              <a:rPr lang="de-CH" dirty="0"/>
              <a:t> </a:t>
            </a:r>
            <a:r>
              <a:rPr lang="de-CH" dirty="0" err="1"/>
              <a:t>Owner</a:t>
            </a:r>
            <a:endParaRPr lang="de-CH" dirty="0"/>
          </a:p>
          <a:p>
            <a:r>
              <a:rPr lang="de-CH" dirty="0"/>
              <a:t>Systemadministrator für tägliche Aufgaben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07198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2333259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368531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r>
              <a:rPr lang="de-CH" sz="2400" dirty="0"/>
              <a:t>Auditor prüft regelmässig</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92EB-2259-4E5E-963D-3DB074DF9CDA}"/>
              </a:ext>
            </a:extLst>
          </p:cNvPr>
          <p:cNvSpPr>
            <a:spLocks noGrp="1"/>
          </p:cNvSpPr>
          <p:nvPr>
            <p:ph type="title"/>
          </p:nvPr>
        </p:nvSpPr>
        <p:spPr/>
        <p:txBody>
          <a:bodyPr/>
          <a:lstStyle/>
          <a:p>
            <a:r>
              <a:rPr lang="en-US" dirty="0" err="1"/>
              <a:t>Ziele</a:t>
            </a:r>
          </a:p>
        </p:txBody>
      </p:sp>
      <p:sp>
        <p:nvSpPr>
          <p:cNvPr id="3" name="Content Placeholder 2">
            <a:extLst>
              <a:ext uri="{FF2B5EF4-FFF2-40B4-BE49-F238E27FC236}">
                <a16:creationId xmlns:a16="http://schemas.microsoft.com/office/drawing/2014/main" id="{FE88B545-1236-4796-A515-97B2C4FA65D3}"/>
              </a:ext>
            </a:extLst>
          </p:cNvPr>
          <p:cNvSpPr>
            <a:spLocks noGrp="1"/>
          </p:cNvSpPr>
          <p:nvPr>
            <p:ph idx="1"/>
          </p:nvPr>
        </p:nvSpPr>
        <p:spPr/>
        <p:txBody>
          <a:bodyPr/>
          <a:lstStyle/>
          <a:p>
            <a:r>
              <a:rPr lang="de-CH" dirty="0"/>
              <a:t>Erstellung lauffähige Software während Projekt 1</a:t>
            </a:r>
          </a:p>
          <a:p>
            <a:r>
              <a:rPr lang="de-CH" dirty="0"/>
              <a:t>Umsetzung der MUSS Anforderungen</a:t>
            </a:r>
          </a:p>
        </p:txBody>
      </p:sp>
    </p:spTree>
    <p:extLst>
      <p:ext uri="{BB962C8B-B14F-4D97-AF65-F5344CB8AC3E}">
        <p14:creationId xmlns:p14="http://schemas.microsoft.com/office/powerpoint/2010/main" val="313431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Widescreen</PresentationFormat>
  <Paragraphs>123</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Webbasiertes Reporting für Active Directory</vt:lpstr>
      <vt:lpstr>Agenda</vt:lpstr>
      <vt:lpstr>Aufgabenstellung</vt:lpstr>
      <vt:lpstr>Aufgabenstellung</vt:lpstr>
      <vt:lpstr>Aufgabenstellung</vt:lpstr>
      <vt:lpstr>Ziele</vt:lpstr>
      <vt:lpstr>Funktionale Anforderungen</vt:lpstr>
      <vt:lpstr>Qualitätsanforderungen</vt:lpstr>
      <vt:lpstr>Vorgehen und Planung</vt:lpstr>
      <vt:lpstr>Architektur</vt:lpstr>
      <vt:lpstr>PowerPoint Presentation</vt:lpstr>
      <vt:lpstr>Technologie</vt:lpstr>
      <vt:lpstr>UI 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Dario Furigo</cp:lastModifiedBy>
  <cp:revision>29</cp:revision>
  <dcterms:created xsi:type="dcterms:W3CDTF">2019-01-16T10:55:48Z</dcterms:created>
  <dcterms:modified xsi:type="dcterms:W3CDTF">2019-01-17T17:44:35Z</dcterms:modified>
</cp:coreProperties>
</file>