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3" r:id="rId1"/>
  </p:sldMasterIdLst>
  <p:sldIdLst>
    <p:sldId id="256" r:id="rId2"/>
    <p:sldId id="266" r:id="rId3"/>
    <p:sldId id="269" r:id="rId4"/>
    <p:sldId id="268" r:id="rId5"/>
    <p:sldId id="277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471C-3DC5-458B-AAF5-EC8A8DA76D72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7E8F-6856-466F-8B9B-5395ABD11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64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471C-3DC5-458B-AAF5-EC8A8DA76D72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7E8F-6856-466F-8B9B-5395ABD11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28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471C-3DC5-458B-AAF5-EC8A8DA76D72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7E8F-6856-466F-8B9B-5395ABD11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17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471C-3DC5-458B-AAF5-EC8A8DA76D72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7E8F-6856-466F-8B9B-5395ABD1146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333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471C-3DC5-458B-AAF5-EC8A8DA76D72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7E8F-6856-466F-8B9B-5395ABD11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3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471C-3DC5-458B-AAF5-EC8A8DA76D72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7E8F-6856-466F-8B9B-5395ABD11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686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471C-3DC5-458B-AAF5-EC8A8DA76D72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7E8F-6856-466F-8B9B-5395ABD11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110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471C-3DC5-458B-AAF5-EC8A8DA76D72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7E8F-6856-466F-8B9B-5395ABD11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425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471C-3DC5-458B-AAF5-EC8A8DA76D72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7E8F-6856-466F-8B9B-5395ABD11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87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471C-3DC5-458B-AAF5-EC8A8DA76D72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7E8F-6856-466F-8B9B-5395ABD11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88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471C-3DC5-458B-AAF5-EC8A8DA76D72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7E8F-6856-466F-8B9B-5395ABD11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05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471C-3DC5-458B-AAF5-EC8A8DA76D72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7E8F-6856-466F-8B9B-5395ABD11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79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471C-3DC5-458B-AAF5-EC8A8DA76D72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7E8F-6856-466F-8B9B-5395ABD11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57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471C-3DC5-458B-AAF5-EC8A8DA76D72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7E8F-6856-466F-8B9B-5395ABD11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75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471C-3DC5-458B-AAF5-EC8A8DA76D72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7E8F-6856-466F-8B9B-5395ABD11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85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471C-3DC5-458B-AAF5-EC8A8DA76D72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7E8F-6856-466F-8B9B-5395ABD11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42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471C-3DC5-458B-AAF5-EC8A8DA76D72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7E8F-6856-466F-8B9B-5395ABD11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68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BA471C-3DC5-458B-AAF5-EC8A8DA76D72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B7E8F-6856-466F-8B9B-5395ABD11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46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9394-15DA-46FF-88DB-051F064F6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21437"/>
            <a:ext cx="8791575" cy="1091953"/>
          </a:xfrm>
        </p:spPr>
        <p:txBody>
          <a:bodyPr>
            <a:normAutofit fontScale="90000"/>
          </a:bodyPr>
          <a:lstStyle/>
          <a:p>
            <a:br>
              <a:rPr lang="en-US" u="sng" dirty="0">
                <a:latin typeface="Algerian" panose="04020705040A02060702" pitchFamily="82" charset="0"/>
              </a:rPr>
            </a:br>
            <a:r>
              <a:rPr lang="en-US" u="sng" dirty="0" err="1">
                <a:latin typeface="Algerian" panose="04020705040A02060702" pitchFamily="82" charset="0"/>
              </a:rPr>
              <a:t>HAngman</a:t>
            </a:r>
            <a:r>
              <a:rPr lang="en-US" u="sng" dirty="0">
                <a:latin typeface="Algerian" panose="04020705040A02060702" pitchFamily="82" charset="0"/>
              </a:rPr>
              <a:t> GAME BY C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DD34C-0E0A-4430-892B-8D065A579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347" y="2763257"/>
            <a:ext cx="6003587" cy="2634366"/>
          </a:xfrm>
        </p:spPr>
        <p:txBody>
          <a:bodyPr>
            <a:normAutofit fontScale="92500" lnSpcReduction="20000"/>
          </a:bodyPr>
          <a:lstStyle/>
          <a:p>
            <a:endParaRPr lang="en-US" sz="3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n-US" sz="32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By:VIRTI</a:t>
            </a:r>
            <a:r>
              <a:rPr lang="en-US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PRATIKKUMAR SHAH</a:t>
            </a:r>
          </a:p>
          <a:p>
            <a:r>
              <a:rPr lang="en-US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DIV:6B</a:t>
            </a:r>
          </a:p>
          <a:p>
            <a:r>
              <a:rPr lang="en-US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ROLL NO:273</a:t>
            </a:r>
          </a:p>
          <a:p>
            <a:r>
              <a:rPr lang="en-US" sz="32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Branch:CE</a:t>
            </a:r>
            <a:endParaRPr lang="en-US" sz="3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algn="ctr"/>
            <a:endParaRPr lang="en-IN" sz="3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B7AC0A3B-F4E0-4622-9028-49F67AE2DD2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02" y="13316"/>
            <a:ext cx="871727" cy="835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DCBA29-1F53-48DC-9A96-1816532AB2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5" t="27470" r="51457" b="35191"/>
          <a:stretch/>
        </p:blipFill>
        <p:spPr>
          <a:xfrm>
            <a:off x="8425709" y="2698042"/>
            <a:ext cx="3248427" cy="23498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8E98C4-389A-4FDD-A1B5-74A982CB7907}"/>
              </a:ext>
            </a:extLst>
          </p:cNvPr>
          <p:cNvSpPr txBox="1"/>
          <p:nvPr/>
        </p:nvSpPr>
        <p:spPr>
          <a:xfrm>
            <a:off x="1876424" y="2155696"/>
            <a:ext cx="5776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IN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D152-B398-4CC0-91A7-82ADA0F4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43840"/>
            <a:ext cx="9404723" cy="692501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2B8F1-7CE2-4D15-83DB-85ABC8D03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687" y="1564646"/>
            <a:ext cx="10395752" cy="4729622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800" dirty="0">
                <a:latin typeface="Baskerville Old Face" panose="02020602080505020303" pitchFamily="18" charset="0"/>
              </a:rPr>
              <a:t>Hangman is a simple word guessing game where</a:t>
            </a:r>
          </a:p>
          <a:p>
            <a:pPr>
              <a:buClr>
                <a:schemeClr val="tx1"/>
              </a:buClr>
            </a:pPr>
            <a:r>
              <a:rPr lang="en-US" sz="2800" dirty="0">
                <a:latin typeface="Baskerville Old Face" panose="02020602080505020303" pitchFamily="18" charset="0"/>
              </a:rPr>
              <a:t>Host chooses a word to guess</a:t>
            </a:r>
          </a:p>
          <a:p>
            <a:pPr>
              <a:buClr>
                <a:schemeClr val="tx1"/>
              </a:buClr>
            </a:pPr>
            <a:r>
              <a:rPr lang="en-US" sz="2800" dirty="0">
                <a:latin typeface="Baskerville Old Face" panose="02020602080505020303" pitchFamily="18" charset="0"/>
              </a:rPr>
              <a:t>Host set the number of word guesses</a:t>
            </a:r>
          </a:p>
          <a:p>
            <a:pPr>
              <a:buClr>
                <a:schemeClr val="tx1"/>
              </a:buClr>
            </a:pPr>
            <a:r>
              <a:rPr lang="en-US" sz="2800" dirty="0">
                <a:latin typeface="Baskerville Old Face" panose="02020602080505020303" pitchFamily="18" charset="0"/>
              </a:rPr>
              <a:t>Player tries to guess the word by entering letters</a:t>
            </a:r>
          </a:p>
          <a:p>
            <a:pPr>
              <a:buClr>
                <a:schemeClr val="tx1"/>
              </a:buClr>
            </a:pPr>
            <a:r>
              <a:rPr lang="en-US" sz="2800" dirty="0">
                <a:latin typeface="Baskerville Old Face" panose="02020602080505020303" pitchFamily="18" charset="0"/>
              </a:rPr>
              <a:t>If player has entered all right letters before a hanged man is displayed or in given number of guesses, then player has won the game </a:t>
            </a:r>
          </a:p>
          <a:p>
            <a:pPr>
              <a:buClr>
                <a:schemeClr val="tx1"/>
              </a:buClr>
            </a:pPr>
            <a:r>
              <a:rPr lang="en-US" sz="2800" dirty="0">
                <a:latin typeface="Baskerville Old Face" panose="02020602080505020303" pitchFamily="18" charset="0"/>
              </a:rPr>
              <a:t>If player entered 10 wrong guesses before word is guessed, then player has lost the game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800" dirty="0">
              <a:latin typeface="Baskerville Old Face" panose="02020602080505020303" pitchFamily="18" charset="0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68DA8214-348D-4008-8060-8BC94C45005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02" y="39949"/>
            <a:ext cx="871727" cy="835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40453B-6E48-4021-96B9-964EE9F774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0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04A7-AC47-4D03-AABB-8DD8098F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47" y="266287"/>
            <a:ext cx="9404723" cy="736890"/>
          </a:xfrm>
        </p:spPr>
        <p:txBody>
          <a:bodyPr/>
          <a:lstStyle/>
          <a:p>
            <a:pPr algn="ctr"/>
            <a:r>
              <a:rPr lang="en-US" dirty="0"/>
              <a:t>Strategy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A296-4234-461C-A90F-2490CDD9B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157" y="1154099"/>
            <a:ext cx="8946541" cy="5610686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2800" dirty="0">
                <a:latin typeface="Baskerville Old Face" panose="02020602080505020303" pitchFamily="18" charset="0"/>
              </a:rPr>
              <a:t>Most of the words has one or more vowels so try to guess a vowel(A,E,I,O,U)</a:t>
            </a:r>
          </a:p>
          <a:p>
            <a:pPr>
              <a:buClrTx/>
            </a:pPr>
            <a:r>
              <a:rPr lang="en-US" sz="2800" dirty="0">
                <a:latin typeface="Baskerville Old Face" panose="02020602080505020303" pitchFamily="18" charset="0"/>
              </a:rPr>
              <a:t>Strategically pick your first vowels based on word length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sz="2800" dirty="0">
                <a:latin typeface="Baskerville Old Face" panose="02020602080505020303" pitchFamily="18" charset="0"/>
              </a:rPr>
              <a:t>A is the most common vowel 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sz="2800" dirty="0">
                <a:latin typeface="Baskerville Old Face" panose="02020602080505020303" pitchFamily="18" charset="0"/>
              </a:rPr>
              <a:t>E is most common in 6 to 12 words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sz="2800" dirty="0">
                <a:latin typeface="Baskerville Old Face" panose="02020602080505020303" pitchFamily="18" charset="0"/>
              </a:rPr>
              <a:t>I is most common in 13 &amp; longer letter words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sz="2800" dirty="0">
                <a:latin typeface="Baskerville Old Face" panose="02020602080505020303" pitchFamily="18" charset="0"/>
              </a:rPr>
              <a:t>O is most common in short &amp; long length words than in mid length words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sz="2800" dirty="0">
                <a:latin typeface="Baskerville Old Face" panose="02020602080505020303" pitchFamily="18" charset="0"/>
              </a:rPr>
              <a:t>U is always the least common</a:t>
            </a:r>
          </a:p>
          <a:p>
            <a:pPr marL="0" indent="0">
              <a:buClrTx/>
              <a:buNone/>
            </a:pPr>
            <a:endParaRPr lang="en-US" sz="2800" dirty="0">
              <a:latin typeface="Baskerville Old Face" panose="02020602080505020303" pitchFamily="18" charset="0"/>
            </a:endParaRPr>
          </a:p>
          <a:p>
            <a:pPr marL="514350" indent="-514350">
              <a:buClrTx/>
              <a:buFont typeface="+mj-lt"/>
              <a:buAutoNum type="arabicPeriod"/>
            </a:pPr>
            <a:endParaRPr lang="en-US" sz="2800" dirty="0">
              <a:latin typeface="Baskerville Old Face" panose="02020602080505020303" pitchFamily="18" charset="0"/>
            </a:endParaRPr>
          </a:p>
          <a:p>
            <a:pPr marL="514350" indent="-514350">
              <a:buClrTx/>
              <a:buFont typeface="+mj-lt"/>
              <a:buAutoNum type="arabicPeriod"/>
            </a:pPr>
            <a:endParaRPr lang="en-US" sz="2800" dirty="0">
              <a:latin typeface="Baskerville Old Face" panose="02020602080505020303" pitchFamily="18" charset="0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753CF60B-74DC-46BA-B93C-0E45482BE3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83" y="115365"/>
            <a:ext cx="871727" cy="835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7C5C9-9281-427F-AA4F-3B2DFF940B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9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04FD-0A0D-408A-93FE-86B9C76D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Language  &amp; Libraries Uses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17D70-82A8-4222-9420-2DDA21FC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6" y="1853248"/>
            <a:ext cx="8946541" cy="4195481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2800" dirty="0">
                <a:latin typeface="Baskerville Old Face" panose="02020602080505020303" pitchFamily="18" charset="0"/>
              </a:rPr>
              <a:t>C language used</a:t>
            </a:r>
          </a:p>
          <a:p>
            <a:pPr>
              <a:buClrTx/>
            </a:pPr>
            <a:r>
              <a:rPr lang="en-US" sz="2800" dirty="0" err="1">
                <a:latin typeface="Baskerville Old Face" panose="02020602080505020303" pitchFamily="18" charset="0"/>
              </a:rPr>
              <a:t>stdio.h</a:t>
            </a:r>
            <a:endParaRPr lang="en-US" sz="2800" dirty="0">
              <a:latin typeface="Baskerville Old Face" panose="02020602080505020303" pitchFamily="18" charset="0"/>
            </a:endParaRPr>
          </a:p>
          <a:p>
            <a:pPr>
              <a:buClrTx/>
            </a:pPr>
            <a:r>
              <a:rPr lang="en-US" sz="2800" dirty="0" err="1">
                <a:latin typeface="Baskerville Old Face" panose="02020602080505020303" pitchFamily="18" charset="0"/>
              </a:rPr>
              <a:t>conio.h</a:t>
            </a:r>
            <a:endParaRPr lang="en-US" sz="2800" dirty="0">
              <a:latin typeface="Baskerville Old Face" panose="02020602080505020303" pitchFamily="18" charset="0"/>
            </a:endParaRPr>
          </a:p>
          <a:p>
            <a:pPr>
              <a:buClrTx/>
            </a:pPr>
            <a:r>
              <a:rPr lang="en-US" sz="2800" dirty="0" err="1">
                <a:latin typeface="Baskerville Old Face" panose="02020602080505020303" pitchFamily="18" charset="0"/>
              </a:rPr>
              <a:t>string.h</a:t>
            </a:r>
            <a:endParaRPr lang="en-US" sz="2800" dirty="0">
              <a:latin typeface="Baskerville Old Face" panose="02020602080505020303" pitchFamily="18" charset="0"/>
            </a:endParaRPr>
          </a:p>
          <a:p>
            <a:pPr>
              <a:buClrTx/>
            </a:pPr>
            <a:r>
              <a:rPr lang="en-US" sz="2800" dirty="0" err="1">
                <a:latin typeface="Baskerville Old Face" panose="02020602080505020303" pitchFamily="18" charset="0"/>
              </a:rPr>
              <a:t>stdlib.h</a:t>
            </a:r>
            <a:endParaRPr lang="en-IN" sz="2800" dirty="0">
              <a:latin typeface="Baskerville Old Face" panose="02020602080505020303" pitchFamily="18" charset="0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43AFFBD6-0197-435C-8371-67ADFF3F929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13" y="137603"/>
            <a:ext cx="871727" cy="835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7A7F1C-F3D7-4E8D-83CC-EE860667F8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25073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7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9EB0-D4A7-4627-A499-36810DEDA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6688"/>
          </a:xfrm>
        </p:spPr>
        <p:txBody>
          <a:bodyPr/>
          <a:lstStyle/>
          <a:p>
            <a:pPr algn="ctr"/>
            <a:r>
              <a:rPr lang="en-US" dirty="0"/>
              <a:t>Flowchart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9EEAE6-1CD3-4A64-AAC2-F19CF8AA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2FBB126-5938-4B16-92F5-3CC4FC17F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47060"/>
            <a:ext cx="10229035" cy="4836851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15953DA8-16E4-4E6B-A61E-188D431037D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735" y="65673"/>
            <a:ext cx="871727" cy="835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E0F0AD-1EF8-4811-B4C9-F50D567E20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3951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4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E4C0-A7E3-4A9B-AF7B-E8812AA8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520" y="2334827"/>
            <a:ext cx="4385569" cy="1837678"/>
          </a:xfrm>
        </p:spPr>
        <p:txBody>
          <a:bodyPr/>
          <a:lstStyle/>
          <a:p>
            <a:pPr algn="ctr"/>
            <a:r>
              <a:rPr lang="en-US" dirty="0"/>
              <a:t>						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3FEDEB91-B26E-445F-BA72-E03882AD462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245" y="137603"/>
            <a:ext cx="871727" cy="835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E3A6C1-CEA2-4CB2-9C2D-6AC1E2566F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40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5254</TotalTime>
  <Words>205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Baskerville Old Face</vt:lpstr>
      <vt:lpstr>Century Gothic</vt:lpstr>
      <vt:lpstr>Wingdings 3</vt:lpstr>
      <vt:lpstr>Ion</vt:lpstr>
      <vt:lpstr> HAngman GAME BY C</vt:lpstr>
      <vt:lpstr>Introduction</vt:lpstr>
      <vt:lpstr>Strategy</vt:lpstr>
      <vt:lpstr>Language  &amp; Libraries Uses</vt:lpstr>
      <vt:lpstr>Flowchart</vt:lpstr>
      <vt:lpstr>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GAME BY C</dc:title>
  <dc:creator>Disha Shah</dc:creator>
  <cp:lastModifiedBy>Disha Shah</cp:lastModifiedBy>
  <cp:revision>22</cp:revision>
  <dcterms:created xsi:type="dcterms:W3CDTF">2022-02-07T13:25:20Z</dcterms:created>
  <dcterms:modified xsi:type="dcterms:W3CDTF">2022-03-06T17:02:24Z</dcterms:modified>
</cp:coreProperties>
</file>