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8" r:id="rId2"/>
    <p:sldId id="261" r:id="rId3"/>
    <p:sldId id="259" r:id="rId4"/>
    <p:sldId id="257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sha Shah" userId="55760e21bb138839" providerId="LiveId" clId="{EA2EB67D-2DA7-426E-85BA-A484DCAD904F}"/>
    <pc:docChg chg="modSld">
      <pc:chgData name="Disha Shah" userId="55760e21bb138839" providerId="LiveId" clId="{EA2EB67D-2DA7-426E-85BA-A484DCAD904F}" dt="2022-03-02T03:23:04.016" v="46" actId="20577"/>
      <pc:docMkLst>
        <pc:docMk/>
      </pc:docMkLst>
      <pc:sldChg chg="modSp mod">
        <pc:chgData name="Disha Shah" userId="55760e21bb138839" providerId="LiveId" clId="{EA2EB67D-2DA7-426E-85BA-A484DCAD904F}" dt="2022-03-02T03:23:04.016" v="46" actId="20577"/>
        <pc:sldMkLst>
          <pc:docMk/>
          <pc:sldMk cId="1409754490" sldId="259"/>
        </pc:sldMkLst>
        <pc:spChg chg="mod">
          <ac:chgData name="Disha Shah" userId="55760e21bb138839" providerId="LiveId" clId="{EA2EB67D-2DA7-426E-85BA-A484DCAD904F}" dt="2022-03-02T03:23:04.016" v="46" actId="20577"/>
          <ac:spMkLst>
            <pc:docMk/>
            <pc:sldMk cId="1409754490" sldId="259"/>
            <ac:spMk id="3" creationId="{AA706F26-16CD-4483-9CF0-D233CF598A45}"/>
          </ac:spMkLst>
        </pc:spChg>
      </pc:sldChg>
      <pc:sldChg chg="modSp mod">
        <pc:chgData name="Disha Shah" userId="55760e21bb138839" providerId="LiveId" clId="{EA2EB67D-2DA7-426E-85BA-A484DCAD904F}" dt="2022-03-02T03:22:54.439" v="38" actId="20577"/>
        <pc:sldMkLst>
          <pc:docMk/>
          <pc:sldMk cId="1145337127" sldId="261"/>
        </pc:sldMkLst>
        <pc:spChg chg="mod">
          <ac:chgData name="Disha Shah" userId="55760e21bb138839" providerId="LiveId" clId="{EA2EB67D-2DA7-426E-85BA-A484DCAD904F}" dt="2022-03-02T03:22:54.439" v="38" actId="20577"/>
          <ac:spMkLst>
            <pc:docMk/>
            <pc:sldMk cId="1145337127" sldId="261"/>
            <ac:spMk id="3" creationId="{5058DC58-7BA5-426A-AA78-16711643A8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1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38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4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05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0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8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74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5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2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2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2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5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1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B80A75-5B91-42F4-8D65-DA3C733F264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58FD7-FD02-4EE0-A6B8-35CB4E9B7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5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8970-05F5-420C-9639-EE26DF48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32" y="715330"/>
            <a:ext cx="9404723" cy="1890987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Library management</a:t>
            </a:r>
            <a:br>
              <a:rPr lang="en-US" sz="6000" dirty="0">
                <a:latin typeface="Algerian" panose="04020705040A02060702" pitchFamily="82" charset="0"/>
              </a:rPr>
            </a:br>
            <a:r>
              <a:rPr lang="en-US" sz="6000" dirty="0">
                <a:latin typeface="Algerian" panose="04020705040A02060702" pitchFamily="82" charset="0"/>
              </a:rPr>
              <a:t>by c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08078-6F53-43B0-A490-C457086B1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34" y="2849732"/>
            <a:ext cx="8946541" cy="3826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	C Language Project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	Subject code:32 </a:t>
            </a:r>
            <a:endParaRPr lang="en-IN" sz="2400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  <a:p>
            <a:endParaRPr lang="en-IN" sz="2000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By: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VENCY PATEL, 6B,254,CE</a:t>
            </a:r>
          </a:p>
          <a:p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DEVANSH MAJITHIA,6B,260,IT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NAMAN SHAH,6B,275,CE</a:t>
            </a:r>
          </a:p>
          <a:p>
            <a:r>
              <a:rPr lang="en-US" sz="2400" dirty="0">
                <a:solidFill>
                  <a:schemeClr val="tx1"/>
                </a:solidFill>
                <a:latin typeface="Baskerville Old Face" panose="02020602080505020303" pitchFamily="18" charset="0"/>
              </a:rPr>
              <a:t>VIRTI SHAH,6B,273,CE</a:t>
            </a:r>
          </a:p>
          <a:p>
            <a:endParaRPr lang="en-US" sz="24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567FDDB-C8AA-49DF-9639-A0D0B896427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1" y="110970"/>
            <a:ext cx="871727" cy="835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650B5-17D6-4366-814C-248ACDA34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34991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DE02-A6D3-4B1F-BE67-1823DD1B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22" y="839616"/>
            <a:ext cx="9404723" cy="1400530"/>
          </a:xfrm>
        </p:spPr>
        <p:txBody>
          <a:bodyPr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INTRODUCTION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DC58-7BA5-426A-AA78-16711643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7" y="1853248"/>
            <a:ext cx="10434200" cy="5548543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Library management system  is a simple console application without graphics developed using C programming language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It is compiled in: Dev C++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This mini project utilizes various aspects of C language such as function, array, structure, switch</a:t>
            </a:r>
            <a:r>
              <a:rPr lang="en-US" sz="2800">
                <a:latin typeface="Baskerville Old Face" panose="02020602080505020303" pitchFamily="18" charset="0"/>
              </a:rPr>
              <a:t>, if-else</a:t>
            </a:r>
            <a:endParaRPr lang="en-US" sz="2800" dirty="0">
              <a:latin typeface="Baskerville Old Face" panose="02020602080505020303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With these simple </a:t>
            </a:r>
            <a:r>
              <a:rPr lang="en-US" sz="2800" dirty="0" err="1">
                <a:latin typeface="Baskerville Old Face" panose="02020602080505020303" pitchFamily="18" charset="0"/>
              </a:rPr>
              <a:t>programme</a:t>
            </a:r>
            <a:r>
              <a:rPr lang="en-US" sz="2800" dirty="0">
                <a:latin typeface="Baskerville Old Face" panose="02020602080505020303" pitchFamily="18" charset="0"/>
              </a:rPr>
              <a:t> user can easily add book details, read book details, search a book with its subject name or book name or author name, update book details, and delete a book details.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7D56591-D901-4C9E-8B3A-ED4A07BF7A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13" y="128725"/>
            <a:ext cx="871727" cy="835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EF0308-5B29-481F-81F4-2613506EB9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3869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3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D0B1-7C6F-449E-AFE0-7C39FBA7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55237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Features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6F26-16CD-4483-9CF0-D233CF59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sz="2800" dirty="0">
                <a:latin typeface="Baskerville Old Face" panose="02020602080505020303" pitchFamily="18" charset="0"/>
              </a:rPr>
              <a:t>The key features of library management system are: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Add books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Display books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Update a book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Search a book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Delete a book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FC169C0-0768-4A25-91A2-03AB4751A5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0" y="119848"/>
            <a:ext cx="871727" cy="835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48E8F-655D-420B-8BE5-6BF2556D0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3499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5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2071-4BCA-45EB-82A6-1FD00BEB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852214"/>
            <a:ext cx="9404723" cy="719134"/>
          </a:xfrm>
        </p:spPr>
        <p:txBody>
          <a:bodyPr/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Language &amp;Libraries Uses</a:t>
            </a:r>
            <a:br>
              <a:rPr lang="en-IN" sz="4000" dirty="0"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C910-239D-4FD0-AD0E-D8F1B873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800" dirty="0">
                <a:latin typeface="Baskerville Old Face" panose="02020602080505020303" pitchFamily="18" charset="0"/>
              </a:rPr>
              <a:t>C Language used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Baskerville Old Face" panose="02020602080505020303" pitchFamily="18" charset="0"/>
              </a:rPr>
              <a:t>stdio.h</a:t>
            </a:r>
            <a:endParaRPr lang="en-US" sz="2800" dirty="0">
              <a:latin typeface="Baskerville Old Face" panose="02020602080505020303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Baskerville Old Face" panose="02020602080505020303" pitchFamily="18" charset="0"/>
              </a:rPr>
              <a:t>conio.h</a:t>
            </a:r>
            <a:endParaRPr lang="en-US" sz="2800" dirty="0">
              <a:latin typeface="Baskerville Old Face" panose="02020602080505020303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Baskerville Old Face" panose="02020602080505020303" pitchFamily="18" charset="0"/>
              </a:rPr>
              <a:t>string.h</a:t>
            </a:r>
            <a:endParaRPr lang="en-US" sz="2800" dirty="0">
              <a:latin typeface="Baskerville Old Face" panose="02020602080505020303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IN" sz="2800" dirty="0">
              <a:latin typeface="Baskerville Old Face" panose="02020602080505020303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193EACD-4C2E-4BFF-8889-97B8686AAB8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12" y="155359"/>
            <a:ext cx="871727" cy="835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69670-8854-479C-974F-1E44A2043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43870" y="-4162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2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9A8F-DD49-4E7C-8DBD-158158AB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23235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Flowchart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12F80C3-9786-42B9-B047-0C11EA4F41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68" y="146481"/>
            <a:ext cx="871727" cy="835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199FD-69B9-4AAE-AA51-BEC0F3E9B9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6114" y="0"/>
            <a:ext cx="3152518" cy="60384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C08A97-6ACB-4736-83BE-E0AC0AC17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758624"/>
            <a:ext cx="10027920" cy="4489776"/>
          </a:xfrm>
        </p:spPr>
      </p:pic>
    </p:spTree>
    <p:extLst>
      <p:ext uri="{BB962C8B-B14F-4D97-AF65-F5344CB8AC3E}">
        <p14:creationId xmlns:p14="http://schemas.microsoft.com/office/powerpoint/2010/main" val="284036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1A4-C78E-4C09-8105-BFD26652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034" y="2512337"/>
            <a:ext cx="4067932" cy="1400530"/>
          </a:xfrm>
        </p:spPr>
        <p:txBody>
          <a:bodyPr/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0FEE1E73-6A78-4142-96F7-6C90C7C3723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80" y="128725"/>
            <a:ext cx="871727" cy="835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956F6D-C567-476F-B3B9-CF3E66D53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7050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84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rti_sem1_project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rti_sem1_project" id="{7EBF21F3-AD7F-46A4-B429-1F6434249189}" vid="{786FB2C2-B14E-4A83-BDC6-5F30289576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virti_sem1_project</Template>
  <TotalTime>1131</TotalTime>
  <Words>174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Baskerville Old Face</vt:lpstr>
      <vt:lpstr>Century Gothic</vt:lpstr>
      <vt:lpstr>Wingdings</vt:lpstr>
      <vt:lpstr>Wingdings 3</vt:lpstr>
      <vt:lpstr>virti_sem1_project</vt:lpstr>
      <vt:lpstr>Library management by c</vt:lpstr>
      <vt:lpstr>INTRODUCTION</vt:lpstr>
      <vt:lpstr>Features</vt:lpstr>
      <vt:lpstr>Language &amp;Libraries Uses </vt:lpstr>
      <vt:lpstr>Flowchart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by c</dc:title>
  <dc:creator>Disha Shah</dc:creator>
  <cp:lastModifiedBy>Disha Shah</cp:lastModifiedBy>
  <cp:revision>6</cp:revision>
  <dcterms:created xsi:type="dcterms:W3CDTF">2022-02-28T17:13:40Z</dcterms:created>
  <dcterms:modified xsi:type="dcterms:W3CDTF">2022-03-05T03:41:13Z</dcterms:modified>
</cp:coreProperties>
</file>