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80" r:id="rId9"/>
    <p:sldId id="275" r:id="rId10"/>
    <p:sldId id="262" r:id="rId11"/>
    <p:sldId id="263" r:id="rId12"/>
    <p:sldId id="264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INDU CHANUSHA" initials="PC" lastIdx="1" clrIdx="0">
    <p:extLst>
      <p:ext uri="{19B8F6BF-5375-455C-9EA6-DF929625EA0E}">
        <p15:presenceInfo xmlns:p15="http://schemas.microsoft.com/office/powerpoint/2012/main" userId="aec7a3fd51099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D5D"/>
    <a:srgbClr val="07B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A00DF-0129-40EC-96C5-74EEFDE25C0F}" v="2" dt="2021-06-06T18:51:3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INDU CHANUSHA" userId="aec7a3fd51099792" providerId="LiveId" clId="{701A00DF-0129-40EC-96C5-74EEFDE25C0F}"/>
    <pc:docChg chg="modSld">
      <pc:chgData name="PASINDU CHANUSHA" userId="aec7a3fd51099792" providerId="LiveId" clId="{701A00DF-0129-40EC-96C5-74EEFDE25C0F}" dt="2021-06-06T18:51:35.378" v="1" actId="14100"/>
      <pc:docMkLst>
        <pc:docMk/>
      </pc:docMkLst>
      <pc:sldChg chg="modSp">
        <pc:chgData name="PASINDU CHANUSHA" userId="aec7a3fd51099792" providerId="LiveId" clId="{701A00DF-0129-40EC-96C5-74EEFDE25C0F}" dt="2021-06-06T18:51:35.378" v="1" actId="14100"/>
        <pc:sldMkLst>
          <pc:docMk/>
          <pc:sldMk cId="3718746714" sldId="259"/>
        </pc:sldMkLst>
        <pc:graphicFrameChg chg="mod">
          <ac:chgData name="PASINDU CHANUSHA" userId="aec7a3fd51099792" providerId="LiveId" clId="{701A00DF-0129-40EC-96C5-74EEFDE25C0F}" dt="2021-06-06T18:51:35.378" v="1" actId="14100"/>
          <ac:graphicFrameMkLst>
            <pc:docMk/>
            <pc:sldMk cId="3718746714" sldId="259"/>
            <ac:graphicFrameMk id="13" creationId="{1D0831A6-4FB8-4E49-821C-C9484B36E4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139BA-8368-4A9E-B67A-780CFDD2DC9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EDC2E-7511-46E7-B382-005CCDA5089E}">
      <dgm:prSet/>
      <dgm:spPr/>
      <dgm:t>
        <a:bodyPr/>
        <a:lstStyle/>
        <a:p>
          <a:r>
            <a:rPr lang="en-US" b="1"/>
            <a:t>Supervisor:		Dr (Ms) L N C De Silva</a:t>
          </a:r>
          <a:endParaRPr lang="en-US"/>
        </a:p>
      </dgm:t>
    </dgm:pt>
    <dgm:pt modelId="{16237C1D-6206-4BB7-9BAA-89008FF980DC}" type="parTrans" cxnId="{01E4B278-F811-4A9C-82B2-C9CE25BC59B0}">
      <dgm:prSet/>
      <dgm:spPr/>
      <dgm:t>
        <a:bodyPr/>
        <a:lstStyle/>
        <a:p>
          <a:endParaRPr lang="en-US"/>
        </a:p>
      </dgm:t>
    </dgm:pt>
    <dgm:pt modelId="{481CF16E-1421-4EFA-8AFC-816B283E6BD2}" type="sibTrans" cxnId="{01E4B278-F811-4A9C-82B2-C9CE25BC59B0}">
      <dgm:prSet/>
      <dgm:spPr/>
      <dgm:t>
        <a:bodyPr/>
        <a:lstStyle/>
        <a:p>
          <a:endParaRPr lang="en-US"/>
        </a:p>
      </dgm:t>
    </dgm:pt>
    <dgm:pt modelId="{88673B84-1799-4DD7-AA35-1A4FFF1EAD5B}">
      <dgm:prSet/>
      <dgm:spPr/>
      <dgm:t>
        <a:bodyPr/>
        <a:lstStyle/>
        <a:p>
          <a:r>
            <a:rPr lang="en-US" b="1" dirty="0"/>
            <a:t>Co-Supervisor:		Mr. Roshan </a:t>
          </a:r>
          <a:r>
            <a:rPr lang="en-US" b="1" dirty="0" err="1"/>
            <a:t>Abeyweera</a:t>
          </a:r>
          <a:r>
            <a:rPr lang="en-US" b="1" dirty="0"/>
            <a:t> </a:t>
          </a:r>
          <a:endParaRPr lang="en-US" dirty="0"/>
        </a:p>
      </dgm:t>
    </dgm:pt>
    <dgm:pt modelId="{79CDAEB9-E52A-4107-83AD-8AA5BF06224E}" type="parTrans" cxnId="{CC29B287-94BD-44BA-A0F5-196AFC787146}">
      <dgm:prSet/>
      <dgm:spPr/>
      <dgm:t>
        <a:bodyPr/>
        <a:lstStyle/>
        <a:p>
          <a:endParaRPr lang="en-US"/>
        </a:p>
      </dgm:t>
    </dgm:pt>
    <dgm:pt modelId="{22FCE107-8F41-4494-A41E-4E6F8A324E4D}" type="sibTrans" cxnId="{CC29B287-94BD-44BA-A0F5-196AFC787146}">
      <dgm:prSet/>
      <dgm:spPr/>
      <dgm:t>
        <a:bodyPr/>
        <a:lstStyle/>
        <a:p>
          <a:endParaRPr lang="en-US"/>
        </a:p>
      </dgm:t>
    </dgm:pt>
    <dgm:pt modelId="{A90EB74C-DF3B-427A-AC90-7C5BD7EDFDDE}">
      <dgm:prSet/>
      <dgm:spPr/>
      <dgm:t>
        <a:bodyPr/>
        <a:lstStyle/>
        <a:p>
          <a:r>
            <a:rPr lang="en-US" b="1" dirty="0"/>
            <a:t>Client:			Miss. </a:t>
          </a:r>
          <a:r>
            <a:rPr lang="en-US" b="1" dirty="0" err="1"/>
            <a:t>Nimali</a:t>
          </a:r>
          <a:r>
            <a:rPr lang="en-US" b="1" dirty="0"/>
            <a:t> </a:t>
          </a:r>
          <a:r>
            <a:rPr lang="en-US" b="1" dirty="0" err="1"/>
            <a:t>Wasana</a:t>
          </a:r>
          <a:endParaRPr lang="en-US" dirty="0"/>
        </a:p>
      </dgm:t>
    </dgm:pt>
    <dgm:pt modelId="{3547B1C9-213F-4953-B930-C3E634A7A1CA}" type="parTrans" cxnId="{8B9BDB06-CF82-4804-B146-88B7CF6DDD34}">
      <dgm:prSet/>
      <dgm:spPr/>
      <dgm:t>
        <a:bodyPr/>
        <a:lstStyle/>
        <a:p>
          <a:endParaRPr lang="en-US"/>
        </a:p>
      </dgm:t>
    </dgm:pt>
    <dgm:pt modelId="{433DB112-4303-4EE5-8D2D-16DE0B92192C}" type="sibTrans" cxnId="{8B9BDB06-CF82-4804-B146-88B7CF6DDD34}">
      <dgm:prSet/>
      <dgm:spPr/>
      <dgm:t>
        <a:bodyPr/>
        <a:lstStyle/>
        <a:p>
          <a:endParaRPr lang="en-US"/>
        </a:p>
      </dgm:t>
    </dgm:pt>
    <dgm:pt modelId="{FF3B9988-68A7-4A91-8881-CCD3C3E0E648}">
      <dgm:prSet/>
      <dgm:spPr/>
      <dgm:t>
        <a:bodyPr/>
        <a:lstStyle/>
        <a:p>
          <a:r>
            <a:rPr lang="en-US" b="1" dirty="0"/>
            <a:t>	P. H. </a:t>
          </a:r>
          <a:r>
            <a:rPr lang="en-US" b="1" dirty="0" err="1"/>
            <a:t>Mallikarachchi</a:t>
          </a:r>
          <a:r>
            <a:rPr lang="en-US" b="1" dirty="0"/>
            <a:t>		2018CS099	18000991 </a:t>
          </a:r>
          <a:endParaRPr lang="en-US" dirty="0"/>
        </a:p>
      </dgm:t>
    </dgm:pt>
    <dgm:pt modelId="{1163CBFC-C9A5-4D0C-84E0-703212E970AA}" type="parTrans" cxnId="{FF353384-5BF1-4324-9958-9347002F7A5D}">
      <dgm:prSet/>
      <dgm:spPr/>
      <dgm:t>
        <a:bodyPr/>
        <a:lstStyle/>
        <a:p>
          <a:endParaRPr lang="en-US"/>
        </a:p>
      </dgm:t>
    </dgm:pt>
    <dgm:pt modelId="{4AECEC85-39D5-4750-9B9B-1E3C447241E5}" type="sibTrans" cxnId="{FF353384-5BF1-4324-9958-9347002F7A5D}">
      <dgm:prSet/>
      <dgm:spPr/>
      <dgm:t>
        <a:bodyPr/>
        <a:lstStyle/>
        <a:p>
          <a:endParaRPr lang="en-US"/>
        </a:p>
      </dgm:t>
    </dgm:pt>
    <dgm:pt modelId="{89F5F1E5-E6D4-4AD8-BC17-6501393D3633}">
      <dgm:prSet/>
      <dgm:spPr/>
      <dgm:t>
        <a:bodyPr/>
        <a:lstStyle/>
        <a:p>
          <a:r>
            <a:rPr lang="en-US" b="1" dirty="0"/>
            <a:t>	H.T.P.C. </a:t>
          </a:r>
          <a:r>
            <a:rPr lang="en-US" b="1" dirty="0" err="1"/>
            <a:t>Sooriyabandara</a:t>
          </a:r>
          <a:r>
            <a:rPr lang="en-US" b="1" dirty="0"/>
            <a:t>		2018CS164	18001645 </a:t>
          </a:r>
          <a:endParaRPr lang="en-US" dirty="0"/>
        </a:p>
      </dgm:t>
    </dgm:pt>
    <dgm:pt modelId="{F2029C02-8301-4E14-A82E-1DAD23061649}" type="parTrans" cxnId="{F165878B-196A-4524-AFD7-54F12D587B2B}">
      <dgm:prSet/>
      <dgm:spPr/>
      <dgm:t>
        <a:bodyPr/>
        <a:lstStyle/>
        <a:p>
          <a:endParaRPr lang="en-US"/>
        </a:p>
      </dgm:t>
    </dgm:pt>
    <dgm:pt modelId="{5C85CC39-F07E-41D9-AAB1-85CE4CB94B8F}" type="sibTrans" cxnId="{F165878B-196A-4524-AFD7-54F12D587B2B}">
      <dgm:prSet/>
      <dgm:spPr/>
      <dgm:t>
        <a:bodyPr/>
        <a:lstStyle/>
        <a:p>
          <a:endParaRPr lang="en-US"/>
        </a:p>
      </dgm:t>
    </dgm:pt>
    <dgm:pt modelId="{FF1478B3-0655-4873-B214-7B9B6EBC7BCA}">
      <dgm:prSet/>
      <dgm:spPr/>
      <dgm:t>
        <a:bodyPr/>
        <a:lstStyle/>
        <a:p>
          <a:r>
            <a:rPr lang="en-US" b="1" dirty="0"/>
            <a:t>	H. P. N. </a:t>
          </a:r>
          <a:r>
            <a:rPr lang="en-US" b="1" dirty="0" err="1"/>
            <a:t>Aravinda</a:t>
          </a:r>
          <a:r>
            <a:rPr lang="en-US" b="1" dirty="0"/>
            <a:t>			2018CS015	18000152 </a:t>
          </a:r>
          <a:endParaRPr lang="en-US" dirty="0"/>
        </a:p>
      </dgm:t>
    </dgm:pt>
    <dgm:pt modelId="{202CA101-CBF8-452F-A15C-4793DBBED88B}" type="parTrans" cxnId="{2837F9F1-88E7-4713-94A7-AF5CCD341FD4}">
      <dgm:prSet/>
      <dgm:spPr/>
      <dgm:t>
        <a:bodyPr/>
        <a:lstStyle/>
        <a:p>
          <a:endParaRPr lang="en-US"/>
        </a:p>
      </dgm:t>
    </dgm:pt>
    <dgm:pt modelId="{808CCCA7-32EB-42DA-A4EF-C6D13638A3FC}" type="sibTrans" cxnId="{2837F9F1-88E7-4713-94A7-AF5CCD341FD4}">
      <dgm:prSet/>
      <dgm:spPr/>
      <dgm:t>
        <a:bodyPr/>
        <a:lstStyle/>
        <a:p>
          <a:endParaRPr lang="en-US"/>
        </a:p>
      </dgm:t>
    </dgm:pt>
    <dgm:pt modelId="{BC005640-3EA3-4B38-B7CC-F5879030B30B}">
      <dgm:prSet/>
      <dgm:spPr/>
      <dgm:t>
        <a:bodyPr/>
        <a:lstStyle/>
        <a:p>
          <a:r>
            <a:rPr lang="en-US" b="1" dirty="0"/>
            <a:t>	</a:t>
          </a:r>
          <a:r>
            <a:rPr lang="en-US" b="1" dirty="0" err="1"/>
            <a:t>W.G.S.L.Bandara</a:t>
          </a:r>
          <a:r>
            <a:rPr lang="en-US" b="1" dirty="0"/>
            <a:t>			2018CS023	18000231</a:t>
          </a:r>
          <a:endParaRPr lang="en-US" dirty="0"/>
        </a:p>
      </dgm:t>
    </dgm:pt>
    <dgm:pt modelId="{D8C3BB7B-DD29-4E72-8FB1-4DB6047B7167}" type="parTrans" cxnId="{334D1F6B-61DA-44A5-B79A-B201C5CA687E}">
      <dgm:prSet/>
      <dgm:spPr/>
      <dgm:t>
        <a:bodyPr/>
        <a:lstStyle/>
        <a:p>
          <a:endParaRPr lang="en-US"/>
        </a:p>
      </dgm:t>
    </dgm:pt>
    <dgm:pt modelId="{51A9CFE8-F221-4719-BD89-53E54C8A587C}" type="sibTrans" cxnId="{334D1F6B-61DA-44A5-B79A-B201C5CA687E}">
      <dgm:prSet/>
      <dgm:spPr/>
      <dgm:t>
        <a:bodyPr/>
        <a:lstStyle/>
        <a:p>
          <a:endParaRPr lang="en-US"/>
        </a:p>
      </dgm:t>
    </dgm:pt>
    <dgm:pt modelId="{96941FAD-3F8E-4710-95DA-175A1A764E97}">
      <dgm:prSet/>
      <dgm:spPr/>
      <dgm:t>
        <a:bodyPr/>
        <a:lstStyle/>
        <a:p>
          <a:r>
            <a:rPr lang="en-US" b="1" dirty="0"/>
            <a:t>	R. L. </a:t>
          </a:r>
          <a:r>
            <a:rPr lang="en-US" b="1" dirty="0" err="1"/>
            <a:t>Udayanga</a:t>
          </a:r>
          <a:r>
            <a:rPr lang="en-US" b="1" dirty="0"/>
            <a:t>			2018IS085	18020852 </a:t>
          </a:r>
          <a:endParaRPr lang="en-US" dirty="0"/>
        </a:p>
      </dgm:t>
    </dgm:pt>
    <dgm:pt modelId="{3A4437E5-BE35-4662-AE9B-E40F2CF82086}" type="parTrans" cxnId="{32779396-AC77-4508-9B9A-6BB90B28C79A}">
      <dgm:prSet/>
      <dgm:spPr/>
      <dgm:t>
        <a:bodyPr/>
        <a:lstStyle/>
        <a:p>
          <a:endParaRPr lang="en-US"/>
        </a:p>
      </dgm:t>
    </dgm:pt>
    <dgm:pt modelId="{4219DB3C-B5EE-437B-B11A-B59958BF274A}" type="sibTrans" cxnId="{32779396-AC77-4508-9B9A-6BB90B28C79A}">
      <dgm:prSet/>
      <dgm:spPr/>
      <dgm:t>
        <a:bodyPr/>
        <a:lstStyle/>
        <a:p>
          <a:endParaRPr lang="en-US"/>
        </a:p>
      </dgm:t>
    </dgm:pt>
    <dgm:pt modelId="{EF18DE21-8864-4210-BB62-1A7B18AD1DF1}" type="pres">
      <dgm:prSet presAssocID="{FFD139BA-8368-4A9E-B67A-780CFDD2DC9E}" presName="linear" presStyleCnt="0">
        <dgm:presLayoutVars>
          <dgm:dir/>
          <dgm:animLvl val="lvl"/>
          <dgm:resizeHandles val="exact"/>
        </dgm:presLayoutVars>
      </dgm:prSet>
      <dgm:spPr/>
    </dgm:pt>
    <dgm:pt modelId="{AC9B5056-2BA3-498D-A068-EA3EE17C4E04}" type="pres">
      <dgm:prSet presAssocID="{C0DEDC2E-7511-46E7-B382-005CCDA5089E}" presName="parentLin" presStyleCnt="0"/>
      <dgm:spPr/>
    </dgm:pt>
    <dgm:pt modelId="{A7DDFBA5-A3B1-424A-90EE-11BB3BD48464}" type="pres">
      <dgm:prSet presAssocID="{C0DEDC2E-7511-46E7-B382-005CCDA5089E}" presName="parentLeftMargin" presStyleLbl="node1" presStyleIdx="0" presStyleCnt="8"/>
      <dgm:spPr/>
    </dgm:pt>
    <dgm:pt modelId="{D34E26A6-718B-4257-97AD-F0592FC7B927}" type="pres">
      <dgm:prSet presAssocID="{C0DEDC2E-7511-46E7-B382-005CCDA5089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9CC1C92-A609-426A-9425-D8020025F5FE}" type="pres">
      <dgm:prSet presAssocID="{C0DEDC2E-7511-46E7-B382-005CCDA5089E}" presName="negativeSpace" presStyleCnt="0"/>
      <dgm:spPr/>
    </dgm:pt>
    <dgm:pt modelId="{65CB349E-9526-4496-8688-25845E996348}" type="pres">
      <dgm:prSet presAssocID="{C0DEDC2E-7511-46E7-B382-005CCDA5089E}" presName="childText" presStyleLbl="conFgAcc1" presStyleIdx="0" presStyleCnt="8">
        <dgm:presLayoutVars>
          <dgm:bulletEnabled val="1"/>
        </dgm:presLayoutVars>
      </dgm:prSet>
      <dgm:spPr/>
    </dgm:pt>
    <dgm:pt modelId="{869F0763-D14C-4087-ABC4-00CFF12CDC83}" type="pres">
      <dgm:prSet presAssocID="{481CF16E-1421-4EFA-8AFC-816B283E6BD2}" presName="spaceBetweenRectangles" presStyleCnt="0"/>
      <dgm:spPr/>
    </dgm:pt>
    <dgm:pt modelId="{FBC496F7-058C-4C69-A6CF-1C8B9F39D94C}" type="pres">
      <dgm:prSet presAssocID="{88673B84-1799-4DD7-AA35-1A4FFF1EAD5B}" presName="parentLin" presStyleCnt="0"/>
      <dgm:spPr/>
    </dgm:pt>
    <dgm:pt modelId="{EAF4E3A7-EAF8-4109-A07B-147416A4526E}" type="pres">
      <dgm:prSet presAssocID="{88673B84-1799-4DD7-AA35-1A4FFF1EAD5B}" presName="parentLeftMargin" presStyleLbl="node1" presStyleIdx="0" presStyleCnt="8"/>
      <dgm:spPr/>
    </dgm:pt>
    <dgm:pt modelId="{B3C98746-D9EA-47A1-B984-44BD9D162691}" type="pres">
      <dgm:prSet presAssocID="{88673B84-1799-4DD7-AA35-1A4FFF1EAD5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87A1DDF-D21A-4335-8A4A-51DB70664E8F}" type="pres">
      <dgm:prSet presAssocID="{88673B84-1799-4DD7-AA35-1A4FFF1EAD5B}" presName="negativeSpace" presStyleCnt="0"/>
      <dgm:spPr/>
    </dgm:pt>
    <dgm:pt modelId="{4D9BF1AF-A55D-4486-87C0-D4DC21D35D9A}" type="pres">
      <dgm:prSet presAssocID="{88673B84-1799-4DD7-AA35-1A4FFF1EAD5B}" presName="childText" presStyleLbl="conFgAcc1" presStyleIdx="1" presStyleCnt="8">
        <dgm:presLayoutVars>
          <dgm:bulletEnabled val="1"/>
        </dgm:presLayoutVars>
      </dgm:prSet>
      <dgm:spPr/>
    </dgm:pt>
    <dgm:pt modelId="{CAA843D8-45A8-441B-9533-69ACE57080BF}" type="pres">
      <dgm:prSet presAssocID="{22FCE107-8F41-4494-A41E-4E6F8A324E4D}" presName="spaceBetweenRectangles" presStyleCnt="0"/>
      <dgm:spPr/>
    </dgm:pt>
    <dgm:pt modelId="{DE8CA6CD-A15D-448D-99E8-2AC6E684E11F}" type="pres">
      <dgm:prSet presAssocID="{A90EB74C-DF3B-427A-AC90-7C5BD7EDFDDE}" presName="parentLin" presStyleCnt="0"/>
      <dgm:spPr/>
    </dgm:pt>
    <dgm:pt modelId="{64613C81-9D23-45DB-A8B4-20EF4E36E7C8}" type="pres">
      <dgm:prSet presAssocID="{A90EB74C-DF3B-427A-AC90-7C5BD7EDFDDE}" presName="parentLeftMargin" presStyleLbl="node1" presStyleIdx="1" presStyleCnt="8"/>
      <dgm:spPr/>
    </dgm:pt>
    <dgm:pt modelId="{A0C40E7D-B2D8-4BFA-972C-766814847C3A}" type="pres">
      <dgm:prSet presAssocID="{A90EB74C-DF3B-427A-AC90-7C5BD7EDFDD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CF4FD00-CD31-4003-ADCB-4C3CF48B0411}" type="pres">
      <dgm:prSet presAssocID="{A90EB74C-DF3B-427A-AC90-7C5BD7EDFDDE}" presName="negativeSpace" presStyleCnt="0"/>
      <dgm:spPr/>
    </dgm:pt>
    <dgm:pt modelId="{347FD611-BF99-4B8F-8A1C-85BEC495543E}" type="pres">
      <dgm:prSet presAssocID="{A90EB74C-DF3B-427A-AC90-7C5BD7EDFDDE}" presName="childText" presStyleLbl="conFgAcc1" presStyleIdx="2" presStyleCnt="8">
        <dgm:presLayoutVars>
          <dgm:bulletEnabled val="1"/>
        </dgm:presLayoutVars>
      </dgm:prSet>
      <dgm:spPr/>
    </dgm:pt>
    <dgm:pt modelId="{22910766-52E4-4FB2-8217-E574D3BE2A42}" type="pres">
      <dgm:prSet presAssocID="{433DB112-4303-4EE5-8D2D-16DE0B92192C}" presName="spaceBetweenRectangles" presStyleCnt="0"/>
      <dgm:spPr/>
    </dgm:pt>
    <dgm:pt modelId="{B7D7A7BB-D3FD-43B5-A4B8-A5ABE95B1DEE}" type="pres">
      <dgm:prSet presAssocID="{FF3B9988-68A7-4A91-8881-CCD3C3E0E648}" presName="parentLin" presStyleCnt="0"/>
      <dgm:spPr/>
    </dgm:pt>
    <dgm:pt modelId="{5DDCA260-AE1D-472B-B9D9-91733E36B2B0}" type="pres">
      <dgm:prSet presAssocID="{FF3B9988-68A7-4A91-8881-CCD3C3E0E648}" presName="parentLeftMargin" presStyleLbl="node1" presStyleIdx="2" presStyleCnt="8"/>
      <dgm:spPr/>
    </dgm:pt>
    <dgm:pt modelId="{914C33AB-30EE-4690-9665-40419E47C4AC}" type="pres">
      <dgm:prSet presAssocID="{FF3B9988-68A7-4A91-8881-CCD3C3E0E64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6F70FC8-C492-4EF1-8586-6A677BFA8C3E}" type="pres">
      <dgm:prSet presAssocID="{FF3B9988-68A7-4A91-8881-CCD3C3E0E648}" presName="negativeSpace" presStyleCnt="0"/>
      <dgm:spPr/>
    </dgm:pt>
    <dgm:pt modelId="{10220794-65E8-4A6C-BF23-CB4262EADAE9}" type="pres">
      <dgm:prSet presAssocID="{FF3B9988-68A7-4A91-8881-CCD3C3E0E648}" presName="childText" presStyleLbl="conFgAcc1" presStyleIdx="3" presStyleCnt="8">
        <dgm:presLayoutVars>
          <dgm:bulletEnabled val="1"/>
        </dgm:presLayoutVars>
      </dgm:prSet>
      <dgm:spPr/>
    </dgm:pt>
    <dgm:pt modelId="{6D8CC1ED-C287-4503-983C-E1DD20869DA8}" type="pres">
      <dgm:prSet presAssocID="{4AECEC85-39D5-4750-9B9B-1E3C447241E5}" presName="spaceBetweenRectangles" presStyleCnt="0"/>
      <dgm:spPr/>
    </dgm:pt>
    <dgm:pt modelId="{21F77779-80F3-4B5C-868E-07D939D2EC71}" type="pres">
      <dgm:prSet presAssocID="{89F5F1E5-E6D4-4AD8-BC17-6501393D3633}" presName="parentLin" presStyleCnt="0"/>
      <dgm:spPr/>
    </dgm:pt>
    <dgm:pt modelId="{97640B04-52F9-4AB5-B354-9298BF1808CD}" type="pres">
      <dgm:prSet presAssocID="{89F5F1E5-E6D4-4AD8-BC17-6501393D3633}" presName="parentLeftMargin" presStyleLbl="node1" presStyleIdx="3" presStyleCnt="8"/>
      <dgm:spPr/>
    </dgm:pt>
    <dgm:pt modelId="{ABC48486-1845-4CC7-9DDF-BC18B3C73D1F}" type="pres">
      <dgm:prSet presAssocID="{89F5F1E5-E6D4-4AD8-BC17-6501393D363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2FFBF45-9DF4-492D-AC56-FE84A6FBD56C}" type="pres">
      <dgm:prSet presAssocID="{89F5F1E5-E6D4-4AD8-BC17-6501393D3633}" presName="negativeSpace" presStyleCnt="0"/>
      <dgm:spPr/>
    </dgm:pt>
    <dgm:pt modelId="{85095AAA-834F-4D6C-BD30-8EB30EFC7E83}" type="pres">
      <dgm:prSet presAssocID="{89F5F1E5-E6D4-4AD8-BC17-6501393D3633}" presName="childText" presStyleLbl="conFgAcc1" presStyleIdx="4" presStyleCnt="8">
        <dgm:presLayoutVars>
          <dgm:bulletEnabled val="1"/>
        </dgm:presLayoutVars>
      </dgm:prSet>
      <dgm:spPr/>
    </dgm:pt>
    <dgm:pt modelId="{D33B6E9D-C531-483E-BEC6-B5068877B952}" type="pres">
      <dgm:prSet presAssocID="{5C85CC39-F07E-41D9-AAB1-85CE4CB94B8F}" presName="spaceBetweenRectangles" presStyleCnt="0"/>
      <dgm:spPr/>
    </dgm:pt>
    <dgm:pt modelId="{ECA60FE3-3F14-4AC6-B916-7B325512D9F6}" type="pres">
      <dgm:prSet presAssocID="{FF1478B3-0655-4873-B214-7B9B6EBC7BCA}" presName="parentLin" presStyleCnt="0"/>
      <dgm:spPr/>
    </dgm:pt>
    <dgm:pt modelId="{61DE0AC7-0812-4C41-86E0-A139A58E45C1}" type="pres">
      <dgm:prSet presAssocID="{FF1478B3-0655-4873-B214-7B9B6EBC7BCA}" presName="parentLeftMargin" presStyleLbl="node1" presStyleIdx="4" presStyleCnt="8"/>
      <dgm:spPr/>
    </dgm:pt>
    <dgm:pt modelId="{602CAD5F-91A1-4133-AAA8-2CB0C5D50229}" type="pres">
      <dgm:prSet presAssocID="{FF1478B3-0655-4873-B214-7B9B6EBC7BC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5A038BE-2EF2-451D-9297-BE5E0A17FB1B}" type="pres">
      <dgm:prSet presAssocID="{FF1478B3-0655-4873-B214-7B9B6EBC7BCA}" presName="negativeSpace" presStyleCnt="0"/>
      <dgm:spPr/>
    </dgm:pt>
    <dgm:pt modelId="{BD42BA45-AEAE-43F0-8656-75B9461276C6}" type="pres">
      <dgm:prSet presAssocID="{FF1478B3-0655-4873-B214-7B9B6EBC7BCA}" presName="childText" presStyleLbl="conFgAcc1" presStyleIdx="5" presStyleCnt="8">
        <dgm:presLayoutVars>
          <dgm:bulletEnabled val="1"/>
        </dgm:presLayoutVars>
      </dgm:prSet>
      <dgm:spPr/>
    </dgm:pt>
    <dgm:pt modelId="{531781E7-770E-4F68-82A1-CA0E16362482}" type="pres">
      <dgm:prSet presAssocID="{808CCCA7-32EB-42DA-A4EF-C6D13638A3FC}" presName="spaceBetweenRectangles" presStyleCnt="0"/>
      <dgm:spPr/>
    </dgm:pt>
    <dgm:pt modelId="{74982DEE-6A45-4ADE-9E55-8F8686AC56F2}" type="pres">
      <dgm:prSet presAssocID="{BC005640-3EA3-4B38-B7CC-F5879030B30B}" presName="parentLin" presStyleCnt="0"/>
      <dgm:spPr/>
    </dgm:pt>
    <dgm:pt modelId="{EA2DDB10-2E68-4967-A4BB-BF7D45F5A5A3}" type="pres">
      <dgm:prSet presAssocID="{BC005640-3EA3-4B38-B7CC-F5879030B30B}" presName="parentLeftMargin" presStyleLbl="node1" presStyleIdx="5" presStyleCnt="8"/>
      <dgm:spPr/>
    </dgm:pt>
    <dgm:pt modelId="{7A1FCBC3-0BE2-44C7-BE70-02E2FACD4059}" type="pres">
      <dgm:prSet presAssocID="{BC005640-3EA3-4B38-B7CC-F5879030B30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256B073-A307-49E5-9532-2C7C80EA7335}" type="pres">
      <dgm:prSet presAssocID="{BC005640-3EA3-4B38-B7CC-F5879030B30B}" presName="negativeSpace" presStyleCnt="0"/>
      <dgm:spPr/>
    </dgm:pt>
    <dgm:pt modelId="{A02BFE7B-E13B-4617-9649-37F0C94AC0A8}" type="pres">
      <dgm:prSet presAssocID="{BC005640-3EA3-4B38-B7CC-F5879030B30B}" presName="childText" presStyleLbl="conFgAcc1" presStyleIdx="6" presStyleCnt="8">
        <dgm:presLayoutVars>
          <dgm:bulletEnabled val="1"/>
        </dgm:presLayoutVars>
      </dgm:prSet>
      <dgm:spPr/>
    </dgm:pt>
    <dgm:pt modelId="{7B70BAD3-43B5-425E-B76C-6A4B26B76F00}" type="pres">
      <dgm:prSet presAssocID="{51A9CFE8-F221-4719-BD89-53E54C8A587C}" presName="spaceBetweenRectangles" presStyleCnt="0"/>
      <dgm:spPr/>
    </dgm:pt>
    <dgm:pt modelId="{E7899AC7-0016-44D0-8F17-870C8727F4DE}" type="pres">
      <dgm:prSet presAssocID="{96941FAD-3F8E-4710-95DA-175A1A764E97}" presName="parentLin" presStyleCnt="0"/>
      <dgm:spPr/>
    </dgm:pt>
    <dgm:pt modelId="{1A6ABA57-4C0C-4DD2-8C6F-F801E18BA005}" type="pres">
      <dgm:prSet presAssocID="{96941FAD-3F8E-4710-95DA-175A1A764E97}" presName="parentLeftMargin" presStyleLbl="node1" presStyleIdx="6" presStyleCnt="8"/>
      <dgm:spPr/>
    </dgm:pt>
    <dgm:pt modelId="{ABF4DB51-77AB-4965-B062-829B671AD428}" type="pres">
      <dgm:prSet presAssocID="{96941FAD-3F8E-4710-95DA-175A1A764E9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4334F056-A4F0-43A7-A19D-32A9E4A1C0AD}" type="pres">
      <dgm:prSet presAssocID="{96941FAD-3F8E-4710-95DA-175A1A764E97}" presName="negativeSpace" presStyleCnt="0"/>
      <dgm:spPr/>
    </dgm:pt>
    <dgm:pt modelId="{2458F10F-F7F1-4A2A-98B3-97ACA64F5150}" type="pres">
      <dgm:prSet presAssocID="{96941FAD-3F8E-4710-95DA-175A1A764E9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201A3704-07C7-401D-9DEF-3E43CEA83251}" type="presOf" srcId="{C0DEDC2E-7511-46E7-B382-005CCDA5089E}" destId="{A7DDFBA5-A3B1-424A-90EE-11BB3BD48464}" srcOrd="0" destOrd="0" presId="urn:microsoft.com/office/officeart/2005/8/layout/list1"/>
    <dgm:cxn modelId="{8B9BDB06-CF82-4804-B146-88B7CF6DDD34}" srcId="{FFD139BA-8368-4A9E-B67A-780CFDD2DC9E}" destId="{A90EB74C-DF3B-427A-AC90-7C5BD7EDFDDE}" srcOrd="2" destOrd="0" parTransId="{3547B1C9-213F-4953-B930-C3E634A7A1CA}" sibTransId="{433DB112-4303-4EE5-8D2D-16DE0B92192C}"/>
    <dgm:cxn modelId="{847ACC0E-7271-4F1F-A568-689290D2B73D}" type="presOf" srcId="{96941FAD-3F8E-4710-95DA-175A1A764E97}" destId="{ABF4DB51-77AB-4965-B062-829B671AD428}" srcOrd="1" destOrd="0" presId="urn:microsoft.com/office/officeart/2005/8/layout/list1"/>
    <dgm:cxn modelId="{88F8C624-A04E-49C8-85B1-D8C9CF4B4694}" type="presOf" srcId="{89F5F1E5-E6D4-4AD8-BC17-6501393D3633}" destId="{97640B04-52F9-4AB5-B354-9298BF1808CD}" srcOrd="0" destOrd="0" presId="urn:microsoft.com/office/officeart/2005/8/layout/list1"/>
    <dgm:cxn modelId="{09E46326-20CE-455D-A32D-96BFFDB35022}" type="presOf" srcId="{BC005640-3EA3-4B38-B7CC-F5879030B30B}" destId="{EA2DDB10-2E68-4967-A4BB-BF7D45F5A5A3}" srcOrd="0" destOrd="0" presId="urn:microsoft.com/office/officeart/2005/8/layout/list1"/>
    <dgm:cxn modelId="{CF754033-CAEB-4438-8D2C-F083A9E8593E}" type="presOf" srcId="{BC005640-3EA3-4B38-B7CC-F5879030B30B}" destId="{7A1FCBC3-0BE2-44C7-BE70-02E2FACD4059}" srcOrd="1" destOrd="0" presId="urn:microsoft.com/office/officeart/2005/8/layout/list1"/>
    <dgm:cxn modelId="{74658D38-6963-48C4-AAC9-6A791A275F4A}" type="presOf" srcId="{FF1478B3-0655-4873-B214-7B9B6EBC7BCA}" destId="{602CAD5F-91A1-4133-AAA8-2CB0C5D50229}" srcOrd="1" destOrd="0" presId="urn:microsoft.com/office/officeart/2005/8/layout/list1"/>
    <dgm:cxn modelId="{334D1F6B-61DA-44A5-B79A-B201C5CA687E}" srcId="{FFD139BA-8368-4A9E-B67A-780CFDD2DC9E}" destId="{BC005640-3EA3-4B38-B7CC-F5879030B30B}" srcOrd="6" destOrd="0" parTransId="{D8C3BB7B-DD29-4E72-8FB1-4DB6047B7167}" sibTransId="{51A9CFE8-F221-4719-BD89-53E54C8A587C}"/>
    <dgm:cxn modelId="{8858F44B-DA93-44D2-8253-B9E6B7A90BBB}" type="presOf" srcId="{89F5F1E5-E6D4-4AD8-BC17-6501393D3633}" destId="{ABC48486-1845-4CC7-9DDF-BC18B3C73D1F}" srcOrd="1" destOrd="0" presId="urn:microsoft.com/office/officeart/2005/8/layout/list1"/>
    <dgm:cxn modelId="{B12A556E-21E3-4B58-859C-2E5064A0958D}" type="presOf" srcId="{C0DEDC2E-7511-46E7-B382-005CCDA5089E}" destId="{D34E26A6-718B-4257-97AD-F0592FC7B927}" srcOrd="1" destOrd="0" presId="urn:microsoft.com/office/officeart/2005/8/layout/list1"/>
    <dgm:cxn modelId="{19164F77-7559-4634-A0AC-8B793AC41530}" type="presOf" srcId="{FF3B9988-68A7-4A91-8881-CCD3C3E0E648}" destId="{5DDCA260-AE1D-472B-B9D9-91733E36B2B0}" srcOrd="0" destOrd="0" presId="urn:microsoft.com/office/officeart/2005/8/layout/list1"/>
    <dgm:cxn modelId="{01E4B278-F811-4A9C-82B2-C9CE25BC59B0}" srcId="{FFD139BA-8368-4A9E-B67A-780CFDD2DC9E}" destId="{C0DEDC2E-7511-46E7-B382-005CCDA5089E}" srcOrd="0" destOrd="0" parTransId="{16237C1D-6206-4BB7-9BAA-89008FF980DC}" sibTransId="{481CF16E-1421-4EFA-8AFC-816B283E6BD2}"/>
    <dgm:cxn modelId="{FF353384-5BF1-4324-9958-9347002F7A5D}" srcId="{FFD139BA-8368-4A9E-B67A-780CFDD2DC9E}" destId="{FF3B9988-68A7-4A91-8881-CCD3C3E0E648}" srcOrd="3" destOrd="0" parTransId="{1163CBFC-C9A5-4D0C-84E0-703212E970AA}" sibTransId="{4AECEC85-39D5-4750-9B9B-1E3C447241E5}"/>
    <dgm:cxn modelId="{CC29B287-94BD-44BA-A0F5-196AFC787146}" srcId="{FFD139BA-8368-4A9E-B67A-780CFDD2DC9E}" destId="{88673B84-1799-4DD7-AA35-1A4FFF1EAD5B}" srcOrd="1" destOrd="0" parTransId="{79CDAEB9-E52A-4107-83AD-8AA5BF06224E}" sibTransId="{22FCE107-8F41-4494-A41E-4E6F8A324E4D}"/>
    <dgm:cxn modelId="{F165878B-196A-4524-AFD7-54F12D587B2B}" srcId="{FFD139BA-8368-4A9E-B67A-780CFDD2DC9E}" destId="{89F5F1E5-E6D4-4AD8-BC17-6501393D3633}" srcOrd="4" destOrd="0" parTransId="{F2029C02-8301-4E14-A82E-1DAD23061649}" sibTransId="{5C85CC39-F07E-41D9-AAB1-85CE4CB94B8F}"/>
    <dgm:cxn modelId="{EDFCB98B-43D4-4E76-8187-03B298F5525E}" type="presOf" srcId="{FFD139BA-8368-4A9E-B67A-780CFDD2DC9E}" destId="{EF18DE21-8864-4210-BB62-1A7B18AD1DF1}" srcOrd="0" destOrd="0" presId="urn:microsoft.com/office/officeart/2005/8/layout/list1"/>
    <dgm:cxn modelId="{32779396-AC77-4508-9B9A-6BB90B28C79A}" srcId="{FFD139BA-8368-4A9E-B67A-780CFDD2DC9E}" destId="{96941FAD-3F8E-4710-95DA-175A1A764E97}" srcOrd="7" destOrd="0" parTransId="{3A4437E5-BE35-4662-AE9B-E40F2CF82086}" sibTransId="{4219DB3C-B5EE-437B-B11A-B59958BF274A}"/>
    <dgm:cxn modelId="{7030309B-8F66-4F9F-A416-150877072342}" type="presOf" srcId="{A90EB74C-DF3B-427A-AC90-7C5BD7EDFDDE}" destId="{64613C81-9D23-45DB-A8B4-20EF4E36E7C8}" srcOrd="0" destOrd="0" presId="urn:microsoft.com/office/officeart/2005/8/layout/list1"/>
    <dgm:cxn modelId="{849EEEAB-CF06-4491-9707-2BEEBC6975BC}" type="presOf" srcId="{88673B84-1799-4DD7-AA35-1A4FFF1EAD5B}" destId="{EAF4E3A7-EAF8-4109-A07B-147416A4526E}" srcOrd="0" destOrd="0" presId="urn:microsoft.com/office/officeart/2005/8/layout/list1"/>
    <dgm:cxn modelId="{580DE7C7-3D40-4A29-B5F3-F902A9EFA679}" type="presOf" srcId="{88673B84-1799-4DD7-AA35-1A4FFF1EAD5B}" destId="{B3C98746-D9EA-47A1-B984-44BD9D162691}" srcOrd="1" destOrd="0" presId="urn:microsoft.com/office/officeart/2005/8/layout/list1"/>
    <dgm:cxn modelId="{B1F913D0-A0D5-4D29-A741-5288AFF5D09B}" type="presOf" srcId="{FF1478B3-0655-4873-B214-7B9B6EBC7BCA}" destId="{61DE0AC7-0812-4C41-86E0-A139A58E45C1}" srcOrd="0" destOrd="0" presId="urn:microsoft.com/office/officeart/2005/8/layout/list1"/>
    <dgm:cxn modelId="{7046C8E2-E0BB-4E5C-9D4A-E8E0AE537743}" type="presOf" srcId="{FF3B9988-68A7-4A91-8881-CCD3C3E0E648}" destId="{914C33AB-30EE-4690-9665-40419E47C4AC}" srcOrd="1" destOrd="0" presId="urn:microsoft.com/office/officeart/2005/8/layout/list1"/>
    <dgm:cxn modelId="{EE8955E4-A011-4D58-9FC0-5A448BF8F18C}" type="presOf" srcId="{96941FAD-3F8E-4710-95DA-175A1A764E97}" destId="{1A6ABA57-4C0C-4DD2-8C6F-F801E18BA005}" srcOrd="0" destOrd="0" presId="urn:microsoft.com/office/officeart/2005/8/layout/list1"/>
    <dgm:cxn modelId="{2837F9F1-88E7-4713-94A7-AF5CCD341FD4}" srcId="{FFD139BA-8368-4A9E-B67A-780CFDD2DC9E}" destId="{FF1478B3-0655-4873-B214-7B9B6EBC7BCA}" srcOrd="5" destOrd="0" parTransId="{202CA101-CBF8-452F-A15C-4793DBBED88B}" sibTransId="{808CCCA7-32EB-42DA-A4EF-C6D13638A3FC}"/>
    <dgm:cxn modelId="{CE550DF2-44F0-4F63-9DA7-6DE840E33F63}" type="presOf" srcId="{A90EB74C-DF3B-427A-AC90-7C5BD7EDFDDE}" destId="{A0C40E7D-B2D8-4BFA-972C-766814847C3A}" srcOrd="1" destOrd="0" presId="urn:microsoft.com/office/officeart/2005/8/layout/list1"/>
    <dgm:cxn modelId="{F78CE7EC-FFBF-4BB4-AB5D-02E6F02B37F8}" type="presParOf" srcId="{EF18DE21-8864-4210-BB62-1A7B18AD1DF1}" destId="{AC9B5056-2BA3-498D-A068-EA3EE17C4E04}" srcOrd="0" destOrd="0" presId="urn:microsoft.com/office/officeart/2005/8/layout/list1"/>
    <dgm:cxn modelId="{8F276BB2-68A1-4284-9439-2860AA421C84}" type="presParOf" srcId="{AC9B5056-2BA3-498D-A068-EA3EE17C4E04}" destId="{A7DDFBA5-A3B1-424A-90EE-11BB3BD48464}" srcOrd="0" destOrd="0" presId="urn:microsoft.com/office/officeart/2005/8/layout/list1"/>
    <dgm:cxn modelId="{A25D5183-0739-4755-9581-7CD4323E7EF1}" type="presParOf" srcId="{AC9B5056-2BA3-498D-A068-EA3EE17C4E04}" destId="{D34E26A6-718B-4257-97AD-F0592FC7B927}" srcOrd="1" destOrd="0" presId="urn:microsoft.com/office/officeart/2005/8/layout/list1"/>
    <dgm:cxn modelId="{6E7863C3-DD1C-42A5-98E8-E4C92D6C2B55}" type="presParOf" srcId="{EF18DE21-8864-4210-BB62-1A7B18AD1DF1}" destId="{09CC1C92-A609-426A-9425-D8020025F5FE}" srcOrd="1" destOrd="0" presId="urn:microsoft.com/office/officeart/2005/8/layout/list1"/>
    <dgm:cxn modelId="{D671492D-3A7A-4319-9B2D-F27D2CFAD078}" type="presParOf" srcId="{EF18DE21-8864-4210-BB62-1A7B18AD1DF1}" destId="{65CB349E-9526-4496-8688-25845E996348}" srcOrd="2" destOrd="0" presId="urn:microsoft.com/office/officeart/2005/8/layout/list1"/>
    <dgm:cxn modelId="{B5D512F0-E6D6-4644-861E-CEAE4C56D4D4}" type="presParOf" srcId="{EF18DE21-8864-4210-BB62-1A7B18AD1DF1}" destId="{869F0763-D14C-4087-ABC4-00CFF12CDC83}" srcOrd="3" destOrd="0" presId="urn:microsoft.com/office/officeart/2005/8/layout/list1"/>
    <dgm:cxn modelId="{AF5099A6-0C02-4A9E-B6ED-CFBA0B9E5BEB}" type="presParOf" srcId="{EF18DE21-8864-4210-BB62-1A7B18AD1DF1}" destId="{FBC496F7-058C-4C69-A6CF-1C8B9F39D94C}" srcOrd="4" destOrd="0" presId="urn:microsoft.com/office/officeart/2005/8/layout/list1"/>
    <dgm:cxn modelId="{402665E4-EA5B-4EA8-B33A-B7AEA068E2B0}" type="presParOf" srcId="{FBC496F7-058C-4C69-A6CF-1C8B9F39D94C}" destId="{EAF4E3A7-EAF8-4109-A07B-147416A4526E}" srcOrd="0" destOrd="0" presId="urn:microsoft.com/office/officeart/2005/8/layout/list1"/>
    <dgm:cxn modelId="{9D7181C2-3008-4E89-91F3-122AE2AB5781}" type="presParOf" srcId="{FBC496F7-058C-4C69-A6CF-1C8B9F39D94C}" destId="{B3C98746-D9EA-47A1-B984-44BD9D162691}" srcOrd="1" destOrd="0" presId="urn:microsoft.com/office/officeart/2005/8/layout/list1"/>
    <dgm:cxn modelId="{0DCA651B-EFCE-4C1D-A41C-751EC426A697}" type="presParOf" srcId="{EF18DE21-8864-4210-BB62-1A7B18AD1DF1}" destId="{987A1DDF-D21A-4335-8A4A-51DB70664E8F}" srcOrd="5" destOrd="0" presId="urn:microsoft.com/office/officeart/2005/8/layout/list1"/>
    <dgm:cxn modelId="{A77740C6-362A-4A20-BD71-FDA5210077F8}" type="presParOf" srcId="{EF18DE21-8864-4210-BB62-1A7B18AD1DF1}" destId="{4D9BF1AF-A55D-4486-87C0-D4DC21D35D9A}" srcOrd="6" destOrd="0" presId="urn:microsoft.com/office/officeart/2005/8/layout/list1"/>
    <dgm:cxn modelId="{30AF1989-9A16-4808-B5C7-B89ED789B305}" type="presParOf" srcId="{EF18DE21-8864-4210-BB62-1A7B18AD1DF1}" destId="{CAA843D8-45A8-441B-9533-69ACE57080BF}" srcOrd="7" destOrd="0" presId="urn:microsoft.com/office/officeart/2005/8/layout/list1"/>
    <dgm:cxn modelId="{03F8D3D6-5178-42AA-8165-7F686E0F04D5}" type="presParOf" srcId="{EF18DE21-8864-4210-BB62-1A7B18AD1DF1}" destId="{DE8CA6CD-A15D-448D-99E8-2AC6E684E11F}" srcOrd="8" destOrd="0" presId="urn:microsoft.com/office/officeart/2005/8/layout/list1"/>
    <dgm:cxn modelId="{ED7C625F-57F3-4394-8A7A-D741849F5F42}" type="presParOf" srcId="{DE8CA6CD-A15D-448D-99E8-2AC6E684E11F}" destId="{64613C81-9D23-45DB-A8B4-20EF4E36E7C8}" srcOrd="0" destOrd="0" presId="urn:microsoft.com/office/officeart/2005/8/layout/list1"/>
    <dgm:cxn modelId="{0F7114A0-D257-4CAD-B417-879A88DCA12A}" type="presParOf" srcId="{DE8CA6CD-A15D-448D-99E8-2AC6E684E11F}" destId="{A0C40E7D-B2D8-4BFA-972C-766814847C3A}" srcOrd="1" destOrd="0" presId="urn:microsoft.com/office/officeart/2005/8/layout/list1"/>
    <dgm:cxn modelId="{1596F83D-0304-43E4-B20C-20FB690881D1}" type="presParOf" srcId="{EF18DE21-8864-4210-BB62-1A7B18AD1DF1}" destId="{9CF4FD00-CD31-4003-ADCB-4C3CF48B0411}" srcOrd="9" destOrd="0" presId="urn:microsoft.com/office/officeart/2005/8/layout/list1"/>
    <dgm:cxn modelId="{ADD49311-BAC3-42B2-8254-2B2C3DB03396}" type="presParOf" srcId="{EF18DE21-8864-4210-BB62-1A7B18AD1DF1}" destId="{347FD611-BF99-4B8F-8A1C-85BEC495543E}" srcOrd="10" destOrd="0" presId="urn:microsoft.com/office/officeart/2005/8/layout/list1"/>
    <dgm:cxn modelId="{1D9870D4-5218-42D5-B3D2-CA31234C7C6C}" type="presParOf" srcId="{EF18DE21-8864-4210-BB62-1A7B18AD1DF1}" destId="{22910766-52E4-4FB2-8217-E574D3BE2A42}" srcOrd="11" destOrd="0" presId="urn:microsoft.com/office/officeart/2005/8/layout/list1"/>
    <dgm:cxn modelId="{6AB8E172-FAB0-46E2-9AA9-B95D6CCB02F4}" type="presParOf" srcId="{EF18DE21-8864-4210-BB62-1A7B18AD1DF1}" destId="{B7D7A7BB-D3FD-43B5-A4B8-A5ABE95B1DEE}" srcOrd="12" destOrd="0" presId="urn:microsoft.com/office/officeart/2005/8/layout/list1"/>
    <dgm:cxn modelId="{8363D7C3-C75F-401A-9C3E-05A058D9ECAB}" type="presParOf" srcId="{B7D7A7BB-D3FD-43B5-A4B8-A5ABE95B1DEE}" destId="{5DDCA260-AE1D-472B-B9D9-91733E36B2B0}" srcOrd="0" destOrd="0" presId="urn:microsoft.com/office/officeart/2005/8/layout/list1"/>
    <dgm:cxn modelId="{506CCBDC-50A3-4856-A84A-13F1A7456CA3}" type="presParOf" srcId="{B7D7A7BB-D3FD-43B5-A4B8-A5ABE95B1DEE}" destId="{914C33AB-30EE-4690-9665-40419E47C4AC}" srcOrd="1" destOrd="0" presId="urn:microsoft.com/office/officeart/2005/8/layout/list1"/>
    <dgm:cxn modelId="{5B41B76C-9B34-4A42-81FB-A1AC33EC8475}" type="presParOf" srcId="{EF18DE21-8864-4210-BB62-1A7B18AD1DF1}" destId="{E6F70FC8-C492-4EF1-8586-6A677BFA8C3E}" srcOrd="13" destOrd="0" presId="urn:microsoft.com/office/officeart/2005/8/layout/list1"/>
    <dgm:cxn modelId="{971BD154-9AE4-49E2-8A98-BBF78EF32DA1}" type="presParOf" srcId="{EF18DE21-8864-4210-BB62-1A7B18AD1DF1}" destId="{10220794-65E8-4A6C-BF23-CB4262EADAE9}" srcOrd="14" destOrd="0" presId="urn:microsoft.com/office/officeart/2005/8/layout/list1"/>
    <dgm:cxn modelId="{3372DE5D-A47B-4E40-8ACB-AD8E86BABA15}" type="presParOf" srcId="{EF18DE21-8864-4210-BB62-1A7B18AD1DF1}" destId="{6D8CC1ED-C287-4503-983C-E1DD20869DA8}" srcOrd="15" destOrd="0" presId="urn:microsoft.com/office/officeart/2005/8/layout/list1"/>
    <dgm:cxn modelId="{5342D88F-2EF5-4A43-8A6E-7F88DA98D4A1}" type="presParOf" srcId="{EF18DE21-8864-4210-BB62-1A7B18AD1DF1}" destId="{21F77779-80F3-4B5C-868E-07D939D2EC71}" srcOrd="16" destOrd="0" presId="urn:microsoft.com/office/officeart/2005/8/layout/list1"/>
    <dgm:cxn modelId="{1851BB87-391C-48B4-9C86-3DF6CAC09622}" type="presParOf" srcId="{21F77779-80F3-4B5C-868E-07D939D2EC71}" destId="{97640B04-52F9-4AB5-B354-9298BF1808CD}" srcOrd="0" destOrd="0" presId="urn:microsoft.com/office/officeart/2005/8/layout/list1"/>
    <dgm:cxn modelId="{087874D7-268F-476E-9EDB-2AB140972DF3}" type="presParOf" srcId="{21F77779-80F3-4B5C-868E-07D939D2EC71}" destId="{ABC48486-1845-4CC7-9DDF-BC18B3C73D1F}" srcOrd="1" destOrd="0" presId="urn:microsoft.com/office/officeart/2005/8/layout/list1"/>
    <dgm:cxn modelId="{05504989-F372-4724-8917-77B36448F20E}" type="presParOf" srcId="{EF18DE21-8864-4210-BB62-1A7B18AD1DF1}" destId="{B2FFBF45-9DF4-492D-AC56-FE84A6FBD56C}" srcOrd="17" destOrd="0" presId="urn:microsoft.com/office/officeart/2005/8/layout/list1"/>
    <dgm:cxn modelId="{E74EDBA9-86A0-406D-A4AC-90B3EE54FB2D}" type="presParOf" srcId="{EF18DE21-8864-4210-BB62-1A7B18AD1DF1}" destId="{85095AAA-834F-4D6C-BD30-8EB30EFC7E83}" srcOrd="18" destOrd="0" presId="urn:microsoft.com/office/officeart/2005/8/layout/list1"/>
    <dgm:cxn modelId="{B3E0B51D-B332-442B-AC1B-01E28961DAB1}" type="presParOf" srcId="{EF18DE21-8864-4210-BB62-1A7B18AD1DF1}" destId="{D33B6E9D-C531-483E-BEC6-B5068877B952}" srcOrd="19" destOrd="0" presId="urn:microsoft.com/office/officeart/2005/8/layout/list1"/>
    <dgm:cxn modelId="{2EBCEB11-94D5-4468-A61B-D687E7EC6C4C}" type="presParOf" srcId="{EF18DE21-8864-4210-BB62-1A7B18AD1DF1}" destId="{ECA60FE3-3F14-4AC6-B916-7B325512D9F6}" srcOrd="20" destOrd="0" presId="urn:microsoft.com/office/officeart/2005/8/layout/list1"/>
    <dgm:cxn modelId="{7A5C1FB4-ED77-4E99-B0B2-28EC79633BE7}" type="presParOf" srcId="{ECA60FE3-3F14-4AC6-B916-7B325512D9F6}" destId="{61DE0AC7-0812-4C41-86E0-A139A58E45C1}" srcOrd="0" destOrd="0" presId="urn:microsoft.com/office/officeart/2005/8/layout/list1"/>
    <dgm:cxn modelId="{A637E90D-8FEA-4E1F-BA5C-57F1620ADE1B}" type="presParOf" srcId="{ECA60FE3-3F14-4AC6-B916-7B325512D9F6}" destId="{602CAD5F-91A1-4133-AAA8-2CB0C5D50229}" srcOrd="1" destOrd="0" presId="urn:microsoft.com/office/officeart/2005/8/layout/list1"/>
    <dgm:cxn modelId="{824E5AAA-9DCB-4DC6-AFF8-1DA4A78C722E}" type="presParOf" srcId="{EF18DE21-8864-4210-BB62-1A7B18AD1DF1}" destId="{35A038BE-2EF2-451D-9297-BE5E0A17FB1B}" srcOrd="21" destOrd="0" presId="urn:microsoft.com/office/officeart/2005/8/layout/list1"/>
    <dgm:cxn modelId="{88C0599D-DCFE-4070-AD4D-6FEAA110E70B}" type="presParOf" srcId="{EF18DE21-8864-4210-BB62-1A7B18AD1DF1}" destId="{BD42BA45-AEAE-43F0-8656-75B9461276C6}" srcOrd="22" destOrd="0" presId="urn:microsoft.com/office/officeart/2005/8/layout/list1"/>
    <dgm:cxn modelId="{5C9269B3-0898-44A2-ADE0-ECC8506E226E}" type="presParOf" srcId="{EF18DE21-8864-4210-BB62-1A7B18AD1DF1}" destId="{531781E7-770E-4F68-82A1-CA0E16362482}" srcOrd="23" destOrd="0" presId="urn:microsoft.com/office/officeart/2005/8/layout/list1"/>
    <dgm:cxn modelId="{87689515-A402-4B1B-86F5-C259916A197F}" type="presParOf" srcId="{EF18DE21-8864-4210-BB62-1A7B18AD1DF1}" destId="{74982DEE-6A45-4ADE-9E55-8F8686AC56F2}" srcOrd="24" destOrd="0" presId="urn:microsoft.com/office/officeart/2005/8/layout/list1"/>
    <dgm:cxn modelId="{EC5BF79B-A14E-40B0-B07D-295E6D0F8557}" type="presParOf" srcId="{74982DEE-6A45-4ADE-9E55-8F8686AC56F2}" destId="{EA2DDB10-2E68-4967-A4BB-BF7D45F5A5A3}" srcOrd="0" destOrd="0" presId="urn:microsoft.com/office/officeart/2005/8/layout/list1"/>
    <dgm:cxn modelId="{AF3EE3A8-9F5F-49CE-B648-22A343F9715A}" type="presParOf" srcId="{74982DEE-6A45-4ADE-9E55-8F8686AC56F2}" destId="{7A1FCBC3-0BE2-44C7-BE70-02E2FACD4059}" srcOrd="1" destOrd="0" presId="urn:microsoft.com/office/officeart/2005/8/layout/list1"/>
    <dgm:cxn modelId="{2B79E60E-09B5-4E9F-B346-832356E3D4AC}" type="presParOf" srcId="{EF18DE21-8864-4210-BB62-1A7B18AD1DF1}" destId="{B256B073-A307-49E5-9532-2C7C80EA7335}" srcOrd="25" destOrd="0" presId="urn:microsoft.com/office/officeart/2005/8/layout/list1"/>
    <dgm:cxn modelId="{1C708953-C692-4805-BB40-E5FA18EE0C29}" type="presParOf" srcId="{EF18DE21-8864-4210-BB62-1A7B18AD1DF1}" destId="{A02BFE7B-E13B-4617-9649-37F0C94AC0A8}" srcOrd="26" destOrd="0" presId="urn:microsoft.com/office/officeart/2005/8/layout/list1"/>
    <dgm:cxn modelId="{741016D9-EA00-4CCA-AC6E-471F1D647D50}" type="presParOf" srcId="{EF18DE21-8864-4210-BB62-1A7B18AD1DF1}" destId="{7B70BAD3-43B5-425E-B76C-6A4B26B76F00}" srcOrd="27" destOrd="0" presId="urn:microsoft.com/office/officeart/2005/8/layout/list1"/>
    <dgm:cxn modelId="{AEFAE27E-BF74-4F25-8D76-A796971EAB37}" type="presParOf" srcId="{EF18DE21-8864-4210-BB62-1A7B18AD1DF1}" destId="{E7899AC7-0016-44D0-8F17-870C8727F4DE}" srcOrd="28" destOrd="0" presId="urn:microsoft.com/office/officeart/2005/8/layout/list1"/>
    <dgm:cxn modelId="{5485DE41-90EE-4700-B537-8BCA5468BFB2}" type="presParOf" srcId="{E7899AC7-0016-44D0-8F17-870C8727F4DE}" destId="{1A6ABA57-4C0C-4DD2-8C6F-F801E18BA005}" srcOrd="0" destOrd="0" presId="urn:microsoft.com/office/officeart/2005/8/layout/list1"/>
    <dgm:cxn modelId="{72C3E67B-9CCB-4B89-877A-8DA6550328D6}" type="presParOf" srcId="{E7899AC7-0016-44D0-8F17-870C8727F4DE}" destId="{ABF4DB51-77AB-4965-B062-829B671AD428}" srcOrd="1" destOrd="0" presId="urn:microsoft.com/office/officeart/2005/8/layout/list1"/>
    <dgm:cxn modelId="{00FE390C-744A-4D64-A46D-7F3F8E82E679}" type="presParOf" srcId="{EF18DE21-8864-4210-BB62-1A7B18AD1DF1}" destId="{4334F056-A4F0-43A7-A19D-32A9E4A1C0AD}" srcOrd="29" destOrd="0" presId="urn:microsoft.com/office/officeart/2005/8/layout/list1"/>
    <dgm:cxn modelId="{39A2F3F6-9E8D-422A-912D-4FCAF66BC681}" type="presParOf" srcId="{EF18DE21-8864-4210-BB62-1A7B18AD1DF1}" destId="{2458F10F-F7F1-4A2A-98B3-97ACA64F515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03DF5-D4A2-4184-9640-A78DB19199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BCF2563-BC36-4192-92D7-C2085E637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essential goal is to conduct and manage the UCSC virtual career fair for the PDC of UCSC</a:t>
          </a:r>
        </a:p>
      </dgm:t>
    </dgm:pt>
    <dgm:pt modelId="{42159016-0921-4B0B-9D7E-CC38F9582FD1}" type="parTrans" cxnId="{5CB2089F-E6AC-4575-8353-BD80CF4EFBDD}">
      <dgm:prSet/>
      <dgm:spPr/>
      <dgm:t>
        <a:bodyPr/>
        <a:lstStyle/>
        <a:p>
          <a:endParaRPr lang="en-US"/>
        </a:p>
      </dgm:t>
    </dgm:pt>
    <dgm:pt modelId="{479BB000-20F0-41BF-93F6-F36A938FC32D}" type="sibTrans" cxnId="{5CB2089F-E6AC-4575-8353-BD80CF4EFB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D5C75B-7C76-4E58-A061-41F07952A5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system is to handle the UCSC career fair program by connecting all the stakeholders, including companies, PDC, final year undergraduates, and graduates.</a:t>
          </a:r>
        </a:p>
      </dgm:t>
    </dgm:pt>
    <dgm:pt modelId="{940073C0-D572-4728-8031-BFFC839279EF}" type="parTrans" cxnId="{36208A0A-474E-4068-ACBF-8071E3984E28}">
      <dgm:prSet/>
      <dgm:spPr/>
      <dgm:t>
        <a:bodyPr/>
        <a:lstStyle/>
        <a:p>
          <a:endParaRPr lang="en-US"/>
        </a:p>
      </dgm:t>
    </dgm:pt>
    <dgm:pt modelId="{B240A6EE-79F4-45FF-8CF7-D5EAD9D7A3CA}" type="sibTrans" cxnId="{36208A0A-474E-4068-ACBF-8071E3984E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D9C18-C098-476A-AFE4-41F83B62E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going to offer a web-based software program system for PDC to handle candidate and company registration.</a:t>
          </a:r>
        </a:p>
      </dgm:t>
    </dgm:pt>
    <dgm:pt modelId="{ED15CA07-DF4D-4B18-8815-8501F4A7EF75}" type="parTrans" cxnId="{7921D7E6-349B-4DC0-B66C-258BBAF6EEEB}">
      <dgm:prSet/>
      <dgm:spPr/>
      <dgm:t>
        <a:bodyPr/>
        <a:lstStyle/>
        <a:p>
          <a:endParaRPr lang="en-US"/>
        </a:p>
      </dgm:t>
    </dgm:pt>
    <dgm:pt modelId="{E1C2D1A0-4F7B-4CF7-94A3-0E9695E030B5}" type="sibTrans" cxnId="{7921D7E6-349B-4DC0-B66C-258BBAF6EE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D8BD74-57BB-483B-BF46-5733CDD1A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Companies can publish their advertisements.</a:t>
          </a:r>
        </a:p>
      </dgm:t>
    </dgm:pt>
    <dgm:pt modelId="{46DA8118-B271-48C9-AEF2-EED813B38441}" type="parTrans" cxnId="{6BDD396C-9A2B-4602-B8E1-C074261B0168}">
      <dgm:prSet/>
      <dgm:spPr/>
      <dgm:t>
        <a:bodyPr/>
        <a:lstStyle/>
        <a:p>
          <a:endParaRPr lang="en-US"/>
        </a:p>
      </dgm:t>
    </dgm:pt>
    <dgm:pt modelId="{2DC2F24F-E85B-43E5-8B77-59AC73B6FFB4}" type="sibTrans" cxnId="{6BDD396C-9A2B-4602-B8E1-C074261B01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D68DF6-7E05-4DAF-AB55-820DB82E1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Candidates can submit CVs, receive information relevant to job vacancies and apply for related job vacancies.</a:t>
          </a:r>
        </a:p>
      </dgm:t>
    </dgm:pt>
    <dgm:pt modelId="{968D8658-C82B-4F36-8E62-BD248E2E1667}" type="parTrans" cxnId="{5807B368-9D07-4D4B-B0A6-0A915722EB94}">
      <dgm:prSet/>
      <dgm:spPr/>
      <dgm:t>
        <a:bodyPr/>
        <a:lstStyle/>
        <a:p>
          <a:endParaRPr lang="en-US"/>
        </a:p>
      </dgm:t>
    </dgm:pt>
    <dgm:pt modelId="{6F08DEB5-1721-4F17-B720-1BE2456C4DF8}" type="sibTrans" cxnId="{5807B368-9D07-4D4B-B0A6-0A915722E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A54AD8-E813-4834-8379-672CD77A3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facilitate companies to schedule and conduct career interviews during a specific period (Career Week).</a:t>
          </a:r>
        </a:p>
      </dgm:t>
    </dgm:pt>
    <dgm:pt modelId="{15649298-BE65-453A-AF15-C3E3B887E1B7}" type="parTrans" cxnId="{BCED0A1C-0D28-463F-9AE8-BB768075F874}">
      <dgm:prSet/>
      <dgm:spPr/>
      <dgm:t>
        <a:bodyPr/>
        <a:lstStyle/>
        <a:p>
          <a:endParaRPr lang="en-US"/>
        </a:p>
      </dgm:t>
    </dgm:pt>
    <dgm:pt modelId="{A1353393-987A-48D9-B43B-7D1B14FDB46C}" type="sibTrans" cxnId="{BCED0A1C-0D28-463F-9AE8-BB768075F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00CE13-6121-4354-8C45-CFFBD5822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generate numerous reports required by PDC .</a:t>
          </a:r>
        </a:p>
      </dgm:t>
    </dgm:pt>
    <dgm:pt modelId="{CC0A4129-B41B-4F71-88E4-306A1144AA68}" type="parTrans" cxnId="{6FE42437-F9D2-4914-BFBA-7E1A0F3E6A8C}">
      <dgm:prSet/>
      <dgm:spPr/>
      <dgm:t>
        <a:bodyPr/>
        <a:lstStyle/>
        <a:p>
          <a:endParaRPr lang="en-US"/>
        </a:p>
      </dgm:t>
    </dgm:pt>
    <dgm:pt modelId="{9A9732A8-41A8-45FF-B6FC-0DAEA0595FF6}" type="sibTrans" cxnId="{6FE42437-F9D2-4914-BFBA-7E1A0F3E6A8C}">
      <dgm:prSet/>
      <dgm:spPr/>
      <dgm:t>
        <a:bodyPr/>
        <a:lstStyle/>
        <a:p>
          <a:endParaRPr lang="en-US"/>
        </a:p>
      </dgm:t>
    </dgm:pt>
    <dgm:pt modelId="{5EE89A5A-B10A-4903-98B0-394DC9A61E36}" type="pres">
      <dgm:prSet presAssocID="{0CE03DF5-D4A2-4184-9640-A78DB191990F}" presName="root" presStyleCnt="0">
        <dgm:presLayoutVars>
          <dgm:dir/>
          <dgm:resizeHandles val="exact"/>
        </dgm:presLayoutVars>
      </dgm:prSet>
      <dgm:spPr/>
    </dgm:pt>
    <dgm:pt modelId="{1F548EFA-5176-460E-8B85-39D0B20D5E81}" type="pres">
      <dgm:prSet presAssocID="{0CE03DF5-D4A2-4184-9640-A78DB191990F}" presName="container" presStyleCnt="0">
        <dgm:presLayoutVars>
          <dgm:dir/>
          <dgm:resizeHandles val="exact"/>
        </dgm:presLayoutVars>
      </dgm:prSet>
      <dgm:spPr/>
    </dgm:pt>
    <dgm:pt modelId="{7F481409-8E41-4CF5-9178-CB078E6F92FE}" type="pres">
      <dgm:prSet presAssocID="{4BCF2563-BC36-4192-92D7-C2085E637E0D}" presName="compNode" presStyleCnt="0"/>
      <dgm:spPr/>
    </dgm:pt>
    <dgm:pt modelId="{7A568AAD-B936-43BF-9B6A-7E8A2DFD62B5}" type="pres">
      <dgm:prSet presAssocID="{4BCF2563-BC36-4192-92D7-C2085E637E0D}" presName="iconBgRect" presStyleLbl="bgShp" presStyleIdx="0" presStyleCnt="7"/>
      <dgm:spPr/>
    </dgm:pt>
    <dgm:pt modelId="{3FCB73D7-B20B-4068-A488-A05D047F100F}" type="pres">
      <dgm:prSet presAssocID="{4BCF2563-BC36-4192-92D7-C2085E637E0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EC3F5B4-E3BB-4058-A49C-35D51ABC9683}" type="pres">
      <dgm:prSet presAssocID="{4BCF2563-BC36-4192-92D7-C2085E637E0D}" presName="spaceRect" presStyleCnt="0"/>
      <dgm:spPr/>
    </dgm:pt>
    <dgm:pt modelId="{0783E18F-D05D-42B9-91BE-1A15B4CF73D0}" type="pres">
      <dgm:prSet presAssocID="{4BCF2563-BC36-4192-92D7-C2085E637E0D}" presName="textRect" presStyleLbl="revTx" presStyleIdx="0" presStyleCnt="7">
        <dgm:presLayoutVars>
          <dgm:chMax val="1"/>
          <dgm:chPref val="1"/>
        </dgm:presLayoutVars>
      </dgm:prSet>
      <dgm:spPr/>
    </dgm:pt>
    <dgm:pt modelId="{2C49A7F2-ED4B-4355-AFDC-BBA1FEA808E7}" type="pres">
      <dgm:prSet presAssocID="{479BB000-20F0-41BF-93F6-F36A938FC32D}" presName="sibTrans" presStyleLbl="sibTrans2D1" presStyleIdx="0" presStyleCnt="0"/>
      <dgm:spPr/>
    </dgm:pt>
    <dgm:pt modelId="{D40305A8-3D8E-49FD-96BB-E0B6FC66D472}" type="pres">
      <dgm:prSet presAssocID="{F1D5C75B-7C76-4E58-A061-41F07952A55D}" presName="compNode" presStyleCnt="0"/>
      <dgm:spPr/>
    </dgm:pt>
    <dgm:pt modelId="{CF9B72B7-321E-46D9-9906-5194B76EF3ED}" type="pres">
      <dgm:prSet presAssocID="{F1D5C75B-7C76-4E58-A061-41F07952A55D}" presName="iconBgRect" presStyleLbl="bgShp" presStyleIdx="1" presStyleCnt="7"/>
      <dgm:spPr/>
    </dgm:pt>
    <dgm:pt modelId="{8A4EBE2B-1F2E-4D3F-8B68-884C77632E0F}" type="pres">
      <dgm:prSet presAssocID="{F1D5C75B-7C76-4E58-A061-41F07952A55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69336DC-E1E1-4008-A0FC-FC4F0741B409}" type="pres">
      <dgm:prSet presAssocID="{F1D5C75B-7C76-4E58-A061-41F07952A55D}" presName="spaceRect" presStyleCnt="0"/>
      <dgm:spPr/>
    </dgm:pt>
    <dgm:pt modelId="{6BCA195E-83DC-45DB-A2DA-88683139E085}" type="pres">
      <dgm:prSet presAssocID="{F1D5C75B-7C76-4E58-A061-41F07952A55D}" presName="textRect" presStyleLbl="revTx" presStyleIdx="1" presStyleCnt="7">
        <dgm:presLayoutVars>
          <dgm:chMax val="1"/>
          <dgm:chPref val="1"/>
        </dgm:presLayoutVars>
      </dgm:prSet>
      <dgm:spPr/>
    </dgm:pt>
    <dgm:pt modelId="{0B460593-ED8B-4AD4-A74F-45B2068C9CB3}" type="pres">
      <dgm:prSet presAssocID="{B240A6EE-79F4-45FF-8CF7-D5EAD9D7A3CA}" presName="sibTrans" presStyleLbl="sibTrans2D1" presStyleIdx="0" presStyleCnt="0"/>
      <dgm:spPr/>
    </dgm:pt>
    <dgm:pt modelId="{F772EBEF-40B9-421C-9447-60D2D8C72D75}" type="pres">
      <dgm:prSet presAssocID="{83AD9C18-C098-476A-AFE4-41F83B62E4C2}" presName="compNode" presStyleCnt="0"/>
      <dgm:spPr/>
    </dgm:pt>
    <dgm:pt modelId="{C47B21DE-CD3C-452F-87EC-082842A382F9}" type="pres">
      <dgm:prSet presAssocID="{83AD9C18-C098-476A-AFE4-41F83B62E4C2}" presName="iconBgRect" presStyleLbl="bgShp" presStyleIdx="2" presStyleCnt="7"/>
      <dgm:spPr/>
    </dgm:pt>
    <dgm:pt modelId="{6A3530A9-2CF6-41AC-A18A-20E9C92F8793}" type="pres">
      <dgm:prSet presAssocID="{83AD9C18-C098-476A-AFE4-41F83B62E4C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DC488D-4089-4D82-B775-520F379DD22E}" type="pres">
      <dgm:prSet presAssocID="{83AD9C18-C098-476A-AFE4-41F83B62E4C2}" presName="spaceRect" presStyleCnt="0"/>
      <dgm:spPr/>
    </dgm:pt>
    <dgm:pt modelId="{AA418265-61D5-45D9-BA88-E879D03C07D6}" type="pres">
      <dgm:prSet presAssocID="{83AD9C18-C098-476A-AFE4-41F83B62E4C2}" presName="textRect" presStyleLbl="revTx" presStyleIdx="2" presStyleCnt="7">
        <dgm:presLayoutVars>
          <dgm:chMax val="1"/>
          <dgm:chPref val="1"/>
        </dgm:presLayoutVars>
      </dgm:prSet>
      <dgm:spPr/>
    </dgm:pt>
    <dgm:pt modelId="{C46102E8-3160-443D-978A-F3D5FE723045}" type="pres">
      <dgm:prSet presAssocID="{E1C2D1A0-4F7B-4CF7-94A3-0E9695E030B5}" presName="sibTrans" presStyleLbl="sibTrans2D1" presStyleIdx="0" presStyleCnt="0"/>
      <dgm:spPr/>
    </dgm:pt>
    <dgm:pt modelId="{9642F52D-7DC3-4E51-8155-19CA903F0675}" type="pres">
      <dgm:prSet presAssocID="{45D8BD74-57BB-483B-BF46-5733CDD1AA17}" presName="compNode" presStyleCnt="0"/>
      <dgm:spPr/>
    </dgm:pt>
    <dgm:pt modelId="{0AD24946-85F5-492D-A801-686015E6F511}" type="pres">
      <dgm:prSet presAssocID="{45D8BD74-57BB-483B-BF46-5733CDD1AA17}" presName="iconBgRect" presStyleLbl="bgShp" presStyleIdx="3" presStyleCnt="7"/>
      <dgm:spPr/>
    </dgm:pt>
    <dgm:pt modelId="{FFA7BD38-95D2-4D89-9244-AE3309C68E3A}" type="pres">
      <dgm:prSet presAssocID="{45D8BD74-57BB-483B-BF46-5733CDD1AA1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2E949E7-009B-4049-A90F-1A2BF3BF6B82}" type="pres">
      <dgm:prSet presAssocID="{45D8BD74-57BB-483B-BF46-5733CDD1AA17}" presName="spaceRect" presStyleCnt="0"/>
      <dgm:spPr/>
    </dgm:pt>
    <dgm:pt modelId="{5B743912-2021-469F-8F2D-1618A92A9B16}" type="pres">
      <dgm:prSet presAssocID="{45D8BD74-57BB-483B-BF46-5733CDD1AA17}" presName="textRect" presStyleLbl="revTx" presStyleIdx="3" presStyleCnt="7">
        <dgm:presLayoutVars>
          <dgm:chMax val="1"/>
          <dgm:chPref val="1"/>
        </dgm:presLayoutVars>
      </dgm:prSet>
      <dgm:spPr/>
    </dgm:pt>
    <dgm:pt modelId="{883A0B6E-3AB7-485D-9E72-71A253CD66A1}" type="pres">
      <dgm:prSet presAssocID="{2DC2F24F-E85B-43E5-8B77-59AC73B6FFB4}" presName="sibTrans" presStyleLbl="sibTrans2D1" presStyleIdx="0" presStyleCnt="0"/>
      <dgm:spPr/>
    </dgm:pt>
    <dgm:pt modelId="{A34E1B49-ECD2-48EB-A801-E06665CE0D44}" type="pres">
      <dgm:prSet presAssocID="{54D68DF6-7E05-4DAF-AB55-820DB82E1BE7}" presName="compNode" presStyleCnt="0"/>
      <dgm:spPr/>
    </dgm:pt>
    <dgm:pt modelId="{178A70C6-D648-487F-A0D8-522A2FA037E5}" type="pres">
      <dgm:prSet presAssocID="{54D68DF6-7E05-4DAF-AB55-820DB82E1BE7}" presName="iconBgRect" presStyleLbl="bgShp" presStyleIdx="4" presStyleCnt="7"/>
      <dgm:spPr/>
    </dgm:pt>
    <dgm:pt modelId="{6E911430-C303-432A-8153-5C8383EB5302}" type="pres">
      <dgm:prSet presAssocID="{54D68DF6-7E05-4DAF-AB55-820DB82E1BE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B4D1705-399A-43D1-A8C9-8C9F81EA5CD0}" type="pres">
      <dgm:prSet presAssocID="{54D68DF6-7E05-4DAF-AB55-820DB82E1BE7}" presName="spaceRect" presStyleCnt="0"/>
      <dgm:spPr/>
    </dgm:pt>
    <dgm:pt modelId="{92D6DF1F-A918-422A-9FCC-7A01E2B7A119}" type="pres">
      <dgm:prSet presAssocID="{54D68DF6-7E05-4DAF-AB55-820DB82E1BE7}" presName="textRect" presStyleLbl="revTx" presStyleIdx="4" presStyleCnt="7">
        <dgm:presLayoutVars>
          <dgm:chMax val="1"/>
          <dgm:chPref val="1"/>
        </dgm:presLayoutVars>
      </dgm:prSet>
      <dgm:spPr/>
    </dgm:pt>
    <dgm:pt modelId="{2A90C185-29ED-4BCF-83F7-B4654B4C2741}" type="pres">
      <dgm:prSet presAssocID="{6F08DEB5-1721-4F17-B720-1BE2456C4DF8}" presName="sibTrans" presStyleLbl="sibTrans2D1" presStyleIdx="0" presStyleCnt="0"/>
      <dgm:spPr/>
    </dgm:pt>
    <dgm:pt modelId="{F4D1A0D1-7FCA-4259-BE6F-B13C8CE32B37}" type="pres">
      <dgm:prSet presAssocID="{9DA54AD8-E813-4834-8379-672CD77A36E7}" presName="compNode" presStyleCnt="0"/>
      <dgm:spPr/>
    </dgm:pt>
    <dgm:pt modelId="{B3CBE4B4-6ACB-469A-BEEA-0AEC4524248E}" type="pres">
      <dgm:prSet presAssocID="{9DA54AD8-E813-4834-8379-672CD77A36E7}" presName="iconBgRect" presStyleLbl="bgShp" presStyleIdx="5" presStyleCnt="7"/>
      <dgm:spPr/>
    </dgm:pt>
    <dgm:pt modelId="{232C0F04-C78B-4CC6-A7D3-24C0DE7422C3}" type="pres">
      <dgm:prSet presAssocID="{9DA54AD8-E813-4834-8379-672CD77A36E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271EECE-4C6D-40FA-AA31-61260847F513}" type="pres">
      <dgm:prSet presAssocID="{9DA54AD8-E813-4834-8379-672CD77A36E7}" presName="spaceRect" presStyleCnt="0"/>
      <dgm:spPr/>
    </dgm:pt>
    <dgm:pt modelId="{7FC036FA-7B70-4180-9274-BB5843E38DD3}" type="pres">
      <dgm:prSet presAssocID="{9DA54AD8-E813-4834-8379-672CD77A36E7}" presName="textRect" presStyleLbl="revTx" presStyleIdx="5" presStyleCnt="7">
        <dgm:presLayoutVars>
          <dgm:chMax val="1"/>
          <dgm:chPref val="1"/>
        </dgm:presLayoutVars>
      </dgm:prSet>
      <dgm:spPr/>
    </dgm:pt>
    <dgm:pt modelId="{C98373B9-176F-446B-9447-C4842CA364EE}" type="pres">
      <dgm:prSet presAssocID="{A1353393-987A-48D9-B43B-7D1B14FDB46C}" presName="sibTrans" presStyleLbl="sibTrans2D1" presStyleIdx="0" presStyleCnt="0"/>
      <dgm:spPr/>
    </dgm:pt>
    <dgm:pt modelId="{2AFA520A-BCA5-4012-96D6-6880DE6338EC}" type="pres">
      <dgm:prSet presAssocID="{EA00CE13-6121-4354-8C45-CFFBD5822440}" presName="compNode" presStyleCnt="0"/>
      <dgm:spPr/>
    </dgm:pt>
    <dgm:pt modelId="{4C26170F-3FF5-4944-B1EC-C51D6E548E85}" type="pres">
      <dgm:prSet presAssocID="{EA00CE13-6121-4354-8C45-CFFBD5822440}" presName="iconBgRect" presStyleLbl="bgShp" presStyleIdx="6" presStyleCnt="7" custLinFactX="200000" custLinFactNeighborX="200776" custLinFactNeighborY="-16903"/>
      <dgm:spPr/>
    </dgm:pt>
    <dgm:pt modelId="{543D9AD6-0579-4FDD-87AF-82EE918A0504}" type="pres">
      <dgm:prSet presAssocID="{EA00CE13-6121-4354-8C45-CFFBD5822440}" presName="iconRect" presStyleLbl="node1" presStyleIdx="6" presStyleCnt="7" custLinFactX="300000" custLinFactNeighborX="393207" custLinFactNeighborY="-29144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784159-E18A-4DFC-8FB6-37A49A2A7EEA}" type="pres">
      <dgm:prSet presAssocID="{EA00CE13-6121-4354-8C45-CFFBD5822440}" presName="spaceRect" presStyleCnt="0"/>
      <dgm:spPr/>
    </dgm:pt>
    <dgm:pt modelId="{4FD0237B-E29A-4EA1-AA7E-F5B34ADD0F35}" type="pres">
      <dgm:prSet presAssocID="{EA00CE13-6121-4354-8C45-CFFBD5822440}" presName="textRect" presStyleLbl="revTx" presStyleIdx="6" presStyleCnt="7" custLinFactX="71116" custLinFactNeighborX="100000" custLinFactNeighborY="-16903">
        <dgm:presLayoutVars>
          <dgm:chMax val="1"/>
          <dgm:chPref val="1"/>
        </dgm:presLayoutVars>
      </dgm:prSet>
      <dgm:spPr/>
    </dgm:pt>
  </dgm:ptLst>
  <dgm:cxnLst>
    <dgm:cxn modelId="{95796001-307A-44F9-A20F-BDCA6D7C93FB}" type="presOf" srcId="{E1C2D1A0-4F7B-4CF7-94A3-0E9695E030B5}" destId="{C46102E8-3160-443D-978A-F3D5FE723045}" srcOrd="0" destOrd="0" presId="urn:microsoft.com/office/officeart/2018/2/layout/IconCircleList"/>
    <dgm:cxn modelId="{BBC59306-B374-4949-9A9D-66ACE80360A9}" type="presOf" srcId="{A1353393-987A-48D9-B43B-7D1B14FDB46C}" destId="{C98373B9-176F-446B-9447-C4842CA364EE}" srcOrd="0" destOrd="0" presId="urn:microsoft.com/office/officeart/2018/2/layout/IconCircleList"/>
    <dgm:cxn modelId="{36208A0A-474E-4068-ACBF-8071E3984E28}" srcId="{0CE03DF5-D4A2-4184-9640-A78DB191990F}" destId="{F1D5C75B-7C76-4E58-A061-41F07952A55D}" srcOrd="1" destOrd="0" parTransId="{940073C0-D572-4728-8031-BFFC839279EF}" sibTransId="{B240A6EE-79F4-45FF-8CF7-D5EAD9D7A3CA}"/>
    <dgm:cxn modelId="{ECC20E0C-9925-4E29-9C07-A8B54E82AFBE}" type="presOf" srcId="{4BCF2563-BC36-4192-92D7-C2085E637E0D}" destId="{0783E18F-D05D-42B9-91BE-1A15B4CF73D0}" srcOrd="0" destOrd="0" presId="urn:microsoft.com/office/officeart/2018/2/layout/IconCircleList"/>
    <dgm:cxn modelId="{30AF8413-47CD-4833-801C-8D1D8E24379C}" type="presOf" srcId="{B240A6EE-79F4-45FF-8CF7-D5EAD9D7A3CA}" destId="{0B460593-ED8B-4AD4-A74F-45B2068C9CB3}" srcOrd="0" destOrd="0" presId="urn:microsoft.com/office/officeart/2018/2/layout/IconCircleList"/>
    <dgm:cxn modelId="{BCED0A1C-0D28-463F-9AE8-BB768075F874}" srcId="{0CE03DF5-D4A2-4184-9640-A78DB191990F}" destId="{9DA54AD8-E813-4834-8379-672CD77A36E7}" srcOrd="5" destOrd="0" parTransId="{15649298-BE65-453A-AF15-C3E3B887E1B7}" sibTransId="{A1353393-987A-48D9-B43B-7D1B14FDB46C}"/>
    <dgm:cxn modelId="{6FE42437-F9D2-4914-BFBA-7E1A0F3E6A8C}" srcId="{0CE03DF5-D4A2-4184-9640-A78DB191990F}" destId="{EA00CE13-6121-4354-8C45-CFFBD5822440}" srcOrd="6" destOrd="0" parTransId="{CC0A4129-B41B-4F71-88E4-306A1144AA68}" sibTransId="{9A9732A8-41A8-45FF-B6FC-0DAEA0595FF6}"/>
    <dgm:cxn modelId="{E1AF6A5D-27C6-4793-A2D9-458853E96923}" type="presOf" srcId="{6F08DEB5-1721-4F17-B720-1BE2456C4DF8}" destId="{2A90C185-29ED-4BCF-83F7-B4654B4C2741}" srcOrd="0" destOrd="0" presId="urn:microsoft.com/office/officeart/2018/2/layout/IconCircleList"/>
    <dgm:cxn modelId="{5807B368-9D07-4D4B-B0A6-0A915722EB94}" srcId="{0CE03DF5-D4A2-4184-9640-A78DB191990F}" destId="{54D68DF6-7E05-4DAF-AB55-820DB82E1BE7}" srcOrd="4" destOrd="0" parTransId="{968D8658-C82B-4F36-8E62-BD248E2E1667}" sibTransId="{6F08DEB5-1721-4F17-B720-1BE2456C4DF8}"/>
    <dgm:cxn modelId="{0C3BCC48-778F-4E85-B958-62DBBA0E1262}" type="presOf" srcId="{2DC2F24F-E85B-43E5-8B77-59AC73B6FFB4}" destId="{883A0B6E-3AB7-485D-9E72-71A253CD66A1}" srcOrd="0" destOrd="0" presId="urn:microsoft.com/office/officeart/2018/2/layout/IconCircleList"/>
    <dgm:cxn modelId="{6BDD396C-9A2B-4602-B8E1-C074261B0168}" srcId="{0CE03DF5-D4A2-4184-9640-A78DB191990F}" destId="{45D8BD74-57BB-483B-BF46-5733CDD1AA17}" srcOrd="3" destOrd="0" parTransId="{46DA8118-B271-48C9-AEF2-EED813B38441}" sibTransId="{2DC2F24F-E85B-43E5-8B77-59AC73B6FFB4}"/>
    <dgm:cxn modelId="{44D1DA87-8586-43B7-9D2C-1F91CF0FDCD0}" type="presOf" srcId="{54D68DF6-7E05-4DAF-AB55-820DB82E1BE7}" destId="{92D6DF1F-A918-422A-9FCC-7A01E2B7A119}" srcOrd="0" destOrd="0" presId="urn:microsoft.com/office/officeart/2018/2/layout/IconCircleList"/>
    <dgm:cxn modelId="{5CB2089F-E6AC-4575-8353-BD80CF4EFBDD}" srcId="{0CE03DF5-D4A2-4184-9640-A78DB191990F}" destId="{4BCF2563-BC36-4192-92D7-C2085E637E0D}" srcOrd="0" destOrd="0" parTransId="{42159016-0921-4B0B-9D7E-CC38F9582FD1}" sibTransId="{479BB000-20F0-41BF-93F6-F36A938FC32D}"/>
    <dgm:cxn modelId="{8B5B739F-5013-4F59-AB8A-F7E79E4B02C6}" type="presOf" srcId="{83AD9C18-C098-476A-AFE4-41F83B62E4C2}" destId="{AA418265-61D5-45D9-BA88-E879D03C07D6}" srcOrd="0" destOrd="0" presId="urn:microsoft.com/office/officeart/2018/2/layout/IconCircleList"/>
    <dgm:cxn modelId="{86321CB7-0AF0-435A-9C6B-02A11A477563}" type="presOf" srcId="{0CE03DF5-D4A2-4184-9640-A78DB191990F}" destId="{5EE89A5A-B10A-4903-98B0-394DC9A61E36}" srcOrd="0" destOrd="0" presId="urn:microsoft.com/office/officeart/2018/2/layout/IconCircleList"/>
    <dgm:cxn modelId="{00DAF8BC-16DE-4CE0-AF55-1709D1EB7040}" type="presOf" srcId="{F1D5C75B-7C76-4E58-A061-41F07952A55D}" destId="{6BCA195E-83DC-45DB-A2DA-88683139E085}" srcOrd="0" destOrd="0" presId="urn:microsoft.com/office/officeart/2018/2/layout/IconCircleList"/>
    <dgm:cxn modelId="{D505CEBE-7C7E-4B4A-A85D-3F0890513F61}" type="presOf" srcId="{479BB000-20F0-41BF-93F6-F36A938FC32D}" destId="{2C49A7F2-ED4B-4355-AFDC-BBA1FEA808E7}" srcOrd="0" destOrd="0" presId="urn:microsoft.com/office/officeart/2018/2/layout/IconCircleList"/>
    <dgm:cxn modelId="{780377CE-DC26-45FA-B72F-97A39D187132}" type="presOf" srcId="{9DA54AD8-E813-4834-8379-672CD77A36E7}" destId="{7FC036FA-7B70-4180-9274-BB5843E38DD3}" srcOrd="0" destOrd="0" presId="urn:microsoft.com/office/officeart/2018/2/layout/IconCircleList"/>
    <dgm:cxn modelId="{7921D7E6-349B-4DC0-B66C-258BBAF6EEEB}" srcId="{0CE03DF5-D4A2-4184-9640-A78DB191990F}" destId="{83AD9C18-C098-476A-AFE4-41F83B62E4C2}" srcOrd="2" destOrd="0" parTransId="{ED15CA07-DF4D-4B18-8815-8501F4A7EF75}" sibTransId="{E1C2D1A0-4F7B-4CF7-94A3-0E9695E030B5}"/>
    <dgm:cxn modelId="{C9A175E7-5A83-4B8A-836B-45F214C61EC9}" type="presOf" srcId="{45D8BD74-57BB-483B-BF46-5733CDD1AA17}" destId="{5B743912-2021-469F-8F2D-1618A92A9B16}" srcOrd="0" destOrd="0" presId="urn:microsoft.com/office/officeart/2018/2/layout/IconCircleList"/>
    <dgm:cxn modelId="{CEEE53EA-1C32-42A7-A8AB-ACE20E24AC6E}" type="presOf" srcId="{EA00CE13-6121-4354-8C45-CFFBD5822440}" destId="{4FD0237B-E29A-4EA1-AA7E-F5B34ADD0F35}" srcOrd="0" destOrd="0" presId="urn:microsoft.com/office/officeart/2018/2/layout/IconCircleList"/>
    <dgm:cxn modelId="{76F8AC0F-DA05-4C5E-BD92-831E288586B1}" type="presParOf" srcId="{5EE89A5A-B10A-4903-98B0-394DC9A61E36}" destId="{1F548EFA-5176-460E-8B85-39D0B20D5E81}" srcOrd="0" destOrd="0" presId="urn:microsoft.com/office/officeart/2018/2/layout/IconCircleList"/>
    <dgm:cxn modelId="{D68F6D08-9BDF-48DE-9373-A8CC7E5615B6}" type="presParOf" srcId="{1F548EFA-5176-460E-8B85-39D0B20D5E81}" destId="{7F481409-8E41-4CF5-9178-CB078E6F92FE}" srcOrd="0" destOrd="0" presId="urn:microsoft.com/office/officeart/2018/2/layout/IconCircleList"/>
    <dgm:cxn modelId="{BBE55D2B-DE1E-4E8B-9D0A-7CBF1A171AE8}" type="presParOf" srcId="{7F481409-8E41-4CF5-9178-CB078E6F92FE}" destId="{7A568AAD-B936-43BF-9B6A-7E8A2DFD62B5}" srcOrd="0" destOrd="0" presId="urn:microsoft.com/office/officeart/2018/2/layout/IconCircleList"/>
    <dgm:cxn modelId="{AD2F1763-8BF8-4DC9-BA1C-F3666FA6DFA2}" type="presParOf" srcId="{7F481409-8E41-4CF5-9178-CB078E6F92FE}" destId="{3FCB73D7-B20B-4068-A488-A05D047F100F}" srcOrd="1" destOrd="0" presId="urn:microsoft.com/office/officeart/2018/2/layout/IconCircleList"/>
    <dgm:cxn modelId="{9CBCB24C-8A1D-4BBF-919C-E5E66B06E6E3}" type="presParOf" srcId="{7F481409-8E41-4CF5-9178-CB078E6F92FE}" destId="{AEC3F5B4-E3BB-4058-A49C-35D51ABC9683}" srcOrd="2" destOrd="0" presId="urn:microsoft.com/office/officeart/2018/2/layout/IconCircleList"/>
    <dgm:cxn modelId="{778E0B3B-15FE-451C-BA4B-3097E96E68ED}" type="presParOf" srcId="{7F481409-8E41-4CF5-9178-CB078E6F92FE}" destId="{0783E18F-D05D-42B9-91BE-1A15B4CF73D0}" srcOrd="3" destOrd="0" presId="urn:microsoft.com/office/officeart/2018/2/layout/IconCircleList"/>
    <dgm:cxn modelId="{98485F16-3E24-49DF-B66B-AA61669CACDB}" type="presParOf" srcId="{1F548EFA-5176-460E-8B85-39D0B20D5E81}" destId="{2C49A7F2-ED4B-4355-AFDC-BBA1FEA808E7}" srcOrd="1" destOrd="0" presId="urn:microsoft.com/office/officeart/2018/2/layout/IconCircleList"/>
    <dgm:cxn modelId="{313B4119-64B2-482E-9A1D-BAC205D2F2AE}" type="presParOf" srcId="{1F548EFA-5176-460E-8B85-39D0B20D5E81}" destId="{D40305A8-3D8E-49FD-96BB-E0B6FC66D472}" srcOrd="2" destOrd="0" presId="urn:microsoft.com/office/officeart/2018/2/layout/IconCircleList"/>
    <dgm:cxn modelId="{422696DA-0B8E-48E2-A871-766EB75A4F8A}" type="presParOf" srcId="{D40305A8-3D8E-49FD-96BB-E0B6FC66D472}" destId="{CF9B72B7-321E-46D9-9906-5194B76EF3ED}" srcOrd="0" destOrd="0" presId="urn:microsoft.com/office/officeart/2018/2/layout/IconCircleList"/>
    <dgm:cxn modelId="{A8A1C70B-95DB-4550-95F7-82308FF5A411}" type="presParOf" srcId="{D40305A8-3D8E-49FD-96BB-E0B6FC66D472}" destId="{8A4EBE2B-1F2E-4D3F-8B68-884C77632E0F}" srcOrd="1" destOrd="0" presId="urn:microsoft.com/office/officeart/2018/2/layout/IconCircleList"/>
    <dgm:cxn modelId="{20609D2E-7045-4FC2-BB56-49094F0238CB}" type="presParOf" srcId="{D40305A8-3D8E-49FD-96BB-E0B6FC66D472}" destId="{669336DC-E1E1-4008-A0FC-FC4F0741B409}" srcOrd="2" destOrd="0" presId="urn:microsoft.com/office/officeart/2018/2/layout/IconCircleList"/>
    <dgm:cxn modelId="{1964D6F1-8F77-4CB1-8F52-2A7A87F5B329}" type="presParOf" srcId="{D40305A8-3D8E-49FD-96BB-E0B6FC66D472}" destId="{6BCA195E-83DC-45DB-A2DA-88683139E085}" srcOrd="3" destOrd="0" presId="urn:microsoft.com/office/officeart/2018/2/layout/IconCircleList"/>
    <dgm:cxn modelId="{D074A71F-243D-4CE3-B759-D8AA9F25BEEB}" type="presParOf" srcId="{1F548EFA-5176-460E-8B85-39D0B20D5E81}" destId="{0B460593-ED8B-4AD4-A74F-45B2068C9CB3}" srcOrd="3" destOrd="0" presId="urn:microsoft.com/office/officeart/2018/2/layout/IconCircleList"/>
    <dgm:cxn modelId="{84956879-4119-46FC-9E36-93C473FD8733}" type="presParOf" srcId="{1F548EFA-5176-460E-8B85-39D0B20D5E81}" destId="{F772EBEF-40B9-421C-9447-60D2D8C72D75}" srcOrd="4" destOrd="0" presId="urn:microsoft.com/office/officeart/2018/2/layout/IconCircleList"/>
    <dgm:cxn modelId="{51626368-AD10-4979-A59D-B5489CCB4360}" type="presParOf" srcId="{F772EBEF-40B9-421C-9447-60D2D8C72D75}" destId="{C47B21DE-CD3C-452F-87EC-082842A382F9}" srcOrd="0" destOrd="0" presId="urn:microsoft.com/office/officeart/2018/2/layout/IconCircleList"/>
    <dgm:cxn modelId="{9D7D9F7F-A0C6-4DC2-8200-3A3433423845}" type="presParOf" srcId="{F772EBEF-40B9-421C-9447-60D2D8C72D75}" destId="{6A3530A9-2CF6-41AC-A18A-20E9C92F8793}" srcOrd="1" destOrd="0" presId="urn:microsoft.com/office/officeart/2018/2/layout/IconCircleList"/>
    <dgm:cxn modelId="{BA199763-2DDD-40F4-AAA7-C4900338B3E0}" type="presParOf" srcId="{F772EBEF-40B9-421C-9447-60D2D8C72D75}" destId="{2ADC488D-4089-4D82-B775-520F379DD22E}" srcOrd="2" destOrd="0" presId="urn:microsoft.com/office/officeart/2018/2/layout/IconCircleList"/>
    <dgm:cxn modelId="{20505D21-47D4-49BB-949A-A2CA632165A0}" type="presParOf" srcId="{F772EBEF-40B9-421C-9447-60D2D8C72D75}" destId="{AA418265-61D5-45D9-BA88-E879D03C07D6}" srcOrd="3" destOrd="0" presId="urn:microsoft.com/office/officeart/2018/2/layout/IconCircleList"/>
    <dgm:cxn modelId="{7A536174-1FEA-4BE5-8C9C-C4582A8A4484}" type="presParOf" srcId="{1F548EFA-5176-460E-8B85-39D0B20D5E81}" destId="{C46102E8-3160-443D-978A-F3D5FE723045}" srcOrd="5" destOrd="0" presId="urn:microsoft.com/office/officeart/2018/2/layout/IconCircleList"/>
    <dgm:cxn modelId="{72717A4E-4B51-410B-BE69-57B36F78F9A3}" type="presParOf" srcId="{1F548EFA-5176-460E-8B85-39D0B20D5E81}" destId="{9642F52D-7DC3-4E51-8155-19CA903F0675}" srcOrd="6" destOrd="0" presId="urn:microsoft.com/office/officeart/2018/2/layout/IconCircleList"/>
    <dgm:cxn modelId="{A3C9A991-0428-4533-B423-B3BCF7295E7B}" type="presParOf" srcId="{9642F52D-7DC3-4E51-8155-19CA903F0675}" destId="{0AD24946-85F5-492D-A801-686015E6F511}" srcOrd="0" destOrd="0" presId="urn:microsoft.com/office/officeart/2018/2/layout/IconCircleList"/>
    <dgm:cxn modelId="{CB9D41F1-FAD9-4167-89A8-AF170A7CF944}" type="presParOf" srcId="{9642F52D-7DC3-4E51-8155-19CA903F0675}" destId="{FFA7BD38-95D2-4D89-9244-AE3309C68E3A}" srcOrd="1" destOrd="0" presId="urn:microsoft.com/office/officeart/2018/2/layout/IconCircleList"/>
    <dgm:cxn modelId="{7826A76E-BE6A-4970-A02A-0F6D21BC9ADE}" type="presParOf" srcId="{9642F52D-7DC3-4E51-8155-19CA903F0675}" destId="{52E949E7-009B-4049-A90F-1A2BF3BF6B82}" srcOrd="2" destOrd="0" presId="urn:microsoft.com/office/officeart/2018/2/layout/IconCircleList"/>
    <dgm:cxn modelId="{4A22FBB1-9718-4AD0-8DCF-FC2DF6844401}" type="presParOf" srcId="{9642F52D-7DC3-4E51-8155-19CA903F0675}" destId="{5B743912-2021-469F-8F2D-1618A92A9B16}" srcOrd="3" destOrd="0" presId="urn:microsoft.com/office/officeart/2018/2/layout/IconCircleList"/>
    <dgm:cxn modelId="{17E5EAC2-B1C7-4857-A50F-3677DD7F882C}" type="presParOf" srcId="{1F548EFA-5176-460E-8B85-39D0B20D5E81}" destId="{883A0B6E-3AB7-485D-9E72-71A253CD66A1}" srcOrd="7" destOrd="0" presId="urn:microsoft.com/office/officeart/2018/2/layout/IconCircleList"/>
    <dgm:cxn modelId="{29541924-4B1B-4515-A6CC-8F24124364DD}" type="presParOf" srcId="{1F548EFA-5176-460E-8B85-39D0B20D5E81}" destId="{A34E1B49-ECD2-48EB-A801-E06665CE0D44}" srcOrd="8" destOrd="0" presId="urn:microsoft.com/office/officeart/2018/2/layout/IconCircleList"/>
    <dgm:cxn modelId="{FFE844A0-D857-4999-882A-400E60FE87F5}" type="presParOf" srcId="{A34E1B49-ECD2-48EB-A801-E06665CE0D44}" destId="{178A70C6-D648-487F-A0D8-522A2FA037E5}" srcOrd="0" destOrd="0" presId="urn:microsoft.com/office/officeart/2018/2/layout/IconCircleList"/>
    <dgm:cxn modelId="{CBE87DF9-44F5-441D-9713-AE0F4A316E1E}" type="presParOf" srcId="{A34E1B49-ECD2-48EB-A801-E06665CE0D44}" destId="{6E911430-C303-432A-8153-5C8383EB5302}" srcOrd="1" destOrd="0" presId="urn:microsoft.com/office/officeart/2018/2/layout/IconCircleList"/>
    <dgm:cxn modelId="{B4364C3B-9BA8-4944-9A76-4DE504078EFD}" type="presParOf" srcId="{A34E1B49-ECD2-48EB-A801-E06665CE0D44}" destId="{AB4D1705-399A-43D1-A8C9-8C9F81EA5CD0}" srcOrd="2" destOrd="0" presId="urn:microsoft.com/office/officeart/2018/2/layout/IconCircleList"/>
    <dgm:cxn modelId="{A0AC256F-F156-4F83-B423-BAD7669601C7}" type="presParOf" srcId="{A34E1B49-ECD2-48EB-A801-E06665CE0D44}" destId="{92D6DF1F-A918-422A-9FCC-7A01E2B7A119}" srcOrd="3" destOrd="0" presId="urn:microsoft.com/office/officeart/2018/2/layout/IconCircleList"/>
    <dgm:cxn modelId="{61CD14DD-566C-4F28-AD9D-7485187D656C}" type="presParOf" srcId="{1F548EFA-5176-460E-8B85-39D0B20D5E81}" destId="{2A90C185-29ED-4BCF-83F7-B4654B4C2741}" srcOrd="9" destOrd="0" presId="urn:microsoft.com/office/officeart/2018/2/layout/IconCircleList"/>
    <dgm:cxn modelId="{0BF0FCC3-F20B-4E6B-A67E-151DA909A4EC}" type="presParOf" srcId="{1F548EFA-5176-460E-8B85-39D0B20D5E81}" destId="{F4D1A0D1-7FCA-4259-BE6F-B13C8CE32B37}" srcOrd="10" destOrd="0" presId="urn:microsoft.com/office/officeart/2018/2/layout/IconCircleList"/>
    <dgm:cxn modelId="{6A7E34EB-E59B-4138-8D9B-72C2501C7CBE}" type="presParOf" srcId="{F4D1A0D1-7FCA-4259-BE6F-B13C8CE32B37}" destId="{B3CBE4B4-6ACB-469A-BEEA-0AEC4524248E}" srcOrd="0" destOrd="0" presId="urn:microsoft.com/office/officeart/2018/2/layout/IconCircleList"/>
    <dgm:cxn modelId="{9A20D75B-CBCE-42A7-9396-6D3A58408AE3}" type="presParOf" srcId="{F4D1A0D1-7FCA-4259-BE6F-B13C8CE32B37}" destId="{232C0F04-C78B-4CC6-A7D3-24C0DE7422C3}" srcOrd="1" destOrd="0" presId="urn:microsoft.com/office/officeart/2018/2/layout/IconCircleList"/>
    <dgm:cxn modelId="{46F6FD7A-66F1-4E7D-A657-8B4136471B1E}" type="presParOf" srcId="{F4D1A0D1-7FCA-4259-BE6F-B13C8CE32B37}" destId="{C271EECE-4C6D-40FA-AA31-61260847F513}" srcOrd="2" destOrd="0" presId="urn:microsoft.com/office/officeart/2018/2/layout/IconCircleList"/>
    <dgm:cxn modelId="{B35EE742-5F26-4062-8377-B8D0A3068F0E}" type="presParOf" srcId="{F4D1A0D1-7FCA-4259-BE6F-B13C8CE32B37}" destId="{7FC036FA-7B70-4180-9274-BB5843E38DD3}" srcOrd="3" destOrd="0" presId="urn:microsoft.com/office/officeart/2018/2/layout/IconCircleList"/>
    <dgm:cxn modelId="{8051200F-86D7-4338-B671-97840B9CCFED}" type="presParOf" srcId="{1F548EFA-5176-460E-8B85-39D0B20D5E81}" destId="{C98373B9-176F-446B-9447-C4842CA364EE}" srcOrd="11" destOrd="0" presId="urn:microsoft.com/office/officeart/2018/2/layout/IconCircleList"/>
    <dgm:cxn modelId="{52324BC6-DA98-42B3-B09D-0DEA18D91EFE}" type="presParOf" srcId="{1F548EFA-5176-460E-8B85-39D0B20D5E81}" destId="{2AFA520A-BCA5-4012-96D6-6880DE6338EC}" srcOrd="12" destOrd="0" presId="urn:microsoft.com/office/officeart/2018/2/layout/IconCircleList"/>
    <dgm:cxn modelId="{DCD2896A-4F7D-4825-BE80-638822FE4A20}" type="presParOf" srcId="{2AFA520A-BCA5-4012-96D6-6880DE6338EC}" destId="{4C26170F-3FF5-4944-B1EC-C51D6E548E85}" srcOrd="0" destOrd="0" presId="urn:microsoft.com/office/officeart/2018/2/layout/IconCircleList"/>
    <dgm:cxn modelId="{C5EF7415-2C4C-4BEB-8B5D-261DA23C3065}" type="presParOf" srcId="{2AFA520A-BCA5-4012-96D6-6880DE6338EC}" destId="{543D9AD6-0579-4FDD-87AF-82EE918A0504}" srcOrd="1" destOrd="0" presId="urn:microsoft.com/office/officeart/2018/2/layout/IconCircleList"/>
    <dgm:cxn modelId="{53C3988E-1BD9-4641-AAE2-42D1C02AF230}" type="presParOf" srcId="{2AFA520A-BCA5-4012-96D6-6880DE6338EC}" destId="{C5784159-E18A-4DFC-8FB6-37A49A2A7EEA}" srcOrd="2" destOrd="0" presId="urn:microsoft.com/office/officeart/2018/2/layout/IconCircleList"/>
    <dgm:cxn modelId="{D0F8B211-A7CF-43CE-984A-656FF39FE957}" type="presParOf" srcId="{2AFA520A-BCA5-4012-96D6-6880DE6338EC}" destId="{4FD0237B-E29A-4EA1-AA7E-F5B34ADD0F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4521-E050-4500-B984-2A920168B968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9FDFEF-2A85-428D-8060-3F4DBED439CD}">
      <dgm:prSet/>
      <dgm:spPr/>
      <dgm:t>
        <a:bodyPr/>
        <a:lstStyle/>
        <a:p>
          <a:r>
            <a:rPr lang="en-US"/>
            <a:t>Security</a:t>
          </a:r>
        </a:p>
      </dgm:t>
    </dgm:pt>
    <dgm:pt modelId="{9BDF974E-FA8A-457F-863D-AECB9E8F0070}" type="parTrans" cxnId="{C2923ADD-04BB-4CAF-8BB8-79AD27625093}">
      <dgm:prSet/>
      <dgm:spPr/>
      <dgm:t>
        <a:bodyPr/>
        <a:lstStyle/>
        <a:p>
          <a:endParaRPr lang="en-US"/>
        </a:p>
      </dgm:t>
    </dgm:pt>
    <dgm:pt modelId="{452AB3DF-0CEE-4705-979E-9CA78C8FD43C}" type="sibTrans" cxnId="{C2923ADD-04BB-4CAF-8BB8-79AD27625093}">
      <dgm:prSet/>
      <dgm:spPr/>
      <dgm:t>
        <a:bodyPr/>
        <a:lstStyle/>
        <a:p>
          <a:endParaRPr lang="en-US"/>
        </a:p>
      </dgm:t>
    </dgm:pt>
    <dgm:pt modelId="{61F11DA5-69D5-46E9-AE1A-7B629D6BA181}">
      <dgm:prSet/>
      <dgm:spPr/>
      <dgm:t>
        <a:bodyPr/>
        <a:lstStyle/>
        <a:p>
          <a:r>
            <a:rPr lang="en-US"/>
            <a:t>Modifiability</a:t>
          </a:r>
        </a:p>
      </dgm:t>
    </dgm:pt>
    <dgm:pt modelId="{1A9B6E3B-889C-4198-905B-B6155684FE38}" type="parTrans" cxnId="{DC44EFBD-833C-4E31-A275-E91428DD8DE9}">
      <dgm:prSet/>
      <dgm:spPr/>
      <dgm:t>
        <a:bodyPr/>
        <a:lstStyle/>
        <a:p>
          <a:endParaRPr lang="en-US"/>
        </a:p>
      </dgm:t>
    </dgm:pt>
    <dgm:pt modelId="{2FAB58AA-F3D7-43B9-845D-F01DB91C8D2F}" type="sibTrans" cxnId="{DC44EFBD-833C-4E31-A275-E91428DD8DE9}">
      <dgm:prSet/>
      <dgm:spPr/>
      <dgm:t>
        <a:bodyPr/>
        <a:lstStyle/>
        <a:p>
          <a:endParaRPr lang="en-US"/>
        </a:p>
      </dgm:t>
    </dgm:pt>
    <dgm:pt modelId="{58C40847-2056-4FA6-9131-CBC381B6E698}">
      <dgm:prSet/>
      <dgm:spPr/>
      <dgm:t>
        <a:bodyPr/>
        <a:lstStyle/>
        <a:p>
          <a:r>
            <a:rPr lang="en-US" dirty="0"/>
            <a:t>Usability</a:t>
          </a:r>
        </a:p>
      </dgm:t>
    </dgm:pt>
    <dgm:pt modelId="{84DBE0DE-DF66-48E3-9F3D-2872996AEE57}" type="parTrans" cxnId="{0A5E1EE9-0898-4BC9-98EA-8B9736B3C49F}">
      <dgm:prSet/>
      <dgm:spPr/>
      <dgm:t>
        <a:bodyPr/>
        <a:lstStyle/>
        <a:p>
          <a:endParaRPr lang="en-US"/>
        </a:p>
      </dgm:t>
    </dgm:pt>
    <dgm:pt modelId="{0B311B36-9182-45D1-B724-D0A506F716E4}" type="sibTrans" cxnId="{0A5E1EE9-0898-4BC9-98EA-8B9736B3C49F}">
      <dgm:prSet/>
      <dgm:spPr/>
      <dgm:t>
        <a:bodyPr/>
        <a:lstStyle/>
        <a:p>
          <a:endParaRPr lang="en-US"/>
        </a:p>
      </dgm:t>
    </dgm:pt>
    <dgm:pt modelId="{E17A5ACD-BE8E-4DAD-9B55-5F279AD284E7}">
      <dgm:prSet/>
      <dgm:spPr/>
      <dgm:t>
        <a:bodyPr/>
        <a:lstStyle/>
        <a:p>
          <a:r>
            <a:rPr lang="en-US"/>
            <a:t>Availability</a:t>
          </a:r>
        </a:p>
      </dgm:t>
    </dgm:pt>
    <dgm:pt modelId="{C049178E-6C62-4EF7-858F-52E7A7BE5434}" type="parTrans" cxnId="{3BD3F297-057D-444F-875A-B4BE8C4B8FFB}">
      <dgm:prSet/>
      <dgm:spPr/>
      <dgm:t>
        <a:bodyPr/>
        <a:lstStyle/>
        <a:p>
          <a:endParaRPr lang="en-US"/>
        </a:p>
      </dgm:t>
    </dgm:pt>
    <dgm:pt modelId="{7365D569-D35A-4D7D-8455-C519DC07FD19}" type="sibTrans" cxnId="{3BD3F297-057D-444F-875A-B4BE8C4B8FFB}">
      <dgm:prSet/>
      <dgm:spPr/>
      <dgm:t>
        <a:bodyPr/>
        <a:lstStyle/>
        <a:p>
          <a:endParaRPr lang="en-US"/>
        </a:p>
      </dgm:t>
    </dgm:pt>
    <dgm:pt modelId="{75CDA7BA-8B22-4CBF-83C9-1FC31A0E98EB}">
      <dgm:prSet/>
      <dgm:spPr/>
      <dgm:t>
        <a:bodyPr/>
        <a:lstStyle/>
        <a:p>
          <a:r>
            <a:rPr lang="en-US"/>
            <a:t>Reusability</a:t>
          </a:r>
        </a:p>
      </dgm:t>
    </dgm:pt>
    <dgm:pt modelId="{4E684A0E-3DE4-4B2E-BBEB-79239958264F}" type="parTrans" cxnId="{B39838CF-5011-4601-91CA-05E7E3046E9B}">
      <dgm:prSet/>
      <dgm:spPr/>
      <dgm:t>
        <a:bodyPr/>
        <a:lstStyle/>
        <a:p>
          <a:endParaRPr lang="en-US"/>
        </a:p>
      </dgm:t>
    </dgm:pt>
    <dgm:pt modelId="{EACBB047-9A9C-4F0E-87D3-A7894FD0B377}" type="sibTrans" cxnId="{B39838CF-5011-4601-91CA-05E7E3046E9B}">
      <dgm:prSet/>
      <dgm:spPr/>
      <dgm:t>
        <a:bodyPr/>
        <a:lstStyle/>
        <a:p>
          <a:endParaRPr lang="en-US"/>
        </a:p>
      </dgm:t>
    </dgm:pt>
    <dgm:pt modelId="{D6CD33C8-12CC-479E-BBB2-4E554A5CE353}" type="pres">
      <dgm:prSet presAssocID="{65864521-E050-4500-B984-2A920168B968}" presName="vert0" presStyleCnt="0">
        <dgm:presLayoutVars>
          <dgm:dir/>
          <dgm:animOne val="branch"/>
          <dgm:animLvl val="lvl"/>
        </dgm:presLayoutVars>
      </dgm:prSet>
      <dgm:spPr/>
    </dgm:pt>
    <dgm:pt modelId="{18E621CF-D556-4366-9993-C0DE4ACC8DC0}" type="pres">
      <dgm:prSet presAssocID="{B59FDFEF-2A85-428D-8060-3F4DBED439CD}" presName="thickLine" presStyleLbl="alignNode1" presStyleIdx="0" presStyleCnt="5"/>
      <dgm:spPr/>
    </dgm:pt>
    <dgm:pt modelId="{AB9ADDA0-95D7-42F9-94E9-7560E41992B1}" type="pres">
      <dgm:prSet presAssocID="{B59FDFEF-2A85-428D-8060-3F4DBED439CD}" presName="horz1" presStyleCnt="0"/>
      <dgm:spPr/>
    </dgm:pt>
    <dgm:pt modelId="{DFBBB840-B4D0-4056-961D-EF243D56B622}" type="pres">
      <dgm:prSet presAssocID="{B59FDFEF-2A85-428D-8060-3F4DBED439CD}" presName="tx1" presStyleLbl="revTx" presStyleIdx="0" presStyleCnt="5"/>
      <dgm:spPr/>
    </dgm:pt>
    <dgm:pt modelId="{E6868A9B-BB5A-4554-9F25-ADB1A26ACB3E}" type="pres">
      <dgm:prSet presAssocID="{B59FDFEF-2A85-428D-8060-3F4DBED439CD}" presName="vert1" presStyleCnt="0"/>
      <dgm:spPr/>
    </dgm:pt>
    <dgm:pt modelId="{297185E3-216D-4920-837E-9A35FDBA3576}" type="pres">
      <dgm:prSet presAssocID="{61F11DA5-69D5-46E9-AE1A-7B629D6BA181}" presName="thickLine" presStyleLbl="alignNode1" presStyleIdx="1" presStyleCnt="5"/>
      <dgm:spPr/>
    </dgm:pt>
    <dgm:pt modelId="{35323778-67C8-4D3E-9EBD-5D90318F4527}" type="pres">
      <dgm:prSet presAssocID="{61F11DA5-69D5-46E9-AE1A-7B629D6BA181}" presName="horz1" presStyleCnt="0"/>
      <dgm:spPr/>
    </dgm:pt>
    <dgm:pt modelId="{707236FF-4129-4817-AB8C-BB4F3AB4A25E}" type="pres">
      <dgm:prSet presAssocID="{61F11DA5-69D5-46E9-AE1A-7B629D6BA181}" presName="tx1" presStyleLbl="revTx" presStyleIdx="1" presStyleCnt="5"/>
      <dgm:spPr/>
    </dgm:pt>
    <dgm:pt modelId="{CCE17D19-F16F-4A90-978A-C3D1EDE580C1}" type="pres">
      <dgm:prSet presAssocID="{61F11DA5-69D5-46E9-AE1A-7B629D6BA181}" presName="vert1" presStyleCnt="0"/>
      <dgm:spPr/>
    </dgm:pt>
    <dgm:pt modelId="{9061F643-AD3D-443D-AA8E-0FD7C5090A34}" type="pres">
      <dgm:prSet presAssocID="{58C40847-2056-4FA6-9131-CBC381B6E698}" presName="thickLine" presStyleLbl="alignNode1" presStyleIdx="2" presStyleCnt="5"/>
      <dgm:spPr/>
    </dgm:pt>
    <dgm:pt modelId="{6508B7F3-C9EC-459D-9AEE-510002CA1291}" type="pres">
      <dgm:prSet presAssocID="{58C40847-2056-4FA6-9131-CBC381B6E698}" presName="horz1" presStyleCnt="0"/>
      <dgm:spPr/>
    </dgm:pt>
    <dgm:pt modelId="{B03E11D9-D64B-4034-A97E-123DEE9AFAD4}" type="pres">
      <dgm:prSet presAssocID="{58C40847-2056-4FA6-9131-CBC381B6E698}" presName="tx1" presStyleLbl="revTx" presStyleIdx="2" presStyleCnt="5"/>
      <dgm:spPr/>
    </dgm:pt>
    <dgm:pt modelId="{DCA3407A-D75C-440D-AAF4-23E185C38892}" type="pres">
      <dgm:prSet presAssocID="{58C40847-2056-4FA6-9131-CBC381B6E698}" presName="vert1" presStyleCnt="0"/>
      <dgm:spPr/>
    </dgm:pt>
    <dgm:pt modelId="{9E2851A5-6D75-41FD-8D89-21E019AB2205}" type="pres">
      <dgm:prSet presAssocID="{E17A5ACD-BE8E-4DAD-9B55-5F279AD284E7}" presName="thickLine" presStyleLbl="alignNode1" presStyleIdx="3" presStyleCnt="5"/>
      <dgm:spPr/>
    </dgm:pt>
    <dgm:pt modelId="{F11FC709-6939-42F5-A967-D129686E8D5A}" type="pres">
      <dgm:prSet presAssocID="{E17A5ACD-BE8E-4DAD-9B55-5F279AD284E7}" presName="horz1" presStyleCnt="0"/>
      <dgm:spPr/>
    </dgm:pt>
    <dgm:pt modelId="{F71C24EE-0D86-449E-8B5B-A97B1123A96E}" type="pres">
      <dgm:prSet presAssocID="{E17A5ACD-BE8E-4DAD-9B55-5F279AD284E7}" presName="tx1" presStyleLbl="revTx" presStyleIdx="3" presStyleCnt="5"/>
      <dgm:spPr/>
    </dgm:pt>
    <dgm:pt modelId="{AA28479F-FB46-43E2-B59A-1B60EAF918F0}" type="pres">
      <dgm:prSet presAssocID="{E17A5ACD-BE8E-4DAD-9B55-5F279AD284E7}" presName="vert1" presStyleCnt="0"/>
      <dgm:spPr/>
    </dgm:pt>
    <dgm:pt modelId="{7250DD27-1550-46A2-95F9-DE3378360588}" type="pres">
      <dgm:prSet presAssocID="{75CDA7BA-8B22-4CBF-83C9-1FC31A0E98EB}" presName="thickLine" presStyleLbl="alignNode1" presStyleIdx="4" presStyleCnt="5"/>
      <dgm:spPr/>
    </dgm:pt>
    <dgm:pt modelId="{BD4B5678-1A4B-4DCF-8F1B-71C215402F28}" type="pres">
      <dgm:prSet presAssocID="{75CDA7BA-8B22-4CBF-83C9-1FC31A0E98EB}" presName="horz1" presStyleCnt="0"/>
      <dgm:spPr/>
    </dgm:pt>
    <dgm:pt modelId="{358686BE-45A4-4D1E-8512-AEDCF2BD1CD1}" type="pres">
      <dgm:prSet presAssocID="{75CDA7BA-8B22-4CBF-83C9-1FC31A0E98EB}" presName="tx1" presStyleLbl="revTx" presStyleIdx="4" presStyleCnt="5"/>
      <dgm:spPr/>
    </dgm:pt>
    <dgm:pt modelId="{CBE5D671-1F98-4EBA-B845-895A50AC1387}" type="pres">
      <dgm:prSet presAssocID="{75CDA7BA-8B22-4CBF-83C9-1FC31A0E98EB}" presName="vert1" presStyleCnt="0"/>
      <dgm:spPr/>
    </dgm:pt>
  </dgm:ptLst>
  <dgm:cxnLst>
    <dgm:cxn modelId="{501E796D-8D73-4A95-A496-AADDCF8AC490}" type="presOf" srcId="{65864521-E050-4500-B984-2A920168B968}" destId="{D6CD33C8-12CC-479E-BBB2-4E554A5CE353}" srcOrd="0" destOrd="0" presId="urn:microsoft.com/office/officeart/2008/layout/LinedList"/>
    <dgm:cxn modelId="{C174596D-5FD5-42FD-B33F-45FBEB13F726}" type="presOf" srcId="{B59FDFEF-2A85-428D-8060-3F4DBED439CD}" destId="{DFBBB840-B4D0-4056-961D-EF243D56B622}" srcOrd="0" destOrd="0" presId="urn:microsoft.com/office/officeart/2008/layout/LinedList"/>
    <dgm:cxn modelId="{4E1E4786-429B-4A91-AB09-6A86ABF1D9D3}" type="presOf" srcId="{E17A5ACD-BE8E-4DAD-9B55-5F279AD284E7}" destId="{F71C24EE-0D86-449E-8B5B-A97B1123A96E}" srcOrd="0" destOrd="0" presId="urn:microsoft.com/office/officeart/2008/layout/LinedList"/>
    <dgm:cxn modelId="{3BD3F297-057D-444F-875A-B4BE8C4B8FFB}" srcId="{65864521-E050-4500-B984-2A920168B968}" destId="{E17A5ACD-BE8E-4DAD-9B55-5F279AD284E7}" srcOrd="3" destOrd="0" parTransId="{C049178E-6C62-4EF7-858F-52E7A7BE5434}" sibTransId="{7365D569-D35A-4D7D-8455-C519DC07FD19}"/>
    <dgm:cxn modelId="{DC44EFBD-833C-4E31-A275-E91428DD8DE9}" srcId="{65864521-E050-4500-B984-2A920168B968}" destId="{61F11DA5-69D5-46E9-AE1A-7B629D6BA181}" srcOrd="1" destOrd="0" parTransId="{1A9B6E3B-889C-4198-905B-B6155684FE38}" sibTransId="{2FAB58AA-F3D7-43B9-845D-F01DB91C8D2F}"/>
    <dgm:cxn modelId="{B39838CF-5011-4601-91CA-05E7E3046E9B}" srcId="{65864521-E050-4500-B984-2A920168B968}" destId="{75CDA7BA-8B22-4CBF-83C9-1FC31A0E98EB}" srcOrd="4" destOrd="0" parTransId="{4E684A0E-3DE4-4B2E-BBEB-79239958264F}" sibTransId="{EACBB047-9A9C-4F0E-87D3-A7894FD0B377}"/>
    <dgm:cxn modelId="{C2923ADD-04BB-4CAF-8BB8-79AD27625093}" srcId="{65864521-E050-4500-B984-2A920168B968}" destId="{B59FDFEF-2A85-428D-8060-3F4DBED439CD}" srcOrd="0" destOrd="0" parTransId="{9BDF974E-FA8A-457F-863D-AECB9E8F0070}" sibTransId="{452AB3DF-0CEE-4705-979E-9CA78C8FD43C}"/>
    <dgm:cxn modelId="{F6A660E5-F8C6-455F-8536-E9843F6F6BBD}" type="presOf" srcId="{61F11DA5-69D5-46E9-AE1A-7B629D6BA181}" destId="{707236FF-4129-4817-AB8C-BB4F3AB4A25E}" srcOrd="0" destOrd="0" presId="urn:microsoft.com/office/officeart/2008/layout/LinedList"/>
    <dgm:cxn modelId="{0A5E1EE9-0898-4BC9-98EA-8B9736B3C49F}" srcId="{65864521-E050-4500-B984-2A920168B968}" destId="{58C40847-2056-4FA6-9131-CBC381B6E698}" srcOrd="2" destOrd="0" parTransId="{84DBE0DE-DF66-48E3-9F3D-2872996AEE57}" sibTransId="{0B311B36-9182-45D1-B724-D0A506F716E4}"/>
    <dgm:cxn modelId="{75BE1FF8-532B-4CAB-AA28-8DFED581DADE}" type="presOf" srcId="{58C40847-2056-4FA6-9131-CBC381B6E698}" destId="{B03E11D9-D64B-4034-A97E-123DEE9AFAD4}" srcOrd="0" destOrd="0" presId="urn:microsoft.com/office/officeart/2008/layout/LinedList"/>
    <dgm:cxn modelId="{C8F9A8F9-F54D-43EA-AD84-575B0A76E0E2}" type="presOf" srcId="{75CDA7BA-8B22-4CBF-83C9-1FC31A0E98EB}" destId="{358686BE-45A4-4D1E-8512-AEDCF2BD1CD1}" srcOrd="0" destOrd="0" presId="urn:microsoft.com/office/officeart/2008/layout/LinedList"/>
    <dgm:cxn modelId="{8A17908F-F66B-472A-8681-BB3CB14B545B}" type="presParOf" srcId="{D6CD33C8-12CC-479E-BBB2-4E554A5CE353}" destId="{18E621CF-D556-4366-9993-C0DE4ACC8DC0}" srcOrd="0" destOrd="0" presId="urn:microsoft.com/office/officeart/2008/layout/LinedList"/>
    <dgm:cxn modelId="{472A9595-3BB2-4E4F-8AF7-244AF21CA536}" type="presParOf" srcId="{D6CD33C8-12CC-479E-BBB2-4E554A5CE353}" destId="{AB9ADDA0-95D7-42F9-94E9-7560E41992B1}" srcOrd="1" destOrd="0" presId="urn:microsoft.com/office/officeart/2008/layout/LinedList"/>
    <dgm:cxn modelId="{4AD90A6C-A731-483A-B3C2-33A0E1FF23CE}" type="presParOf" srcId="{AB9ADDA0-95D7-42F9-94E9-7560E41992B1}" destId="{DFBBB840-B4D0-4056-961D-EF243D56B622}" srcOrd="0" destOrd="0" presId="urn:microsoft.com/office/officeart/2008/layout/LinedList"/>
    <dgm:cxn modelId="{9BA5FE95-3D02-41BE-90D9-DA730DDAE5D6}" type="presParOf" srcId="{AB9ADDA0-95D7-42F9-94E9-7560E41992B1}" destId="{E6868A9B-BB5A-4554-9F25-ADB1A26ACB3E}" srcOrd="1" destOrd="0" presId="urn:microsoft.com/office/officeart/2008/layout/LinedList"/>
    <dgm:cxn modelId="{79632DCA-DDD3-41FC-BCD5-415868C9718C}" type="presParOf" srcId="{D6CD33C8-12CC-479E-BBB2-4E554A5CE353}" destId="{297185E3-216D-4920-837E-9A35FDBA3576}" srcOrd="2" destOrd="0" presId="urn:microsoft.com/office/officeart/2008/layout/LinedList"/>
    <dgm:cxn modelId="{7048A551-C83C-44CC-AA69-3251669048F2}" type="presParOf" srcId="{D6CD33C8-12CC-479E-BBB2-4E554A5CE353}" destId="{35323778-67C8-4D3E-9EBD-5D90318F4527}" srcOrd="3" destOrd="0" presId="urn:microsoft.com/office/officeart/2008/layout/LinedList"/>
    <dgm:cxn modelId="{B59781A2-8C2E-416D-9E06-5ECBF37BB75B}" type="presParOf" srcId="{35323778-67C8-4D3E-9EBD-5D90318F4527}" destId="{707236FF-4129-4817-AB8C-BB4F3AB4A25E}" srcOrd="0" destOrd="0" presId="urn:microsoft.com/office/officeart/2008/layout/LinedList"/>
    <dgm:cxn modelId="{6FF3A87B-C88F-403C-AD87-4BF83C02F39F}" type="presParOf" srcId="{35323778-67C8-4D3E-9EBD-5D90318F4527}" destId="{CCE17D19-F16F-4A90-978A-C3D1EDE580C1}" srcOrd="1" destOrd="0" presId="urn:microsoft.com/office/officeart/2008/layout/LinedList"/>
    <dgm:cxn modelId="{7DACDA42-4835-4A0E-B20C-CB95514C6437}" type="presParOf" srcId="{D6CD33C8-12CC-479E-BBB2-4E554A5CE353}" destId="{9061F643-AD3D-443D-AA8E-0FD7C5090A34}" srcOrd="4" destOrd="0" presId="urn:microsoft.com/office/officeart/2008/layout/LinedList"/>
    <dgm:cxn modelId="{8AFE13D4-1A73-4C6E-9033-4DD43A10F3C6}" type="presParOf" srcId="{D6CD33C8-12CC-479E-BBB2-4E554A5CE353}" destId="{6508B7F3-C9EC-459D-9AEE-510002CA1291}" srcOrd="5" destOrd="0" presId="urn:microsoft.com/office/officeart/2008/layout/LinedList"/>
    <dgm:cxn modelId="{88134CCD-8BD7-4CD0-A7AF-627D1873E44B}" type="presParOf" srcId="{6508B7F3-C9EC-459D-9AEE-510002CA1291}" destId="{B03E11D9-D64B-4034-A97E-123DEE9AFAD4}" srcOrd="0" destOrd="0" presId="urn:microsoft.com/office/officeart/2008/layout/LinedList"/>
    <dgm:cxn modelId="{F4F325AE-699D-4062-A049-66E0F1EA2CC6}" type="presParOf" srcId="{6508B7F3-C9EC-459D-9AEE-510002CA1291}" destId="{DCA3407A-D75C-440D-AAF4-23E185C38892}" srcOrd="1" destOrd="0" presId="urn:microsoft.com/office/officeart/2008/layout/LinedList"/>
    <dgm:cxn modelId="{E3A95EFC-28C4-4DAF-866B-D7F3303A0B00}" type="presParOf" srcId="{D6CD33C8-12CC-479E-BBB2-4E554A5CE353}" destId="{9E2851A5-6D75-41FD-8D89-21E019AB2205}" srcOrd="6" destOrd="0" presId="urn:microsoft.com/office/officeart/2008/layout/LinedList"/>
    <dgm:cxn modelId="{CA03E332-85AD-493C-842C-2AF2B2290CE4}" type="presParOf" srcId="{D6CD33C8-12CC-479E-BBB2-4E554A5CE353}" destId="{F11FC709-6939-42F5-A967-D129686E8D5A}" srcOrd="7" destOrd="0" presId="urn:microsoft.com/office/officeart/2008/layout/LinedList"/>
    <dgm:cxn modelId="{561F4635-1BA7-4D31-A51F-9B1CCA31F82D}" type="presParOf" srcId="{F11FC709-6939-42F5-A967-D129686E8D5A}" destId="{F71C24EE-0D86-449E-8B5B-A97B1123A96E}" srcOrd="0" destOrd="0" presId="urn:microsoft.com/office/officeart/2008/layout/LinedList"/>
    <dgm:cxn modelId="{32CBCD4F-2EEF-40B5-970F-D96F898E3B27}" type="presParOf" srcId="{F11FC709-6939-42F5-A967-D129686E8D5A}" destId="{AA28479F-FB46-43E2-B59A-1B60EAF918F0}" srcOrd="1" destOrd="0" presId="urn:microsoft.com/office/officeart/2008/layout/LinedList"/>
    <dgm:cxn modelId="{AA08919F-7767-4E4A-9597-ACE54E82A7BC}" type="presParOf" srcId="{D6CD33C8-12CC-479E-BBB2-4E554A5CE353}" destId="{7250DD27-1550-46A2-95F9-DE3378360588}" srcOrd="8" destOrd="0" presId="urn:microsoft.com/office/officeart/2008/layout/LinedList"/>
    <dgm:cxn modelId="{0EF1B23F-955B-4CBA-9FD2-64C2EEC28550}" type="presParOf" srcId="{D6CD33C8-12CC-479E-BBB2-4E554A5CE353}" destId="{BD4B5678-1A4B-4DCF-8F1B-71C215402F28}" srcOrd="9" destOrd="0" presId="urn:microsoft.com/office/officeart/2008/layout/LinedList"/>
    <dgm:cxn modelId="{19F9E86D-424C-42F7-916B-689AC19EB553}" type="presParOf" srcId="{BD4B5678-1A4B-4DCF-8F1B-71C215402F28}" destId="{358686BE-45A4-4D1E-8512-AEDCF2BD1CD1}" srcOrd="0" destOrd="0" presId="urn:microsoft.com/office/officeart/2008/layout/LinedList"/>
    <dgm:cxn modelId="{12823782-CFEC-43AB-9D16-5CFF70B17050}" type="presParOf" srcId="{BD4B5678-1A4B-4DCF-8F1B-71C215402F28}" destId="{CBE5D671-1F98-4EBA-B845-895A50AC1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B349E-9526-4496-8688-25845E996348}">
      <dsp:nvSpPr>
        <dsp:cNvPr id="0" name=""/>
        <dsp:cNvSpPr/>
      </dsp:nvSpPr>
      <dsp:spPr>
        <a:xfrm>
          <a:off x="0" y="20790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E26A6-718B-4257-97AD-F0592FC7B927}">
      <dsp:nvSpPr>
        <dsp:cNvPr id="0" name=""/>
        <dsp:cNvSpPr/>
      </dsp:nvSpPr>
      <dsp:spPr>
        <a:xfrm>
          <a:off x="525780" y="30789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Supervisor:		Dr (Ms) L N C De Silva</a:t>
          </a:r>
          <a:endParaRPr lang="en-US" sz="1200" kern="1200"/>
        </a:p>
      </dsp:txBody>
      <dsp:txXfrm>
        <a:off x="543073" y="48082"/>
        <a:ext cx="7326334" cy="319654"/>
      </dsp:txXfrm>
    </dsp:sp>
    <dsp:sp modelId="{4D9BF1AF-A55D-4486-87C0-D4DC21D35D9A}">
      <dsp:nvSpPr>
        <dsp:cNvPr id="0" name=""/>
        <dsp:cNvSpPr/>
      </dsp:nvSpPr>
      <dsp:spPr>
        <a:xfrm>
          <a:off x="0" y="75222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98746-D9EA-47A1-B984-44BD9D162691}">
      <dsp:nvSpPr>
        <dsp:cNvPr id="0" name=""/>
        <dsp:cNvSpPr/>
      </dsp:nvSpPr>
      <dsp:spPr>
        <a:xfrm>
          <a:off x="525780" y="575109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Co-Supervisor:		Mr. Roshan </a:t>
          </a:r>
          <a:r>
            <a:rPr lang="en-US" sz="1200" b="1" kern="1200" dirty="0" err="1"/>
            <a:t>Abeyweera</a:t>
          </a:r>
          <a:r>
            <a:rPr lang="en-US" sz="1200" b="1" kern="1200" dirty="0"/>
            <a:t> </a:t>
          </a:r>
          <a:endParaRPr lang="en-US" sz="1200" kern="1200" dirty="0"/>
        </a:p>
      </dsp:txBody>
      <dsp:txXfrm>
        <a:off x="543073" y="592402"/>
        <a:ext cx="7326334" cy="319654"/>
      </dsp:txXfrm>
    </dsp:sp>
    <dsp:sp modelId="{347FD611-BF99-4B8F-8A1C-85BEC495543E}">
      <dsp:nvSpPr>
        <dsp:cNvPr id="0" name=""/>
        <dsp:cNvSpPr/>
      </dsp:nvSpPr>
      <dsp:spPr>
        <a:xfrm>
          <a:off x="0" y="129654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0E7D-B2D8-4BFA-972C-766814847C3A}">
      <dsp:nvSpPr>
        <dsp:cNvPr id="0" name=""/>
        <dsp:cNvSpPr/>
      </dsp:nvSpPr>
      <dsp:spPr>
        <a:xfrm>
          <a:off x="525780" y="1119429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Client:			Miss. </a:t>
          </a:r>
          <a:r>
            <a:rPr lang="en-US" sz="1200" b="1" kern="1200" dirty="0" err="1"/>
            <a:t>Nimali</a:t>
          </a:r>
          <a:r>
            <a:rPr lang="en-US" sz="1200" b="1" kern="1200" dirty="0"/>
            <a:t> </a:t>
          </a:r>
          <a:r>
            <a:rPr lang="en-US" sz="1200" b="1" kern="1200" dirty="0" err="1"/>
            <a:t>Wasana</a:t>
          </a:r>
          <a:endParaRPr lang="en-US" sz="1200" kern="1200" dirty="0"/>
        </a:p>
      </dsp:txBody>
      <dsp:txXfrm>
        <a:off x="543073" y="1136722"/>
        <a:ext cx="7326334" cy="319654"/>
      </dsp:txXfrm>
    </dsp:sp>
    <dsp:sp modelId="{10220794-65E8-4A6C-BF23-CB4262EADAE9}">
      <dsp:nvSpPr>
        <dsp:cNvPr id="0" name=""/>
        <dsp:cNvSpPr/>
      </dsp:nvSpPr>
      <dsp:spPr>
        <a:xfrm>
          <a:off x="0" y="1840868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C33AB-30EE-4690-9665-40419E47C4AC}">
      <dsp:nvSpPr>
        <dsp:cNvPr id="0" name=""/>
        <dsp:cNvSpPr/>
      </dsp:nvSpPr>
      <dsp:spPr>
        <a:xfrm>
          <a:off x="525780" y="1663749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	P. H. </a:t>
          </a:r>
          <a:r>
            <a:rPr lang="en-US" sz="1200" b="1" kern="1200" dirty="0" err="1"/>
            <a:t>Mallikarachchi</a:t>
          </a:r>
          <a:r>
            <a:rPr lang="en-US" sz="1200" b="1" kern="1200" dirty="0"/>
            <a:t>		2018CS099	18000991 </a:t>
          </a:r>
          <a:endParaRPr lang="en-US" sz="1200" kern="1200" dirty="0"/>
        </a:p>
      </dsp:txBody>
      <dsp:txXfrm>
        <a:off x="543073" y="1681042"/>
        <a:ext cx="7326334" cy="319654"/>
      </dsp:txXfrm>
    </dsp:sp>
    <dsp:sp modelId="{85095AAA-834F-4D6C-BD30-8EB30EFC7E83}">
      <dsp:nvSpPr>
        <dsp:cNvPr id="0" name=""/>
        <dsp:cNvSpPr/>
      </dsp:nvSpPr>
      <dsp:spPr>
        <a:xfrm>
          <a:off x="0" y="2385188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48486-1845-4CC7-9DDF-BC18B3C73D1F}">
      <dsp:nvSpPr>
        <dsp:cNvPr id="0" name=""/>
        <dsp:cNvSpPr/>
      </dsp:nvSpPr>
      <dsp:spPr>
        <a:xfrm>
          <a:off x="525780" y="2208068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	H.T.P.C. </a:t>
          </a:r>
          <a:r>
            <a:rPr lang="en-US" sz="1200" b="1" kern="1200" dirty="0" err="1"/>
            <a:t>Sooriyabandara</a:t>
          </a:r>
          <a:r>
            <a:rPr lang="en-US" sz="1200" b="1" kern="1200" dirty="0"/>
            <a:t>		2018CS164	18001645 </a:t>
          </a:r>
          <a:endParaRPr lang="en-US" sz="1200" kern="1200" dirty="0"/>
        </a:p>
      </dsp:txBody>
      <dsp:txXfrm>
        <a:off x="543073" y="2225361"/>
        <a:ext cx="7326334" cy="319654"/>
      </dsp:txXfrm>
    </dsp:sp>
    <dsp:sp modelId="{BD42BA45-AEAE-43F0-8656-75B9461276C6}">
      <dsp:nvSpPr>
        <dsp:cNvPr id="0" name=""/>
        <dsp:cNvSpPr/>
      </dsp:nvSpPr>
      <dsp:spPr>
        <a:xfrm>
          <a:off x="0" y="2929508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CAD5F-91A1-4133-AAA8-2CB0C5D50229}">
      <dsp:nvSpPr>
        <dsp:cNvPr id="0" name=""/>
        <dsp:cNvSpPr/>
      </dsp:nvSpPr>
      <dsp:spPr>
        <a:xfrm>
          <a:off x="525780" y="2752388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	H. P. N. </a:t>
          </a:r>
          <a:r>
            <a:rPr lang="en-US" sz="1200" b="1" kern="1200" dirty="0" err="1"/>
            <a:t>Aravinda</a:t>
          </a:r>
          <a:r>
            <a:rPr lang="en-US" sz="1200" b="1" kern="1200" dirty="0"/>
            <a:t>			2018CS015	18000152 </a:t>
          </a:r>
          <a:endParaRPr lang="en-US" sz="1200" kern="1200" dirty="0"/>
        </a:p>
      </dsp:txBody>
      <dsp:txXfrm>
        <a:off x="543073" y="2769681"/>
        <a:ext cx="7326334" cy="319654"/>
      </dsp:txXfrm>
    </dsp:sp>
    <dsp:sp modelId="{A02BFE7B-E13B-4617-9649-37F0C94AC0A8}">
      <dsp:nvSpPr>
        <dsp:cNvPr id="0" name=""/>
        <dsp:cNvSpPr/>
      </dsp:nvSpPr>
      <dsp:spPr>
        <a:xfrm>
          <a:off x="0" y="347382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FCBC3-0BE2-44C7-BE70-02E2FACD4059}">
      <dsp:nvSpPr>
        <dsp:cNvPr id="0" name=""/>
        <dsp:cNvSpPr/>
      </dsp:nvSpPr>
      <dsp:spPr>
        <a:xfrm>
          <a:off x="525780" y="3296708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	</a:t>
          </a:r>
          <a:r>
            <a:rPr lang="en-US" sz="1200" b="1" kern="1200" dirty="0" err="1"/>
            <a:t>W.G.S.L.Bandara</a:t>
          </a:r>
          <a:r>
            <a:rPr lang="en-US" sz="1200" b="1" kern="1200" dirty="0"/>
            <a:t>			2018CS023	18000231</a:t>
          </a:r>
          <a:endParaRPr lang="en-US" sz="1200" kern="1200" dirty="0"/>
        </a:p>
      </dsp:txBody>
      <dsp:txXfrm>
        <a:off x="543073" y="3314001"/>
        <a:ext cx="7326334" cy="319654"/>
      </dsp:txXfrm>
    </dsp:sp>
    <dsp:sp modelId="{2458F10F-F7F1-4A2A-98B3-97ACA64F5150}">
      <dsp:nvSpPr>
        <dsp:cNvPr id="0" name=""/>
        <dsp:cNvSpPr/>
      </dsp:nvSpPr>
      <dsp:spPr>
        <a:xfrm>
          <a:off x="0" y="401814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4DB51-77AB-4965-B062-829B671AD428}">
      <dsp:nvSpPr>
        <dsp:cNvPr id="0" name=""/>
        <dsp:cNvSpPr/>
      </dsp:nvSpPr>
      <dsp:spPr>
        <a:xfrm>
          <a:off x="525780" y="3841028"/>
          <a:ext cx="7360920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	R. L. </a:t>
          </a:r>
          <a:r>
            <a:rPr lang="en-US" sz="1200" b="1" kern="1200" dirty="0" err="1"/>
            <a:t>Udayanga</a:t>
          </a:r>
          <a:r>
            <a:rPr lang="en-US" sz="1200" b="1" kern="1200" dirty="0"/>
            <a:t>			2018IS085	18020852 </a:t>
          </a:r>
          <a:endParaRPr lang="en-US" sz="1200" kern="1200" dirty="0"/>
        </a:p>
      </dsp:txBody>
      <dsp:txXfrm>
        <a:off x="543073" y="3858321"/>
        <a:ext cx="7326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68AAD-B936-43BF-9B6A-7E8A2DFD62B5}">
      <dsp:nvSpPr>
        <dsp:cNvPr id="0" name=""/>
        <dsp:cNvSpPr/>
      </dsp:nvSpPr>
      <dsp:spPr>
        <a:xfrm>
          <a:off x="71731" y="86135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B73D7-B20B-4068-A488-A05D047F100F}">
      <dsp:nvSpPr>
        <dsp:cNvPr id="0" name=""/>
        <dsp:cNvSpPr/>
      </dsp:nvSpPr>
      <dsp:spPr>
        <a:xfrm>
          <a:off x="208877" y="998497"/>
          <a:ext cx="378783" cy="378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E18F-D05D-42B9-91BE-1A15B4CF73D0}">
      <dsp:nvSpPr>
        <dsp:cNvPr id="0" name=""/>
        <dsp:cNvSpPr/>
      </dsp:nvSpPr>
      <dsp:spPr>
        <a:xfrm>
          <a:off x="864751" y="86135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essential goal is to conduct and manage the UCSC virtual career fair for the PDC of UCSC</a:t>
          </a:r>
        </a:p>
      </dsp:txBody>
      <dsp:txXfrm>
        <a:off x="864751" y="861351"/>
        <a:ext cx="1539391" cy="653075"/>
      </dsp:txXfrm>
    </dsp:sp>
    <dsp:sp modelId="{CF9B72B7-321E-46D9-9906-5194B76EF3ED}">
      <dsp:nvSpPr>
        <dsp:cNvPr id="0" name=""/>
        <dsp:cNvSpPr/>
      </dsp:nvSpPr>
      <dsp:spPr>
        <a:xfrm>
          <a:off x="2672369" y="86135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EBE2B-1F2E-4D3F-8B68-884C77632E0F}">
      <dsp:nvSpPr>
        <dsp:cNvPr id="0" name=""/>
        <dsp:cNvSpPr/>
      </dsp:nvSpPr>
      <dsp:spPr>
        <a:xfrm>
          <a:off x="2809515" y="998497"/>
          <a:ext cx="378783" cy="378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A195E-83DC-45DB-A2DA-88683139E085}">
      <dsp:nvSpPr>
        <dsp:cNvPr id="0" name=""/>
        <dsp:cNvSpPr/>
      </dsp:nvSpPr>
      <dsp:spPr>
        <a:xfrm>
          <a:off x="3465389" y="86135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system is to handle the UCSC career fair program by connecting all the stakeholders, including companies, PDC, final year undergraduates, and graduates.</a:t>
          </a:r>
        </a:p>
      </dsp:txBody>
      <dsp:txXfrm>
        <a:off x="3465389" y="861351"/>
        <a:ext cx="1539391" cy="653075"/>
      </dsp:txXfrm>
    </dsp:sp>
    <dsp:sp modelId="{C47B21DE-CD3C-452F-87EC-082842A382F9}">
      <dsp:nvSpPr>
        <dsp:cNvPr id="0" name=""/>
        <dsp:cNvSpPr/>
      </dsp:nvSpPr>
      <dsp:spPr>
        <a:xfrm>
          <a:off x="5273007" y="86135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530A9-2CF6-41AC-A18A-20E9C92F8793}">
      <dsp:nvSpPr>
        <dsp:cNvPr id="0" name=""/>
        <dsp:cNvSpPr/>
      </dsp:nvSpPr>
      <dsp:spPr>
        <a:xfrm>
          <a:off x="5410153" y="998497"/>
          <a:ext cx="378783" cy="378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8265-61D5-45D9-BA88-E879D03C07D6}">
      <dsp:nvSpPr>
        <dsp:cNvPr id="0" name=""/>
        <dsp:cNvSpPr/>
      </dsp:nvSpPr>
      <dsp:spPr>
        <a:xfrm>
          <a:off x="6066027" y="86135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are going to offer a web-based software program system for PDC to handle candidate and company registration.</a:t>
          </a:r>
        </a:p>
      </dsp:txBody>
      <dsp:txXfrm>
        <a:off x="6066027" y="861351"/>
        <a:ext cx="1539391" cy="653075"/>
      </dsp:txXfrm>
    </dsp:sp>
    <dsp:sp modelId="{0AD24946-85F5-492D-A801-686015E6F511}">
      <dsp:nvSpPr>
        <dsp:cNvPr id="0" name=""/>
        <dsp:cNvSpPr/>
      </dsp:nvSpPr>
      <dsp:spPr>
        <a:xfrm>
          <a:off x="71731" y="246280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BD38-95D2-4D89-9244-AE3309C68E3A}">
      <dsp:nvSpPr>
        <dsp:cNvPr id="0" name=""/>
        <dsp:cNvSpPr/>
      </dsp:nvSpPr>
      <dsp:spPr>
        <a:xfrm>
          <a:off x="208877" y="2599947"/>
          <a:ext cx="378783" cy="378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3912-2021-469F-8F2D-1618A92A9B16}">
      <dsp:nvSpPr>
        <dsp:cNvPr id="0" name=""/>
        <dsp:cNvSpPr/>
      </dsp:nvSpPr>
      <dsp:spPr>
        <a:xfrm>
          <a:off x="864751" y="246280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Companies can publish their advertisements.</a:t>
          </a:r>
        </a:p>
      </dsp:txBody>
      <dsp:txXfrm>
        <a:off x="864751" y="2462801"/>
        <a:ext cx="1539391" cy="653075"/>
      </dsp:txXfrm>
    </dsp:sp>
    <dsp:sp modelId="{178A70C6-D648-487F-A0D8-522A2FA037E5}">
      <dsp:nvSpPr>
        <dsp:cNvPr id="0" name=""/>
        <dsp:cNvSpPr/>
      </dsp:nvSpPr>
      <dsp:spPr>
        <a:xfrm>
          <a:off x="2672369" y="246280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1430-C303-432A-8153-5C8383EB5302}">
      <dsp:nvSpPr>
        <dsp:cNvPr id="0" name=""/>
        <dsp:cNvSpPr/>
      </dsp:nvSpPr>
      <dsp:spPr>
        <a:xfrm>
          <a:off x="2809515" y="2599947"/>
          <a:ext cx="378783" cy="3787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6DF1F-A918-422A-9FCC-7A01E2B7A119}">
      <dsp:nvSpPr>
        <dsp:cNvPr id="0" name=""/>
        <dsp:cNvSpPr/>
      </dsp:nvSpPr>
      <dsp:spPr>
        <a:xfrm>
          <a:off x="3465389" y="246280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Candidates can submit CVs, receive information relevant to job vacancies and apply for related job vacancies.</a:t>
          </a:r>
        </a:p>
      </dsp:txBody>
      <dsp:txXfrm>
        <a:off x="3465389" y="2462801"/>
        <a:ext cx="1539391" cy="653075"/>
      </dsp:txXfrm>
    </dsp:sp>
    <dsp:sp modelId="{B3CBE4B4-6ACB-469A-BEEA-0AEC4524248E}">
      <dsp:nvSpPr>
        <dsp:cNvPr id="0" name=""/>
        <dsp:cNvSpPr/>
      </dsp:nvSpPr>
      <dsp:spPr>
        <a:xfrm>
          <a:off x="5273007" y="2462801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0F04-C78B-4CC6-A7D3-24C0DE7422C3}">
      <dsp:nvSpPr>
        <dsp:cNvPr id="0" name=""/>
        <dsp:cNvSpPr/>
      </dsp:nvSpPr>
      <dsp:spPr>
        <a:xfrm>
          <a:off x="5410153" y="2599947"/>
          <a:ext cx="378783" cy="3787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036FA-7B70-4180-9274-BB5843E38DD3}">
      <dsp:nvSpPr>
        <dsp:cNvPr id="0" name=""/>
        <dsp:cNvSpPr/>
      </dsp:nvSpPr>
      <dsp:spPr>
        <a:xfrm>
          <a:off x="6066027" y="2462801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 facilitate companies to schedule and conduct career interviews during a specific period (Career Week).</a:t>
          </a:r>
        </a:p>
      </dsp:txBody>
      <dsp:txXfrm>
        <a:off x="6066027" y="2462801"/>
        <a:ext cx="1539391" cy="653075"/>
      </dsp:txXfrm>
    </dsp:sp>
    <dsp:sp modelId="{4C26170F-3FF5-4944-B1EC-C51D6E548E85}">
      <dsp:nvSpPr>
        <dsp:cNvPr id="0" name=""/>
        <dsp:cNvSpPr/>
      </dsp:nvSpPr>
      <dsp:spPr>
        <a:xfrm>
          <a:off x="2689099" y="3953863"/>
          <a:ext cx="653075" cy="6530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9AD6-0579-4FDD-87AF-82EE918A0504}">
      <dsp:nvSpPr>
        <dsp:cNvPr id="0" name=""/>
        <dsp:cNvSpPr/>
      </dsp:nvSpPr>
      <dsp:spPr>
        <a:xfrm>
          <a:off x="2834631" y="4091005"/>
          <a:ext cx="378783" cy="3787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0237B-E29A-4EA1-AA7E-F5B34ADD0F35}">
      <dsp:nvSpPr>
        <dsp:cNvPr id="0" name=""/>
        <dsp:cNvSpPr/>
      </dsp:nvSpPr>
      <dsp:spPr>
        <a:xfrm>
          <a:off x="3498895" y="3953863"/>
          <a:ext cx="1539391" cy="65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generate numerous reports required by PDC .</a:t>
          </a:r>
        </a:p>
      </dsp:txBody>
      <dsp:txXfrm>
        <a:off x="3498895" y="3953863"/>
        <a:ext cx="1539391" cy="653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621CF-D556-4366-9993-C0DE4ACC8DC0}">
      <dsp:nvSpPr>
        <dsp:cNvPr id="0" name=""/>
        <dsp:cNvSpPr/>
      </dsp:nvSpPr>
      <dsp:spPr>
        <a:xfrm>
          <a:off x="0" y="296"/>
          <a:ext cx="26694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BBB840-B4D0-4056-961D-EF243D56B622}">
      <dsp:nvSpPr>
        <dsp:cNvPr id="0" name=""/>
        <dsp:cNvSpPr/>
      </dsp:nvSpPr>
      <dsp:spPr>
        <a:xfrm>
          <a:off x="0" y="296"/>
          <a:ext cx="2669406" cy="4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</a:t>
          </a:r>
        </a:p>
      </dsp:txBody>
      <dsp:txXfrm>
        <a:off x="0" y="296"/>
        <a:ext cx="2669406" cy="485348"/>
      </dsp:txXfrm>
    </dsp:sp>
    <dsp:sp modelId="{297185E3-216D-4920-837E-9A35FDBA3576}">
      <dsp:nvSpPr>
        <dsp:cNvPr id="0" name=""/>
        <dsp:cNvSpPr/>
      </dsp:nvSpPr>
      <dsp:spPr>
        <a:xfrm>
          <a:off x="0" y="485644"/>
          <a:ext cx="266940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7236FF-4129-4817-AB8C-BB4F3AB4A25E}">
      <dsp:nvSpPr>
        <dsp:cNvPr id="0" name=""/>
        <dsp:cNvSpPr/>
      </dsp:nvSpPr>
      <dsp:spPr>
        <a:xfrm>
          <a:off x="0" y="485644"/>
          <a:ext cx="2669406" cy="4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Modifiability</a:t>
          </a:r>
        </a:p>
      </dsp:txBody>
      <dsp:txXfrm>
        <a:off x="0" y="485644"/>
        <a:ext cx="2669406" cy="485348"/>
      </dsp:txXfrm>
    </dsp:sp>
    <dsp:sp modelId="{9061F643-AD3D-443D-AA8E-0FD7C5090A34}">
      <dsp:nvSpPr>
        <dsp:cNvPr id="0" name=""/>
        <dsp:cNvSpPr/>
      </dsp:nvSpPr>
      <dsp:spPr>
        <a:xfrm>
          <a:off x="0" y="970992"/>
          <a:ext cx="266940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3E11D9-D64B-4034-A97E-123DEE9AFAD4}">
      <dsp:nvSpPr>
        <dsp:cNvPr id="0" name=""/>
        <dsp:cNvSpPr/>
      </dsp:nvSpPr>
      <dsp:spPr>
        <a:xfrm>
          <a:off x="0" y="970992"/>
          <a:ext cx="2669406" cy="4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Usability</a:t>
          </a:r>
        </a:p>
      </dsp:txBody>
      <dsp:txXfrm>
        <a:off x="0" y="970992"/>
        <a:ext cx="2669406" cy="485348"/>
      </dsp:txXfrm>
    </dsp:sp>
    <dsp:sp modelId="{9E2851A5-6D75-41FD-8D89-21E019AB2205}">
      <dsp:nvSpPr>
        <dsp:cNvPr id="0" name=""/>
        <dsp:cNvSpPr/>
      </dsp:nvSpPr>
      <dsp:spPr>
        <a:xfrm>
          <a:off x="0" y="1456340"/>
          <a:ext cx="26694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C24EE-0D86-449E-8B5B-A97B1123A96E}">
      <dsp:nvSpPr>
        <dsp:cNvPr id="0" name=""/>
        <dsp:cNvSpPr/>
      </dsp:nvSpPr>
      <dsp:spPr>
        <a:xfrm>
          <a:off x="0" y="1456340"/>
          <a:ext cx="2669406" cy="4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Availability</a:t>
          </a:r>
        </a:p>
      </dsp:txBody>
      <dsp:txXfrm>
        <a:off x="0" y="1456340"/>
        <a:ext cx="2669406" cy="485348"/>
      </dsp:txXfrm>
    </dsp:sp>
    <dsp:sp modelId="{7250DD27-1550-46A2-95F9-DE3378360588}">
      <dsp:nvSpPr>
        <dsp:cNvPr id="0" name=""/>
        <dsp:cNvSpPr/>
      </dsp:nvSpPr>
      <dsp:spPr>
        <a:xfrm>
          <a:off x="0" y="1941688"/>
          <a:ext cx="266940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8686BE-45A4-4D1E-8512-AEDCF2BD1CD1}">
      <dsp:nvSpPr>
        <dsp:cNvPr id="0" name=""/>
        <dsp:cNvSpPr/>
      </dsp:nvSpPr>
      <dsp:spPr>
        <a:xfrm>
          <a:off x="0" y="1941688"/>
          <a:ext cx="2669406" cy="4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Reusability</a:t>
          </a:r>
        </a:p>
      </dsp:txBody>
      <dsp:txXfrm>
        <a:off x="0" y="1941688"/>
        <a:ext cx="2669406" cy="485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8D6B89-680D-4209-989A-84DDE6C9DF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13BA9-AE47-45CE-A579-65BD8D92B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643D-B874-42AD-88C9-73606A287C3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2E87-A375-4954-9803-3DECA282A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569DC-D257-4944-AA2B-A526BDFA9F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7F03-64B4-44CE-8DA4-E06C384E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9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A63F2-D522-40C7-9CFF-297FDB752F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D073-78A0-40F1-A47A-28DFD807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7E9F-3287-47B9-95CF-469A4B4B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0F1B-C687-4401-B4B3-4105C48C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575D-34E6-46C1-B868-C1D2760D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8514-F753-4945-91DC-5BD69644A79B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9A35-8241-4F91-A162-03A1366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B021-2C4B-4AFF-B3D7-2F92327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BCD0-077B-4390-BAC5-8CED4ADA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E364-616E-453F-A0D7-43BCC1A84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3DD2-86A6-4C37-9167-A7AD941E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042E-93A2-41DA-9953-FD36EBCD7F40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0F72-1D42-4395-8C8D-62F771F3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4743-A2DF-4E1B-918B-A9131CD4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3093A-7902-4353-BE1E-18B95072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2BC6-A1E0-4C4B-9B38-AFD7E1BB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8143-3037-4E4D-996B-6F5D1ABA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D81-DA58-4131-BAC7-5CB2DAA34BB0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1B06-5B54-49A8-9D10-01ED5235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6F65-9755-4411-87A2-FBB05AD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A291-1FC5-4FDD-A3B5-6D477B04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B4EB-3B32-46CE-814E-517E199C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131F-1DC1-4197-834E-F8C2D03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B48D-EA8D-438F-ACF4-3C169C6FC1BF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6D2D-0F09-4DBD-AA1A-07D1B178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E08F-DCB0-4DC9-A984-659FA8E0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1E7-B81E-4FF8-8A58-15685D6E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A056-434B-4C32-8468-752CB44D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EBB3-38AA-481B-8046-46A8E86F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9B7C-6A18-4C05-A5EA-186E4015176B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8466-6E85-41EE-BC08-FED6887B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0592-1986-4CEF-BD5B-F5901C3A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B0C8-9C0E-40C7-8254-6705BD13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E2AA-EAC2-4A7A-85F5-CEC5EE8D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0FFC-84FA-4041-BB2F-6CD9AA05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E5DD-81DC-4FFD-9729-7FBB9736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209B-1362-4456-9AF9-E1AAB72B99C5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928F-4BB7-4B07-8207-8468FC7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29605-9FDC-43A6-9BB4-84804ECE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2A7D-898E-4E3C-81D2-08653F1C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3369-EC87-4922-92C2-086489B0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D60D-7618-4F58-B182-251C627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34FEB-B79B-4B12-9A8F-9ABBAAE3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EABBA-35D6-45BA-AB02-CE60E02F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26B6C-D793-402F-8C0F-BF1A8091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E79-D4CB-4E4F-BD3F-E29FE5E3A8E8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C1011-47A1-4D64-9D92-6565893A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F3B80-7484-461B-89E8-F14B471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F8B-0707-44E8-9F07-E1AC886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11B35-37B6-4B29-A7B7-39370974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6F1-0918-4B05-9176-A4B1DC9C2C0E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13FDC-DC35-46D1-8244-1E9AFEA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3839-EC43-4E35-90D8-C05AE26B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35409-1E7F-4537-A09B-9474BA25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8BF0-C683-464E-B002-5D6A6DA41311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AB700-FA6D-4292-8CC2-0965B6D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6685B-2EF5-470A-BA8A-3D3F369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E84-10C2-41AD-A0A2-6C63CED8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6A72-C799-4743-B629-5768AE08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ABB92-C75F-4BCE-ABA7-DCC567A2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97CD-72A7-4721-8A72-C7C7DC2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64B-194E-4464-806E-EB07DE3B85C4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2C69-360F-4A59-A485-8AFA6A07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F1CB-4501-4A98-ABC8-D8FB592D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0375-FA73-4143-8C37-C10EF99C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66C62-C90E-4508-8550-1B691443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394C9-3CB5-4F5D-A722-9AE41B86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05D4-F77E-4B07-AD22-4DE07483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458-75B0-4B99-AEBA-46EB4DDC4981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C3D3-AC49-447E-ADF0-B3072B85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9B2D3-816F-4322-B0ED-AEF5EE15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8B1C3-12B6-4B1A-AEE6-D2F35A4E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6D2E-609B-489E-960D-71D546AF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B07C-840E-4513-9CEB-422385D5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3FFA-0FCB-4CE5-8BEF-86DBB2B8B0E4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AB77-2A75-4680-BF7B-D86A2BC4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1A10-482F-4893-8CA9-EA4C67C9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872A-4BC1-4F9D-ADB0-3A97E81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00;p1" descr="A group of people in a line&#10;&#10;Description automatically generated with low confidence">
            <a:extLst>
              <a:ext uri="{FF2B5EF4-FFF2-40B4-BE49-F238E27FC236}">
                <a16:creationId xmlns:a16="http://schemas.microsoft.com/office/drawing/2014/main" id="{FFEE2FDF-729D-4C6E-AEBC-2F7B34359233}"/>
              </a:ext>
            </a:extLst>
          </p:cNvPr>
          <p:cNvPicPr preferRelativeResize="0"/>
          <p:nvPr/>
        </p:nvPicPr>
        <p:blipFill rotWithShape="1">
          <a:blip r:embed="rId2"/>
          <a:srcRect t="1929" b="26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0208D-71CC-446B-983C-8F28D583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>
              <a:spcAft>
                <a:spcPts val="0"/>
              </a:spcAft>
            </a:pPr>
            <a:r>
              <a:rPr lang="en-US" sz="4600" b="1" dirty="0">
                <a:sym typeface="Roboto"/>
              </a:rPr>
              <a:t>SCS 3214 Group Project II</a:t>
            </a:r>
            <a:br>
              <a:rPr lang="en-US" sz="4600" b="1" dirty="0">
                <a:sym typeface="Roboto"/>
              </a:rPr>
            </a:br>
            <a:r>
              <a:rPr lang="en-US" sz="4600" b="1" dirty="0">
                <a:sym typeface="Roboto"/>
              </a:rPr>
              <a:t>Group 25</a:t>
            </a:r>
            <a:endParaRPr lang="en-US" sz="46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D6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9BD0-68D3-4C13-A220-7A7E90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574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42719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20DC12E3-AE52-4F92-B34F-A47C1F5A5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329" r="-1" b="7062"/>
          <a:stretch/>
        </p:blipFill>
        <p:spPr>
          <a:xfrm>
            <a:off x="20" y="-2856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6B3AE-0780-41B0-9239-3A5108B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Goals and Objectives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E2F32-1E8E-4535-87F0-750220A1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414093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E7D3-78F2-4E0A-ADEC-95A2729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933" y="2430011"/>
            <a:ext cx="6219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125" lvl="1" indent="0" algn="just">
              <a:spcBef>
                <a:spcPts val="1200"/>
              </a:spcBef>
              <a:buSzPct val="100000"/>
              <a:buNone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Make a platform where virtual career fairs can be organized and conducted amidst the current situation in the country while adhering to physical distance. The virtual nature will also allow a broader community, both companies, and candidates to participate in the event without any significant restrictions.</a:t>
            </a:r>
            <a:endParaRPr lang="en-US" sz="20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80014D0-28DA-4E74-AA30-35B07037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6" r="3149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C1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2AA60-C5F9-4DCF-A024-C1FE9251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1727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E67-D782-4C68-BE8A-56F83F8B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F2A8-1497-42E7-B8BE-4635F784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friendly, responsive and efficient system.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all stakeholders, including companies, PDC, final year undergraduates, and graduates.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candidate and company registration.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candidates  to submit CVs, receive information relevant to job vacancies, and apply for  related job vacancies.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shortlisting and facilitate companies to schedule and conduct career interviews during a specific period (Career Week).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numerous reports required by PDC for decision-making purposes and increase the traceability within the whole process.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F7D221-9769-4900-95F1-0DA6BD6B3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3" r="736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EA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6C172-E735-46C2-BABA-18448BC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3611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0C7D0-C096-41C1-B39D-B4192090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Attributes</a:t>
            </a:r>
          </a:p>
        </p:txBody>
      </p:sp>
      <p:pic>
        <p:nvPicPr>
          <p:cNvPr id="7" name="Picture 6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3EAD1ACD-10BC-4014-B9AF-99909E0D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166920"/>
            <a:ext cx="6903723" cy="44011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3AC6D-892D-4BD7-AE6F-ACFE5E89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210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Group 25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79C99E2-F661-4D48-8FB7-C3AEF7C00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58950"/>
              </p:ext>
            </p:extLst>
          </p:nvPr>
        </p:nvGraphicFramePr>
        <p:xfrm>
          <a:off x="966951" y="3355130"/>
          <a:ext cx="2669407" cy="242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742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1A1D-5BCD-46F0-BF10-84B4EAC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AD65-76D0-49D6-BF70-D0C71D6A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15" y="1825625"/>
            <a:ext cx="1544273" cy="5232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Frontend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0C53C-2DB1-4877-8095-0C30BA0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pic>
        <p:nvPicPr>
          <p:cNvPr id="5" name="Google Shape;154;p23">
            <a:extLst>
              <a:ext uri="{FF2B5EF4-FFF2-40B4-BE49-F238E27FC236}">
                <a16:creationId xmlns:a16="http://schemas.microsoft.com/office/drawing/2014/main" id="{AF829429-4A88-47DE-B13A-05578693C4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201" y="2823037"/>
            <a:ext cx="1178500" cy="794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CB569-74E7-4B56-BD00-48577AF4E14D}"/>
              </a:ext>
            </a:extLst>
          </p:cNvPr>
          <p:cNvSpPr txBox="1"/>
          <p:nvPr/>
        </p:nvSpPr>
        <p:spPr>
          <a:xfrm>
            <a:off x="3976627" y="1825625"/>
            <a:ext cx="14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Backend</a:t>
            </a:r>
          </a:p>
        </p:txBody>
      </p:sp>
      <p:pic>
        <p:nvPicPr>
          <p:cNvPr id="9" name="Google Shape;155;p23">
            <a:extLst>
              <a:ext uri="{FF2B5EF4-FFF2-40B4-BE49-F238E27FC236}">
                <a16:creationId xmlns:a16="http://schemas.microsoft.com/office/drawing/2014/main" id="{D3993306-DE1C-4012-8008-A4A158BB58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24" y="2709721"/>
            <a:ext cx="1484825" cy="99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E6C67-9DD8-4820-973D-4A30989F779F}"/>
              </a:ext>
            </a:extLst>
          </p:cNvPr>
          <p:cNvSpPr txBox="1"/>
          <p:nvPr/>
        </p:nvSpPr>
        <p:spPr>
          <a:xfrm flipH="1">
            <a:off x="6624314" y="1825625"/>
            <a:ext cx="15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Database</a:t>
            </a:r>
          </a:p>
        </p:txBody>
      </p:sp>
      <p:pic>
        <p:nvPicPr>
          <p:cNvPr id="11" name="Google Shape;158;p23">
            <a:extLst>
              <a:ext uri="{FF2B5EF4-FFF2-40B4-BE49-F238E27FC236}">
                <a16:creationId xmlns:a16="http://schemas.microsoft.com/office/drawing/2014/main" id="{BCF6097F-71FD-482B-803B-F9DFBACA4B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532" y="2671051"/>
            <a:ext cx="1682621" cy="8721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A6DFA-BB40-4DE3-9AED-5D4B9873DCB9}"/>
              </a:ext>
            </a:extLst>
          </p:cNvPr>
          <p:cNvSpPr txBox="1"/>
          <p:nvPr/>
        </p:nvSpPr>
        <p:spPr>
          <a:xfrm flipH="1">
            <a:off x="9137433" y="1825625"/>
            <a:ext cx="241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Version control</a:t>
            </a:r>
          </a:p>
        </p:txBody>
      </p:sp>
      <p:pic>
        <p:nvPicPr>
          <p:cNvPr id="13" name="Google Shape;160;p23">
            <a:extLst>
              <a:ext uri="{FF2B5EF4-FFF2-40B4-BE49-F238E27FC236}">
                <a16:creationId xmlns:a16="http://schemas.microsoft.com/office/drawing/2014/main" id="{073F8C8C-76CD-4EAA-A692-E0224D5FD79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2146" y="2713116"/>
            <a:ext cx="1046432" cy="7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8DD3FD-BA98-4F1E-A031-A69E19D18FA2}"/>
              </a:ext>
            </a:extLst>
          </p:cNvPr>
          <p:cNvSpPr txBox="1"/>
          <p:nvPr/>
        </p:nvSpPr>
        <p:spPr>
          <a:xfrm flipH="1">
            <a:off x="1088369" y="4328803"/>
            <a:ext cx="203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algn="ctr"/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components and Dynamic content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35B0-7EE7-4586-A822-A6087172D1DC}"/>
              </a:ext>
            </a:extLst>
          </p:cNvPr>
          <p:cNvSpPr txBox="1"/>
          <p:nvPr/>
        </p:nvSpPr>
        <p:spPr>
          <a:xfrm>
            <a:off x="3725000" y="4320372"/>
            <a:ext cx="1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Node.js</a:t>
            </a:r>
          </a:p>
          <a:p>
            <a:pPr algn="ctr"/>
            <a:endParaRPr lang="en-US" sz="2200" b="1" u="sng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connections can be handled concurrently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99AB8-1CD3-4B66-A7AD-87F650835733}"/>
              </a:ext>
            </a:extLst>
          </p:cNvPr>
          <p:cNvSpPr txBox="1"/>
          <p:nvPr/>
        </p:nvSpPr>
        <p:spPr>
          <a:xfrm>
            <a:off x="6372248" y="4320372"/>
            <a:ext cx="2503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sng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MySQL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Database of the system is well structured because any unexpected data will not be input to the database and there will be relations between records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76F78-B9B8-4503-9B4B-67142B6AD7F3}"/>
              </a:ext>
            </a:extLst>
          </p:cNvPr>
          <p:cNvSpPr txBox="1"/>
          <p:nvPr/>
        </p:nvSpPr>
        <p:spPr>
          <a:xfrm>
            <a:off x="9324474" y="4320371"/>
            <a:ext cx="204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200" b="1" u="sng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Git</a:t>
            </a:r>
          </a:p>
          <a:p>
            <a:pPr algn="ctr"/>
            <a:endParaRPr lang="en" sz="2200" b="1" u="sng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changes in our code across versions.</a:t>
            </a:r>
          </a:p>
        </p:txBody>
      </p:sp>
    </p:spTree>
    <p:extLst>
      <p:ext uri="{BB962C8B-B14F-4D97-AF65-F5344CB8AC3E}">
        <p14:creationId xmlns:p14="http://schemas.microsoft.com/office/powerpoint/2010/main" val="366597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5FF8A-7147-4FFA-8DD1-63CB50AA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73747"/>
            <a:ext cx="10867319" cy="151030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E5CDA244-AA61-4DF5-8555-0467F912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6A551-F71E-4560-81A6-1E1FB499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33717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A6B6-94CE-4BDB-9585-F4090F43C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have experiences with using this technologies.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will be hosted in a paid web hosting service with a suitable domain.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have enough knowledge and suitable hardware to work with the select technologies.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591B2-1A04-4CC6-B3E3-303328813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handle the system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users have IT background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user requirements are fulfilled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enroll with the system under the restrictions provide with system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FEBA-3FC4-404C-9F41-6437CD83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87985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D9C6-E9D2-47D2-B6D9-5F0ED22F5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host server and free web development tools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any financial cost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specific hardware components to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A5B66-D3D1-4D4C-9329-C6FE84331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Ethical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and privacy of information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2AAD-4297-4E49-A0AD-F7A7E94F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314044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7B918"/>
            </a:gs>
            <a:gs pos="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99000">
              <a:srgbClr val="296D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F0D8-22D3-404E-B2FC-5B098C40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D2F1-7398-4DD4-BCED-E6DE30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pic>
        <p:nvPicPr>
          <p:cNvPr id="5" name="Google Shape;205;p29">
            <a:extLst>
              <a:ext uri="{FF2B5EF4-FFF2-40B4-BE49-F238E27FC236}">
                <a16:creationId xmlns:a16="http://schemas.microsoft.com/office/drawing/2014/main" id="{610B56E5-FC67-4C21-937D-E96E56C5A1F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23139" y="1166813"/>
            <a:ext cx="7545721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0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7B918"/>
            </a:gs>
            <a:gs pos="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99000">
              <a:srgbClr val="296D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15069-E888-4659-97D7-DD8162C2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25</a:t>
            </a:r>
          </a:p>
        </p:txBody>
      </p:sp>
      <p:pic>
        <p:nvPicPr>
          <p:cNvPr id="5" name="Google Shape;199;p28">
            <a:extLst>
              <a:ext uri="{FF2B5EF4-FFF2-40B4-BE49-F238E27FC236}">
                <a16:creationId xmlns:a16="http://schemas.microsoft.com/office/drawing/2014/main" id="{660BF965-8DD5-4167-9EA7-59934C9CFB6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876300"/>
            <a:ext cx="10515600" cy="5099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9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2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D39FDA80-A584-40BA-9C5E-8180C3F27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" b="10977"/>
          <a:stretch/>
        </p:blipFill>
        <p:spPr>
          <a:xfrm>
            <a:off x="20" y="-28565"/>
            <a:ext cx="12191980" cy="6857990"/>
          </a:xfrm>
          <a:prstGeom prst="rect">
            <a:avLst/>
          </a:prstGeom>
        </p:spPr>
      </p:pic>
      <p:sp>
        <p:nvSpPr>
          <p:cNvPr id="12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6DE8D-2313-4FF3-9830-9082A8DB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991" y="2438969"/>
            <a:ext cx="5541054" cy="16553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lvl="0" indent="0" algn="ctr">
              <a:spcAft>
                <a:spcPts val="0"/>
              </a:spcAft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UCSC Virtual Career Fair Management System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5EE53-0451-4061-B463-072D180A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9056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3016-0361-4831-BC30-2BDBC2C6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0669-9E8C-404D-A1ED-5DBBD567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project is expected to be completed in 15 weeks. </a:t>
            </a:r>
          </a:p>
          <a:p>
            <a:r>
              <a:rPr lang="en-US" sz="2000" dirty="0"/>
              <a:t>Estimated man-hours for project completion: </a:t>
            </a:r>
          </a:p>
          <a:p>
            <a:r>
              <a:rPr lang="en-US" sz="2000" dirty="0"/>
              <a:t>Weekdays working hours = 3 </a:t>
            </a:r>
            <a:r>
              <a:rPr lang="en-US" sz="2000" dirty="0" err="1"/>
              <a:t>hrs</a:t>
            </a:r>
            <a:endParaRPr lang="en-US" sz="2000" dirty="0"/>
          </a:p>
          <a:p>
            <a:r>
              <a:rPr lang="en-US" sz="2000" dirty="0"/>
              <a:t>Weekend working = 3 </a:t>
            </a:r>
            <a:r>
              <a:rPr lang="en-US" sz="2000" dirty="0" err="1"/>
              <a:t>hrs</a:t>
            </a:r>
            <a:endParaRPr lang="en-US" sz="2000" dirty="0"/>
          </a:p>
          <a:p>
            <a:r>
              <a:rPr lang="en-US" sz="2000" dirty="0"/>
              <a:t>Number of members = 5</a:t>
            </a:r>
          </a:p>
          <a:p>
            <a:r>
              <a:rPr lang="en-US" sz="2000" dirty="0"/>
              <a:t>Man-hours per week = (3 + 3)*5 = 30hrs</a:t>
            </a:r>
          </a:p>
          <a:p>
            <a:r>
              <a:rPr lang="en-US" sz="2000" dirty="0"/>
              <a:t>Estimated number of weeks = 15 </a:t>
            </a:r>
            <a:r>
              <a:rPr lang="en-US" sz="2000" dirty="0" err="1"/>
              <a:t>hrs</a:t>
            </a:r>
            <a:endParaRPr lang="en-US" sz="2000" dirty="0"/>
          </a:p>
          <a:p>
            <a:r>
              <a:rPr lang="en-US" sz="2000" dirty="0"/>
              <a:t>Estimated total of man-hours = 15*30 = 450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80E789B-D718-401F-A0FD-232494EE2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9" r="2075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6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E78B-8ADF-4C0C-A3B3-097777EA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174422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4103B12E-7E1B-4146-8400-81C140FE6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228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2461-7096-4F64-AB14-02D32B21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834A6-BBBC-4EBD-A956-6181EEB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9365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8E3B994-E881-4106-93FB-91BE85E89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-2856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EE42B-7E70-422A-9129-08DAE4C5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CC24E-13E2-4F6F-9BC6-DE44E3C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Group 25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E44B177-36A8-4D83-88DE-FAFCF154D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583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802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ABE27-649E-4AA2-B993-389A33DF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u="sng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02F5C-EB0D-41C9-ACDB-08C5654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Group 25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0831A6-4FB8-4E49-821C-C9484B36E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4017"/>
              </p:ext>
            </p:extLst>
          </p:nvPr>
        </p:nvGraphicFramePr>
        <p:xfrm>
          <a:off x="4038600" y="503338"/>
          <a:ext cx="7677150" cy="557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7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8AF4F-6111-4651-896E-AFE70C8E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Definition</a:t>
            </a:r>
          </a:p>
        </p:txBody>
      </p:sp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00E8296-40AE-4DAA-A489-1F4D382C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3" b="6902"/>
          <a:stretch/>
        </p:blipFill>
        <p:spPr>
          <a:xfrm>
            <a:off x="5186557" y="1611919"/>
            <a:ext cx="6164194" cy="34673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A699-7ED8-4A9D-85CE-9CE99A14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2495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D418-2C8B-4ACC-94D7-35F874A8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314450"/>
            <a:ext cx="5180245" cy="48146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pandemic situation this event has a significant impact due to the banning of gatherings and social distancing.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space limitations in the physical setting, a limited number of participants can participate.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is not a proper way to find which student goes to which company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vacancies are still available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students are still available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PDC does not have a proper way to find stats about career fairs</a:t>
            </a:r>
          </a:p>
          <a:p>
            <a:endParaRPr lang="en-US" sz="17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ADBAAED-95C9-4085-AC20-96812A1BC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r="8933" b="-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C27D0-72A7-4964-B585-FB858E5D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15036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AC1D-DC26-41D6-8A3A-A9229EE9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8DCC-F426-4AFB-B698-7B433292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251501"/>
            <a:ext cx="6586489" cy="410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Company</a:t>
            </a:r>
          </a:p>
          <a:p>
            <a:r>
              <a:rPr lang="en-US" sz="2000" dirty="0"/>
              <a:t>Relevant companies can publish their advertisement                                      Upload video/other materials about the company and resources for candidates.      </a:t>
            </a:r>
          </a:p>
          <a:p>
            <a:r>
              <a:rPr lang="en-US" sz="2000" dirty="0"/>
              <a:t>Schedule and notify candidates for interviews based on their availability. </a:t>
            </a:r>
          </a:p>
          <a:p>
            <a:r>
              <a:rPr lang="en-US" sz="2000" dirty="0"/>
              <a:t>Interface to interact with registered students.</a:t>
            </a:r>
          </a:p>
          <a:p>
            <a:pPr marL="0" indent="0">
              <a:buNone/>
            </a:pPr>
            <a:r>
              <a:rPr lang="en-US" sz="2400" dirty="0"/>
              <a:t>Organizer</a:t>
            </a:r>
          </a:p>
          <a:p>
            <a:r>
              <a:rPr lang="en-US" sz="2000" dirty="0"/>
              <a:t>Request to companies and candidates to register  for the career fair. </a:t>
            </a: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8E2E3CCA-C428-4E28-8ACA-648CFE65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-19030" y="-28565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C42D-1F08-491B-AA68-BC7B9AC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11395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8DCC-F426-4AFB-B698-7B433292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698740"/>
            <a:ext cx="6586489" cy="5525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Students</a:t>
            </a:r>
            <a:endParaRPr lang="en-US" sz="2000" dirty="0"/>
          </a:p>
          <a:p>
            <a:r>
              <a:rPr lang="en-US" sz="2000" dirty="0"/>
              <a:t>Student can register to the system.</a:t>
            </a:r>
          </a:p>
          <a:p>
            <a:r>
              <a:rPr lang="en-US" sz="2000" dirty="0"/>
              <a:t>Can view job advertisements sorted as their preference.</a:t>
            </a:r>
          </a:p>
          <a:p>
            <a:r>
              <a:rPr lang="en-US" sz="2000" dirty="0"/>
              <a:t>Can view current available vacancies. </a:t>
            </a:r>
          </a:p>
          <a:p>
            <a:r>
              <a:rPr lang="en-US" sz="2000" dirty="0"/>
              <a:t>Allow students to upload their CVs according to their preferences.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Admin</a:t>
            </a:r>
          </a:p>
          <a:p>
            <a:r>
              <a:rPr lang="en-US" sz="2000" dirty="0"/>
              <a:t>Check and give the approval to users when they register in system.</a:t>
            </a:r>
          </a:p>
          <a:p>
            <a:r>
              <a:rPr lang="en-US" sz="2000" dirty="0"/>
              <a:t>Generate reports about system activities. </a:t>
            </a: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8E2E3CCA-C428-4E28-8ACA-648CFE65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-657384" y="-15166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C42D-1F08-491B-AA68-BC7B9AC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655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1406E-05CC-4445-9609-3E253925D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7B03-B3ED-40F8-A474-DF25EAF4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95" y="4893945"/>
            <a:ext cx="319574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System Actors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C5BD967-F8B9-4DCA-9513-D66278F1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9" y="1252349"/>
            <a:ext cx="2569464" cy="202345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9683CF-0DA1-46CF-ACAC-D8EE1B15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7177" y="1347782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314105-D383-4082-967D-3ED9BE5F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52" y="1330751"/>
            <a:ext cx="2569464" cy="186286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AE770B-9BD5-45F7-9DD4-D3FFD62F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1CF19D2-E68D-4F1E-AC40-065151EDD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39" y="1369293"/>
            <a:ext cx="2569464" cy="182431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55763-CE5D-4A9B-A9F7-982C8000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13824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eams&#10;&#10;Description automatically generated with medium confidence">
            <a:extLst>
              <a:ext uri="{FF2B5EF4-FFF2-40B4-BE49-F238E27FC236}">
                <a16:creationId xmlns:a16="http://schemas.microsoft.com/office/drawing/2014/main" id="{1098EFD6-A13F-47EE-A7FE-3EA325038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8" y="1347724"/>
            <a:ext cx="2569464" cy="1828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DDBE7-307B-40B1-B6B5-5B376C16D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B0887-CB52-49D5-BA4C-9D899B9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82896" y="6356350"/>
            <a:ext cx="4791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Group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70E2F-93D9-49F0-BC2E-EA333F700F11}"/>
              </a:ext>
            </a:extLst>
          </p:cNvPr>
          <p:cNvSpPr txBox="1"/>
          <p:nvPr/>
        </p:nvSpPr>
        <p:spPr>
          <a:xfrm>
            <a:off x="4068165" y="7896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1C437-2C54-484E-A016-EA29605E64E0}"/>
              </a:ext>
            </a:extLst>
          </p:cNvPr>
          <p:cNvSpPr txBox="1"/>
          <p:nvPr/>
        </p:nvSpPr>
        <p:spPr>
          <a:xfrm>
            <a:off x="7154619" y="789614"/>
            <a:ext cx="8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C78E1-2572-487F-AA03-D430ABDB566D}"/>
              </a:ext>
            </a:extLst>
          </p:cNvPr>
          <p:cNvSpPr txBox="1"/>
          <p:nvPr/>
        </p:nvSpPr>
        <p:spPr>
          <a:xfrm>
            <a:off x="9876074" y="7823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Organizer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C58F8-F6F4-4A3D-BDCB-0E99D9C1BFAA}"/>
              </a:ext>
            </a:extLst>
          </p:cNvPr>
          <p:cNvSpPr txBox="1"/>
          <p:nvPr/>
        </p:nvSpPr>
        <p:spPr>
          <a:xfrm>
            <a:off x="1123950" y="78961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1340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297</TotalTime>
  <Words>846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Tw Cen MT</vt:lpstr>
      <vt:lpstr>Office Theme</vt:lpstr>
      <vt:lpstr>SCS 3214 Group Project II Group 25</vt:lpstr>
      <vt:lpstr>UCSC Virtual Career Fair Management System </vt:lpstr>
      <vt:lpstr>Our Team…..</vt:lpstr>
      <vt:lpstr>Introduction</vt:lpstr>
      <vt:lpstr>Problem Definition</vt:lpstr>
      <vt:lpstr>PowerPoint Presentation</vt:lpstr>
      <vt:lpstr>Project Scope</vt:lpstr>
      <vt:lpstr>PowerPoint Presentation</vt:lpstr>
      <vt:lpstr>System Actors</vt:lpstr>
      <vt:lpstr>Goals and Objectives</vt:lpstr>
      <vt:lpstr>PowerPoint Presentation</vt:lpstr>
      <vt:lpstr>Objectives</vt:lpstr>
      <vt:lpstr>Quality Attributes</vt:lpstr>
      <vt:lpstr>Proposed Technologies</vt:lpstr>
      <vt:lpstr>Feasibility Study</vt:lpstr>
      <vt:lpstr>PowerPoint Presentation</vt:lpstr>
      <vt:lpstr>PowerPoint Presentation</vt:lpstr>
      <vt:lpstr>Schedule Feasibility</vt:lpstr>
      <vt:lpstr>PowerPoint Presentation</vt:lpstr>
      <vt:lpstr>Time Estimation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3214 Group Project II Group 25</dc:title>
  <dc:creator>PASINDU CHANUSHA</dc:creator>
  <cp:lastModifiedBy>PASINDU CHANUSHA</cp:lastModifiedBy>
  <cp:revision>29</cp:revision>
  <dcterms:created xsi:type="dcterms:W3CDTF">2021-06-06T13:54:53Z</dcterms:created>
  <dcterms:modified xsi:type="dcterms:W3CDTF">2021-06-06T18:51:58Z</dcterms:modified>
</cp:coreProperties>
</file>