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embeddedFontLst>
    <p:embeddedFont>
      <p:font typeface="Lato" panose="020B0604020202020204"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
      <p:font typeface="Raleway" panose="020B0604020202020204"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AC1810-6DAF-4BD2-9538-C903E4A1EFA1}" v="2" dt="2021-06-06T13:54:41.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0" autoAdjust="0"/>
  </p:normalViewPr>
  <p:slideViewPr>
    <p:cSldViewPr snapToGrid="0">
      <p:cViewPr varScale="1">
        <p:scale>
          <a:sx n="69" d="100"/>
          <a:sy n="69" d="100"/>
        </p:scale>
        <p:origin x="62" y="5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21" Type="http://schemas.openxmlformats.org/officeDocument/2006/relationships/notesMaster" Target="notesMasters/notesMaster1.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SINDU CHANUSHA" userId="aec7a3fd51099792" providerId="LiveId" clId="{C0AC1810-6DAF-4BD2-9538-C903E4A1EFA1}"/>
    <pc:docChg chg="undo custSel modSld modMainMaster">
      <pc:chgData name="PASINDU CHANUSHA" userId="aec7a3fd51099792" providerId="LiveId" clId="{C0AC1810-6DAF-4BD2-9538-C903E4A1EFA1}" dt="2021-06-06T16:09:12.791" v="22" actId="1035"/>
      <pc:docMkLst>
        <pc:docMk/>
      </pc:docMkLst>
      <pc:sldChg chg="modSp mod">
        <pc:chgData name="PASINDU CHANUSHA" userId="aec7a3fd51099792" providerId="LiveId" clId="{C0AC1810-6DAF-4BD2-9538-C903E4A1EFA1}" dt="2021-06-06T13:54:41.358" v="13"/>
        <pc:sldMkLst>
          <pc:docMk/>
          <pc:sldMk cId="0" sldId="256"/>
        </pc:sldMkLst>
        <pc:spChg chg="mod">
          <ac:chgData name="PASINDU CHANUSHA" userId="aec7a3fd51099792" providerId="LiveId" clId="{C0AC1810-6DAF-4BD2-9538-C903E4A1EFA1}" dt="2021-06-06T13:54:41.358" v="13"/>
          <ac:spMkLst>
            <pc:docMk/>
            <pc:sldMk cId="0" sldId="256"/>
            <ac:spMk id="86" creationId="{00000000-0000-0000-0000-000000000000}"/>
          </ac:spMkLst>
        </pc:spChg>
      </pc:sldChg>
      <pc:sldChg chg="modSp mod">
        <pc:chgData name="PASINDU CHANUSHA" userId="aec7a3fd51099792" providerId="LiveId" clId="{C0AC1810-6DAF-4BD2-9538-C903E4A1EFA1}" dt="2021-06-06T13:54:41.358" v="13"/>
        <pc:sldMkLst>
          <pc:docMk/>
          <pc:sldMk cId="0" sldId="257"/>
        </pc:sldMkLst>
        <pc:spChg chg="mod">
          <ac:chgData name="PASINDU CHANUSHA" userId="aec7a3fd51099792" providerId="LiveId" clId="{C0AC1810-6DAF-4BD2-9538-C903E4A1EFA1}" dt="2021-06-06T13:54:41.358" v="13"/>
          <ac:spMkLst>
            <pc:docMk/>
            <pc:sldMk cId="0" sldId="257"/>
            <ac:spMk id="92" creationId="{00000000-0000-0000-0000-000000000000}"/>
          </ac:spMkLst>
        </pc:spChg>
      </pc:sldChg>
      <pc:sldChg chg="modSp mod">
        <pc:chgData name="PASINDU CHANUSHA" userId="aec7a3fd51099792" providerId="LiveId" clId="{C0AC1810-6DAF-4BD2-9538-C903E4A1EFA1}" dt="2021-06-06T13:54:41.358" v="13"/>
        <pc:sldMkLst>
          <pc:docMk/>
          <pc:sldMk cId="0" sldId="258"/>
        </pc:sldMkLst>
        <pc:spChg chg="mod">
          <ac:chgData name="PASINDU CHANUSHA" userId="aec7a3fd51099792" providerId="LiveId" clId="{C0AC1810-6DAF-4BD2-9538-C903E4A1EFA1}" dt="2021-06-06T13:54:41.358" v="13"/>
          <ac:spMkLst>
            <pc:docMk/>
            <pc:sldMk cId="0" sldId="258"/>
            <ac:spMk id="98" creationId="{00000000-0000-0000-0000-000000000000}"/>
          </ac:spMkLst>
        </pc:spChg>
        <pc:spChg chg="mod">
          <ac:chgData name="PASINDU CHANUSHA" userId="aec7a3fd51099792" providerId="LiveId" clId="{C0AC1810-6DAF-4BD2-9538-C903E4A1EFA1}" dt="2021-06-06T13:54:35.282" v="11" actId="20577"/>
          <ac:spMkLst>
            <pc:docMk/>
            <pc:sldMk cId="0" sldId="258"/>
            <ac:spMk id="99" creationId="{00000000-0000-0000-0000-000000000000}"/>
          </ac:spMkLst>
        </pc:spChg>
      </pc:sldChg>
      <pc:sldChg chg="modSp mod">
        <pc:chgData name="PASINDU CHANUSHA" userId="aec7a3fd51099792" providerId="LiveId" clId="{C0AC1810-6DAF-4BD2-9538-C903E4A1EFA1}" dt="2021-06-06T13:54:41.358" v="13"/>
        <pc:sldMkLst>
          <pc:docMk/>
          <pc:sldMk cId="0" sldId="260"/>
        </pc:sldMkLst>
        <pc:spChg chg="mod">
          <ac:chgData name="PASINDU CHANUSHA" userId="aec7a3fd51099792" providerId="LiveId" clId="{C0AC1810-6DAF-4BD2-9538-C903E4A1EFA1}" dt="2021-06-06T13:54:41.358" v="13"/>
          <ac:spMkLst>
            <pc:docMk/>
            <pc:sldMk cId="0" sldId="260"/>
            <ac:spMk id="112" creationId="{00000000-0000-0000-0000-000000000000}"/>
          </ac:spMkLst>
        </pc:spChg>
      </pc:sldChg>
      <pc:sldChg chg="modSp mod">
        <pc:chgData name="PASINDU CHANUSHA" userId="aec7a3fd51099792" providerId="LiveId" clId="{C0AC1810-6DAF-4BD2-9538-C903E4A1EFA1}" dt="2021-06-06T13:54:41.670" v="14" actId="27636"/>
        <pc:sldMkLst>
          <pc:docMk/>
          <pc:sldMk cId="0" sldId="261"/>
        </pc:sldMkLst>
        <pc:spChg chg="mod">
          <ac:chgData name="PASINDU CHANUSHA" userId="aec7a3fd51099792" providerId="LiveId" clId="{C0AC1810-6DAF-4BD2-9538-C903E4A1EFA1}" dt="2021-06-06T13:54:41.670" v="14" actId="27636"/>
          <ac:spMkLst>
            <pc:docMk/>
            <pc:sldMk cId="0" sldId="261"/>
            <ac:spMk id="120" creationId="{00000000-0000-0000-0000-000000000000}"/>
          </ac:spMkLst>
        </pc:spChg>
        <pc:spChg chg="mod">
          <ac:chgData name="PASINDU CHANUSHA" userId="aec7a3fd51099792" providerId="LiveId" clId="{C0AC1810-6DAF-4BD2-9538-C903E4A1EFA1}" dt="2021-06-06T13:54:41.358" v="13"/>
          <ac:spMkLst>
            <pc:docMk/>
            <pc:sldMk cId="0" sldId="261"/>
            <ac:spMk id="121" creationId="{00000000-0000-0000-0000-000000000000}"/>
          </ac:spMkLst>
        </pc:spChg>
      </pc:sldChg>
      <pc:sldChg chg="modSp">
        <pc:chgData name="PASINDU CHANUSHA" userId="aec7a3fd51099792" providerId="LiveId" clId="{C0AC1810-6DAF-4BD2-9538-C903E4A1EFA1}" dt="2021-06-06T13:54:41.358" v="13"/>
        <pc:sldMkLst>
          <pc:docMk/>
          <pc:sldMk cId="0" sldId="262"/>
        </pc:sldMkLst>
        <pc:spChg chg="mod">
          <ac:chgData name="PASINDU CHANUSHA" userId="aec7a3fd51099792" providerId="LiveId" clId="{C0AC1810-6DAF-4BD2-9538-C903E4A1EFA1}" dt="2021-06-06T13:54:41.358" v="13"/>
          <ac:spMkLst>
            <pc:docMk/>
            <pc:sldMk cId="0" sldId="262"/>
            <ac:spMk id="126" creationId="{00000000-0000-0000-0000-000000000000}"/>
          </ac:spMkLst>
        </pc:spChg>
        <pc:spChg chg="mod">
          <ac:chgData name="PASINDU CHANUSHA" userId="aec7a3fd51099792" providerId="LiveId" clId="{C0AC1810-6DAF-4BD2-9538-C903E4A1EFA1}" dt="2021-06-06T13:54:41.358" v="13"/>
          <ac:spMkLst>
            <pc:docMk/>
            <pc:sldMk cId="0" sldId="262"/>
            <ac:spMk id="127" creationId="{00000000-0000-0000-0000-000000000000}"/>
          </ac:spMkLst>
        </pc:spChg>
        <pc:spChg chg="mod">
          <ac:chgData name="PASINDU CHANUSHA" userId="aec7a3fd51099792" providerId="LiveId" clId="{C0AC1810-6DAF-4BD2-9538-C903E4A1EFA1}" dt="2021-06-06T13:54:41.358" v="13"/>
          <ac:spMkLst>
            <pc:docMk/>
            <pc:sldMk cId="0" sldId="262"/>
            <ac:spMk id="128" creationId="{00000000-0000-0000-0000-000000000000}"/>
          </ac:spMkLst>
        </pc:spChg>
      </pc:sldChg>
      <pc:sldChg chg="modSp">
        <pc:chgData name="PASINDU CHANUSHA" userId="aec7a3fd51099792" providerId="LiveId" clId="{C0AC1810-6DAF-4BD2-9538-C903E4A1EFA1}" dt="2021-06-06T13:54:41.358" v="13"/>
        <pc:sldMkLst>
          <pc:docMk/>
          <pc:sldMk cId="0" sldId="263"/>
        </pc:sldMkLst>
        <pc:spChg chg="mod">
          <ac:chgData name="PASINDU CHANUSHA" userId="aec7a3fd51099792" providerId="LiveId" clId="{C0AC1810-6DAF-4BD2-9538-C903E4A1EFA1}" dt="2021-06-06T13:54:41.358" v="13"/>
          <ac:spMkLst>
            <pc:docMk/>
            <pc:sldMk cId="0" sldId="263"/>
            <ac:spMk id="134" creationId="{00000000-0000-0000-0000-000000000000}"/>
          </ac:spMkLst>
        </pc:spChg>
        <pc:spChg chg="mod">
          <ac:chgData name="PASINDU CHANUSHA" userId="aec7a3fd51099792" providerId="LiveId" clId="{C0AC1810-6DAF-4BD2-9538-C903E4A1EFA1}" dt="2021-06-06T13:54:41.358" v="13"/>
          <ac:spMkLst>
            <pc:docMk/>
            <pc:sldMk cId="0" sldId="263"/>
            <ac:spMk id="135" creationId="{00000000-0000-0000-0000-000000000000}"/>
          </ac:spMkLst>
        </pc:spChg>
      </pc:sldChg>
      <pc:sldChg chg="modSp mod">
        <pc:chgData name="PASINDU CHANUSHA" userId="aec7a3fd51099792" providerId="LiveId" clId="{C0AC1810-6DAF-4BD2-9538-C903E4A1EFA1}" dt="2021-06-06T13:54:41.358" v="13"/>
        <pc:sldMkLst>
          <pc:docMk/>
          <pc:sldMk cId="0" sldId="264"/>
        </pc:sldMkLst>
        <pc:spChg chg="mod">
          <ac:chgData name="PASINDU CHANUSHA" userId="aec7a3fd51099792" providerId="LiveId" clId="{C0AC1810-6DAF-4BD2-9538-C903E4A1EFA1}" dt="2021-06-06T13:54:41.358" v="13"/>
          <ac:spMkLst>
            <pc:docMk/>
            <pc:sldMk cId="0" sldId="264"/>
            <ac:spMk id="141" creationId="{00000000-0000-0000-0000-000000000000}"/>
          </ac:spMkLst>
        </pc:spChg>
      </pc:sldChg>
      <pc:sldChg chg="modSp mod">
        <pc:chgData name="PASINDU CHANUSHA" userId="aec7a3fd51099792" providerId="LiveId" clId="{C0AC1810-6DAF-4BD2-9538-C903E4A1EFA1}" dt="2021-06-06T13:54:41.358" v="13"/>
        <pc:sldMkLst>
          <pc:docMk/>
          <pc:sldMk cId="0" sldId="265"/>
        </pc:sldMkLst>
        <pc:spChg chg="mod">
          <ac:chgData name="PASINDU CHANUSHA" userId="aec7a3fd51099792" providerId="LiveId" clId="{C0AC1810-6DAF-4BD2-9538-C903E4A1EFA1}" dt="2021-06-06T13:54:41.358" v="13"/>
          <ac:spMkLst>
            <pc:docMk/>
            <pc:sldMk cId="0" sldId="265"/>
            <ac:spMk id="146" creationId="{00000000-0000-0000-0000-000000000000}"/>
          </ac:spMkLst>
        </pc:spChg>
        <pc:spChg chg="mod">
          <ac:chgData name="PASINDU CHANUSHA" userId="aec7a3fd51099792" providerId="LiveId" clId="{C0AC1810-6DAF-4BD2-9538-C903E4A1EFA1}" dt="2021-06-06T13:54:41.358" v="13"/>
          <ac:spMkLst>
            <pc:docMk/>
            <pc:sldMk cId="0" sldId="265"/>
            <ac:spMk id="147" creationId="{00000000-0000-0000-0000-000000000000}"/>
          </ac:spMkLst>
        </pc:spChg>
        <pc:spChg chg="mod">
          <ac:chgData name="PASINDU CHANUSHA" userId="aec7a3fd51099792" providerId="LiveId" clId="{C0AC1810-6DAF-4BD2-9538-C903E4A1EFA1}" dt="2021-06-06T13:54:41.358" v="13"/>
          <ac:spMkLst>
            <pc:docMk/>
            <pc:sldMk cId="0" sldId="265"/>
            <ac:spMk id="148" creationId="{00000000-0000-0000-0000-000000000000}"/>
          </ac:spMkLst>
        </pc:spChg>
      </pc:sldChg>
      <pc:sldChg chg="modSp mod">
        <pc:chgData name="PASINDU CHANUSHA" userId="aec7a3fd51099792" providerId="LiveId" clId="{C0AC1810-6DAF-4BD2-9538-C903E4A1EFA1}" dt="2021-06-06T14:49:57.429" v="20" actId="1076"/>
        <pc:sldMkLst>
          <pc:docMk/>
          <pc:sldMk cId="0" sldId="266"/>
        </pc:sldMkLst>
        <pc:spChg chg="mod">
          <ac:chgData name="PASINDU CHANUSHA" userId="aec7a3fd51099792" providerId="LiveId" clId="{C0AC1810-6DAF-4BD2-9538-C903E4A1EFA1}" dt="2021-06-06T14:49:57.429" v="20" actId="1076"/>
          <ac:spMkLst>
            <pc:docMk/>
            <pc:sldMk cId="0" sldId="266"/>
            <ac:spMk id="156" creationId="{00000000-0000-0000-0000-000000000000}"/>
          </ac:spMkLst>
        </pc:spChg>
        <pc:spChg chg="mod">
          <ac:chgData name="PASINDU CHANUSHA" userId="aec7a3fd51099792" providerId="LiveId" clId="{C0AC1810-6DAF-4BD2-9538-C903E4A1EFA1}" dt="2021-06-06T13:54:41.358" v="13"/>
          <ac:spMkLst>
            <pc:docMk/>
            <pc:sldMk cId="0" sldId="266"/>
            <ac:spMk id="166" creationId="{00000000-0000-0000-0000-000000000000}"/>
          </ac:spMkLst>
        </pc:spChg>
      </pc:sldChg>
      <pc:sldChg chg="modSp mod">
        <pc:chgData name="PASINDU CHANUSHA" userId="aec7a3fd51099792" providerId="LiveId" clId="{C0AC1810-6DAF-4BD2-9538-C903E4A1EFA1}" dt="2021-06-06T13:54:41.358" v="13"/>
        <pc:sldMkLst>
          <pc:docMk/>
          <pc:sldMk cId="0" sldId="267"/>
        </pc:sldMkLst>
        <pc:spChg chg="mod">
          <ac:chgData name="PASINDU CHANUSHA" userId="aec7a3fd51099792" providerId="LiveId" clId="{C0AC1810-6DAF-4BD2-9538-C903E4A1EFA1}" dt="2021-06-06T13:54:41.358" v="13"/>
          <ac:spMkLst>
            <pc:docMk/>
            <pc:sldMk cId="0" sldId="267"/>
            <ac:spMk id="172" creationId="{00000000-0000-0000-0000-000000000000}"/>
          </ac:spMkLst>
        </pc:spChg>
        <pc:spChg chg="mod">
          <ac:chgData name="PASINDU CHANUSHA" userId="aec7a3fd51099792" providerId="LiveId" clId="{C0AC1810-6DAF-4BD2-9538-C903E4A1EFA1}" dt="2021-06-06T13:54:41.358" v="13"/>
          <ac:spMkLst>
            <pc:docMk/>
            <pc:sldMk cId="0" sldId="267"/>
            <ac:spMk id="173" creationId="{00000000-0000-0000-0000-000000000000}"/>
          </ac:spMkLst>
        </pc:spChg>
      </pc:sldChg>
      <pc:sldChg chg="modSp mod">
        <pc:chgData name="PASINDU CHANUSHA" userId="aec7a3fd51099792" providerId="LiveId" clId="{C0AC1810-6DAF-4BD2-9538-C903E4A1EFA1}" dt="2021-06-06T14:40:29.558" v="19" actId="20577"/>
        <pc:sldMkLst>
          <pc:docMk/>
          <pc:sldMk cId="0" sldId="268"/>
        </pc:sldMkLst>
        <pc:spChg chg="mod">
          <ac:chgData name="PASINDU CHANUSHA" userId="aec7a3fd51099792" providerId="LiveId" clId="{C0AC1810-6DAF-4BD2-9538-C903E4A1EFA1}" dt="2021-06-06T14:40:29.558" v="19" actId="20577"/>
          <ac:spMkLst>
            <pc:docMk/>
            <pc:sldMk cId="0" sldId="268"/>
            <ac:spMk id="178" creationId="{00000000-0000-0000-0000-000000000000}"/>
          </ac:spMkLst>
        </pc:spChg>
        <pc:spChg chg="mod">
          <ac:chgData name="PASINDU CHANUSHA" userId="aec7a3fd51099792" providerId="LiveId" clId="{C0AC1810-6DAF-4BD2-9538-C903E4A1EFA1}" dt="2021-06-06T13:54:41.358" v="13"/>
          <ac:spMkLst>
            <pc:docMk/>
            <pc:sldMk cId="0" sldId="268"/>
            <ac:spMk id="179" creationId="{00000000-0000-0000-0000-000000000000}"/>
          </ac:spMkLst>
        </pc:spChg>
      </pc:sldChg>
      <pc:sldChg chg="modSp mod">
        <pc:chgData name="PASINDU CHANUSHA" userId="aec7a3fd51099792" providerId="LiveId" clId="{C0AC1810-6DAF-4BD2-9538-C903E4A1EFA1}" dt="2021-06-06T13:54:41.358" v="13"/>
        <pc:sldMkLst>
          <pc:docMk/>
          <pc:sldMk cId="0" sldId="269"/>
        </pc:sldMkLst>
        <pc:spChg chg="mod">
          <ac:chgData name="PASINDU CHANUSHA" userId="aec7a3fd51099792" providerId="LiveId" clId="{C0AC1810-6DAF-4BD2-9538-C903E4A1EFA1}" dt="2021-06-06T13:54:41.358" v="13"/>
          <ac:spMkLst>
            <pc:docMk/>
            <pc:sldMk cId="0" sldId="269"/>
            <ac:spMk id="184" creationId="{00000000-0000-0000-0000-000000000000}"/>
          </ac:spMkLst>
        </pc:spChg>
        <pc:spChg chg="mod">
          <ac:chgData name="PASINDU CHANUSHA" userId="aec7a3fd51099792" providerId="LiveId" clId="{C0AC1810-6DAF-4BD2-9538-C903E4A1EFA1}" dt="2021-06-06T13:54:41.358" v="13"/>
          <ac:spMkLst>
            <pc:docMk/>
            <pc:sldMk cId="0" sldId="269"/>
            <ac:spMk id="185" creationId="{00000000-0000-0000-0000-000000000000}"/>
          </ac:spMkLst>
        </pc:spChg>
      </pc:sldChg>
      <pc:sldChg chg="modSp">
        <pc:chgData name="PASINDU CHANUSHA" userId="aec7a3fd51099792" providerId="LiveId" clId="{C0AC1810-6DAF-4BD2-9538-C903E4A1EFA1}" dt="2021-06-06T13:54:41.358" v="13"/>
        <pc:sldMkLst>
          <pc:docMk/>
          <pc:sldMk cId="0" sldId="270"/>
        </pc:sldMkLst>
        <pc:spChg chg="mod">
          <ac:chgData name="PASINDU CHANUSHA" userId="aec7a3fd51099792" providerId="LiveId" clId="{C0AC1810-6DAF-4BD2-9538-C903E4A1EFA1}" dt="2021-06-06T13:54:41.358" v="13"/>
          <ac:spMkLst>
            <pc:docMk/>
            <pc:sldMk cId="0" sldId="270"/>
            <ac:spMk id="191" creationId="{00000000-0000-0000-0000-000000000000}"/>
          </ac:spMkLst>
        </pc:spChg>
        <pc:spChg chg="mod">
          <ac:chgData name="PASINDU CHANUSHA" userId="aec7a3fd51099792" providerId="LiveId" clId="{C0AC1810-6DAF-4BD2-9538-C903E4A1EFA1}" dt="2021-06-06T13:54:41.358" v="13"/>
          <ac:spMkLst>
            <pc:docMk/>
            <pc:sldMk cId="0" sldId="270"/>
            <ac:spMk id="192" creationId="{00000000-0000-0000-0000-000000000000}"/>
          </ac:spMkLst>
        </pc:spChg>
      </pc:sldChg>
      <pc:sldChg chg="modSp">
        <pc:chgData name="PASINDU CHANUSHA" userId="aec7a3fd51099792" providerId="LiveId" clId="{C0AC1810-6DAF-4BD2-9538-C903E4A1EFA1}" dt="2021-06-06T13:54:41.358" v="13"/>
        <pc:sldMkLst>
          <pc:docMk/>
          <pc:sldMk cId="0" sldId="271"/>
        </pc:sldMkLst>
        <pc:spChg chg="mod">
          <ac:chgData name="PASINDU CHANUSHA" userId="aec7a3fd51099792" providerId="LiveId" clId="{C0AC1810-6DAF-4BD2-9538-C903E4A1EFA1}" dt="2021-06-06T13:54:41.358" v="13"/>
          <ac:spMkLst>
            <pc:docMk/>
            <pc:sldMk cId="0" sldId="271"/>
            <ac:spMk id="198" creationId="{00000000-0000-0000-0000-000000000000}"/>
          </ac:spMkLst>
        </pc:spChg>
      </pc:sldChg>
      <pc:sldChg chg="modSp mod">
        <pc:chgData name="PASINDU CHANUSHA" userId="aec7a3fd51099792" providerId="LiveId" clId="{C0AC1810-6DAF-4BD2-9538-C903E4A1EFA1}" dt="2021-06-06T16:09:12.791" v="22" actId="1035"/>
        <pc:sldMkLst>
          <pc:docMk/>
          <pc:sldMk cId="0" sldId="272"/>
        </pc:sldMkLst>
        <pc:spChg chg="mod">
          <ac:chgData name="PASINDU CHANUSHA" userId="aec7a3fd51099792" providerId="LiveId" clId="{C0AC1810-6DAF-4BD2-9538-C903E4A1EFA1}" dt="2021-06-06T13:54:41.358" v="13"/>
          <ac:spMkLst>
            <pc:docMk/>
            <pc:sldMk cId="0" sldId="272"/>
            <ac:spMk id="206" creationId="{00000000-0000-0000-0000-000000000000}"/>
          </ac:spMkLst>
        </pc:spChg>
        <pc:picChg chg="mod">
          <ac:chgData name="PASINDU CHANUSHA" userId="aec7a3fd51099792" providerId="LiveId" clId="{C0AC1810-6DAF-4BD2-9538-C903E4A1EFA1}" dt="2021-06-06T16:09:12.791" v="22" actId="1035"/>
          <ac:picMkLst>
            <pc:docMk/>
            <pc:sldMk cId="0" sldId="272"/>
            <ac:picMk id="205" creationId="{00000000-0000-0000-0000-000000000000}"/>
          </ac:picMkLst>
        </pc:picChg>
      </pc:sldChg>
      <pc:sldChg chg="modSp">
        <pc:chgData name="PASINDU CHANUSHA" userId="aec7a3fd51099792" providerId="LiveId" clId="{C0AC1810-6DAF-4BD2-9538-C903E4A1EFA1}" dt="2021-06-06T13:54:41.358" v="13"/>
        <pc:sldMkLst>
          <pc:docMk/>
          <pc:sldMk cId="0" sldId="273"/>
        </pc:sldMkLst>
        <pc:spChg chg="mod">
          <ac:chgData name="PASINDU CHANUSHA" userId="aec7a3fd51099792" providerId="LiveId" clId="{C0AC1810-6DAF-4BD2-9538-C903E4A1EFA1}" dt="2021-06-06T13:54:41.358" v="13"/>
          <ac:spMkLst>
            <pc:docMk/>
            <pc:sldMk cId="0" sldId="273"/>
            <ac:spMk id="217" creationId="{00000000-0000-0000-0000-000000000000}"/>
          </ac:spMkLst>
        </pc:spChg>
      </pc:sldChg>
      <pc:sldChg chg="modSp">
        <pc:chgData name="PASINDU CHANUSHA" userId="aec7a3fd51099792" providerId="LiveId" clId="{C0AC1810-6DAF-4BD2-9538-C903E4A1EFA1}" dt="2021-06-06T13:54:41.358" v="13"/>
        <pc:sldMkLst>
          <pc:docMk/>
          <pc:sldMk cId="0" sldId="274"/>
        </pc:sldMkLst>
        <pc:spChg chg="mod">
          <ac:chgData name="PASINDU CHANUSHA" userId="aec7a3fd51099792" providerId="LiveId" clId="{C0AC1810-6DAF-4BD2-9538-C903E4A1EFA1}" dt="2021-06-06T13:54:41.358" v="13"/>
          <ac:spMkLst>
            <pc:docMk/>
            <pc:sldMk cId="0" sldId="274"/>
            <ac:spMk id="223" creationId="{00000000-0000-0000-0000-000000000000}"/>
          </ac:spMkLst>
        </pc:spChg>
      </pc:sldChg>
      <pc:sldMasterChg chg="modSldLayout">
        <pc:chgData name="PASINDU CHANUSHA" userId="aec7a3fd51099792" providerId="LiveId" clId="{C0AC1810-6DAF-4BD2-9538-C903E4A1EFA1}" dt="2021-06-06T13:54:41.358" v="13"/>
        <pc:sldMasterMkLst>
          <pc:docMk/>
          <pc:sldMasterMk cId="653505070" sldId="2147483660"/>
        </pc:sldMasterMkLst>
        <pc:sldLayoutChg chg="addSp delSp">
          <pc:chgData name="PASINDU CHANUSHA" userId="aec7a3fd51099792" providerId="LiveId" clId="{C0AC1810-6DAF-4BD2-9538-C903E4A1EFA1}" dt="2021-06-06T13:54:41.358" v="13"/>
          <pc:sldLayoutMkLst>
            <pc:docMk/>
            <pc:sldMasterMk cId="653505070" sldId="2147483660"/>
            <pc:sldLayoutMk cId="3434288622" sldId="2147483678"/>
          </pc:sldLayoutMkLst>
          <pc:spChg chg="add del">
            <ac:chgData name="PASINDU CHANUSHA" userId="aec7a3fd51099792" providerId="LiveId" clId="{C0AC1810-6DAF-4BD2-9538-C903E4A1EFA1}" dt="2021-06-06T13:54:41.358" v="13"/>
            <ac:spMkLst>
              <pc:docMk/>
              <pc:sldMasterMk cId="653505070" sldId="2147483660"/>
              <pc:sldLayoutMk cId="3434288622" sldId="2147483678"/>
              <ac:spMk id="24" creationId="{00000000-0000-0000-0000-000000000000}"/>
            </ac:spMkLst>
          </pc:spChg>
          <pc:grpChg chg="add del">
            <ac:chgData name="PASINDU CHANUSHA" userId="aec7a3fd51099792" providerId="LiveId" clId="{C0AC1810-6DAF-4BD2-9538-C903E4A1EFA1}" dt="2021-06-06T13:54:41.358" v="13"/>
            <ac:grpSpMkLst>
              <pc:docMk/>
              <pc:sldMasterMk cId="653505070" sldId="2147483660"/>
              <pc:sldLayoutMk cId="3434288622" sldId="2147483678"/>
              <ac:grpSpMk id="25" creationId="{00000000-0000-0000-0000-000000000000}"/>
            </ac:grpSpMkLst>
          </pc:gr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5C46F7-B0A7-42C5-B811-3D19E497B5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G25</a:t>
            </a:r>
          </a:p>
        </p:txBody>
      </p:sp>
      <p:sp>
        <p:nvSpPr>
          <p:cNvPr id="3" name="Date Placeholder 2">
            <a:extLst>
              <a:ext uri="{FF2B5EF4-FFF2-40B4-BE49-F238E27FC236}">
                <a16:creationId xmlns:a16="http://schemas.microsoft.com/office/drawing/2014/main" id="{ABB9D57B-8525-4573-AC0A-6A44F7DE3D8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F58273-E159-4F10-89D3-45D24EBDC897}" type="datetimeFigureOut">
              <a:rPr lang="en-US" smtClean="0"/>
              <a:t>6/6/2021</a:t>
            </a:fld>
            <a:endParaRPr lang="en-US"/>
          </a:p>
        </p:txBody>
      </p:sp>
      <p:sp>
        <p:nvSpPr>
          <p:cNvPr id="4" name="Footer Placeholder 3">
            <a:extLst>
              <a:ext uri="{FF2B5EF4-FFF2-40B4-BE49-F238E27FC236}">
                <a16:creationId xmlns:a16="http://schemas.microsoft.com/office/drawing/2014/main" id="{97501F74-7809-432B-90A9-BF180465EE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CC21DDA-E533-4DF5-B387-1CAF008BF0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763EF1-FDF7-4CD3-AE90-E0A4C1380571}" type="slidenum">
              <a:rPr lang="en-US" smtClean="0"/>
              <a:t>‹#›</a:t>
            </a:fld>
            <a:endParaRPr lang="en-US"/>
          </a:p>
        </p:txBody>
      </p:sp>
    </p:spTree>
    <p:extLst>
      <p:ext uri="{BB962C8B-B14F-4D97-AF65-F5344CB8AC3E}">
        <p14:creationId xmlns:p14="http://schemas.microsoft.com/office/powerpoint/2010/main" val="179207533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6b1d6f167_3_10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6b1d6f167_3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deb973c38c_2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deb973c38c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b6b1d6f167_8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b6b1d6f167_8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b6b1d6f167_8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b6b1d6f167_8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b6b1d6f167_8_4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b6b1d6f167_8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de85042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de85042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b6b1d6f167_8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b6b1d6f167_8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b6b1d6f167_1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b6b1d6f167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b6b1d6f167_1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b6b1d6f167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b6b1d6f167_1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b6b1d6f167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b6b1d6f167_3_13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b6b1d6f167_3_1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b6b1d6f167_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b6b1d6f16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6b1d6f167_7_4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6b1d6f167_7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b6b1d6f167_7_4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b6b1d6f167_7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6b1d6f167_8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6b1d6f167_8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6b1d6f167_7_13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6b1d6f167_7_1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b6b1d6f167_8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b6b1d6f167_8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eb973c38c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eb973c38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65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588427"/>
            <a:ext cx="745763" cy="61102"/>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763267"/>
            <a:ext cx="7688100" cy="2219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4230533"/>
            <a:ext cx="7688100" cy="721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5558926"/>
            <a:ext cx="745763" cy="61102"/>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978600"/>
            <a:ext cx="7688400" cy="165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3030517"/>
            <a:ext cx="7688400" cy="2107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588427"/>
            <a:ext cx="745763" cy="61102"/>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763267"/>
            <a:ext cx="7688400" cy="202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588427"/>
            <a:ext cx="745763" cy="61102"/>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758200"/>
            <a:ext cx="7688700" cy="7137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771833"/>
            <a:ext cx="7688700" cy="3014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588427"/>
            <a:ext cx="745763" cy="61102"/>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758200"/>
            <a:ext cx="7688400" cy="7137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771833"/>
            <a:ext cx="3774300" cy="3014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771833"/>
            <a:ext cx="3774300" cy="3014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588427"/>
            <a:ext cx="745763" cy="61102"/>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758200"/>
            <a:ext cx="7688400" cy="7137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588427"/>
            <a:ext cx="745763" cy="61102"/>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758200"/>
            <a:ext cx="3300900" cy="18420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3708967"/>
            <a:ext cx="3300900" cy="2130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5558926"/>
            <a:ext cx="745763" cy="61102"/>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1152400"/>
            <a:ext cx="7021200" cy="39801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588427"/>
            <a:ext cx="745763" cy="61102"/>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758200"/>
            <a:ext cx="3300900" cy="22497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4215367"/>
            <a:ext cx="3300900" cy="1011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803500"/>
            <a:ext cx="3374400" cy="4034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5830068"/>
            <a:ext cx="7697400" cy="614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6333134"/>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982800" y="2434367"/>
            <a:ext cx="7457700" cy="264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solidFill>
                  <a:srgbClr val="333333"/>
                </a:solidFill>
                <a:latin typeface="Roboto"/>
                <a:ea typeface="Roboto"/>
                <a:cs typeface="Roboto"/>
                <a:sym typeface="Roboto"/>
              </a:rPr>
              <a:t>SCS 3214 Group Project II</a:t>
            </a:r>
            <a:endParaRPr dirty="0">
              <a:solidFill>
                <a:srgbClr val="333333"/>
              </a:solidFill>
              <a:latin typeface="Roboto"/>
              <a:ea typeface="Roboto"/>
              <a:cs typeface="Roboto"/>
              <a:sym typeface="Roboto"/>
            </a:endParaRPr>
          </a:p>
          <a:p>
            <a:pPr marL="0" lvl="0" indent="0" algn="ctr" rtl="0">
              <a:spcBef>
                <a:spcPts val="0"/>
              </a:spcBef>
              <a:spcAft>
                <a:spcPts val="0"/>
              </a:spcAft>
              <a:buClr>
                <a:schemeClr val="dk1"/>
              </a:buClr>
              <a:buSzPts val="1100"/>
              <a:buFont typeface="Arial"/>
              <a:buNone/>
            </a:pPr>
            <a:r>
              <a:rPr lang="en" dirty="0">
                <a:solidFill>
                  <a:srgbClr val="333333"/>
                </a:solidFill>
                <a:latin typeface="Roboto"/>
                <a:ea typeface="Roboto"/>
                <a:cs typeface="Roboto"/>
                <a:sym typeface="Roboto"/>
              </a:rPr>
              <a:t>Group 25</a:t>
            </a:r>
            <a:endParaRPr dirty="0">
              <a:solidFill>
                <a:srgbClr val="333333"/>
              </a:solidFill>
              <a:latin typeface="Roboto"/>
              <a:ea typeface="Roboto"/>
              <a:cs typeface="Roboto"/>
              <a:sym typeface="Roboto"/>
            </a:endParaRPr>
          </a:p>
        </p:txBody>
      </p:sp>
      <p:sp>
        <p:nvSpPr>
          <p:cNvPr id="87" name="Google Shape;87;p13"/>
          <p:cNvSpPr txBox="1">
            <a:spLocks noGrp="1"/>
          </p:cNvSpPr>
          <p:nvPr>
            <p:ph type="sldNum" idx="12"/>
          </p:nvPr>
        </p:nvSpPr>
        <p:spPr>
          <a:xfrm>
            <a:off x="8147790" y="6333300"/>
            <a:ext cx="1001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000">
                <a:solidFill>
                  <a:schemeClr val="accent1"/>
                </a:solidFill>
                <a:latin typeface="Lato"/>
                <a:ea typeface="Lato"/>
                <a:cs typeface="Lato"/>
                <a:sym typeface="Lato"/>
              </a:rPr>
              <a:t>1</a:t>
            </a:fld>
            <a:endParaRPr sz="1000">
              <a:solidFill>
                <a:schemeClr val="accent1"/>
              </a:solidFill>
              <a:latin typeface="Lato"/>
              <a:ea typeface="Lato"/>
              <a:cs typeface="Lato"/>
              <a:sym typeface="Lato"/>
            </a:endParaRPr>
          </a:p>
        </p:txBody>
      </p:sp>
      <p:sp>
        <p:nvSpPr>
          <p:cNvPr id="3" name="TextBox 2">
            <a:extLst>
              <a:ext uri="{FF2B5EF4-FFF2-40B4-BE49-F238E27FC236}">
                <a16:creationId xmlns:a16="http://schemas.microsoft.com/office/drawing/2014/main" id="{AF1FFF58-F6E7-4D94-A3F4-ACEC1B5FF287}"/>
              </a:ext>
            </a:extLst>
          </p:cNvPr>
          <p:cNvSpPr txBox="1"/>
          <p:nvPr/>
        </p:nvSpPr>
        <p:spPr>
          <a:xfrm>
            <a:off x="8147790" y="190917"/>
            <a:ext cx="863688" cy="307777"/>
          </a:xfrm>
          <a:prstGeom prst="rect">
            <a:avLst/>
          </a:prstGeom>
          <a:noFill/>
        </p:spPr>
        <p:txBody>
          <a:bodyPr wrap="square" rtlCol="0">
            <a:spAutoFit/>
          </a:bodyPr>
          <a:lstStyle/>
          <a:p>
            <a:r>
              <a:rPr lang="en-US" b="1" dirty="0"/>
              <a:t>G25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729450" y="1758200"/>
            <a:ext cx="7688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Quality Attributes</a:t>
            </a:r>
            <a:endParaRPr/>
          </a:p>
        </p:txBody>
      </p:sp>
      <p:sp>
        <p:nvSpPr>
          <p:cNvPr id="147" name="Google Shape;147;p22"/>
          <p:cNvSpPr txBox="1">
            <a:spLocks noGrp="1"/>
          </p:cNvSpPr>
          <p:nvPr>
            <p:ph type="body" idx="1"/>
          </p:nvPr>
        </p:nvSpPr>
        <p:spPr>
          <a:xfrm>
            <a:off x="729450" y="2771833"/>
            <a:ext cx="7688700" cy="301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dirty="0"/>
              <a:t>Security</a:t>
            </a:r>
            <a:endParaRPr sz="1800" dirty="0"/>
          </a:p>
          <a:p>
            <a:pPr marL="0" lvl="0" indent="0" algn="l" rtl="0">
              <a:spcBef>
                <a:spcPts val="1200"/>
              </a:spcBef>
              <a:spcAft>
                <a:spcPts val="0"/>
              </a:spcAft>
              <a:buNone/>
            </a:pPr>
            <a:r>
              <a:rPr lang="en" sz="1800" dirty="0"/>
              <a:t>Modifiability</a:t>
            </a:r>
            <a:endParaRPr sz="1800" dirty="0"/>
          </a:p>
          <a:p>
            <a:pPr marL="0" lvl="0" indent="0" algn="l" rtl="0">
              <a:spcBef>
                <a:spcPts val="1200"/>
              </a:spcBef>
              <a:spcAft>
                <a:spcPts val="0"/>
              </a:spcAft>
              <a:buNone/>
            </a:pPr>
            <a:r>
              <a:rPr lang="en" sz="1800" dirty="0"/>
              <a:t>Usability</a:t>
            </a:r>
            <a:endParaRPr sz="1800" dirty="0"/>
          </a:p>
          <a:p>
            <a:pPr marL="0" lvl="0" indent="0" algn="l" rtl="0">
              <a:spcBef>
                <a:spcPts val="1200"/>
              </a:spcBef>
              <a:spcAft>
                <a:spcPts val="0"/>
              </a:spcAft>
              <a:buNone/>
            </a:pPr>
            <a:r>
              <a:rPr lang="en" sz="1800" dirty="0"/>
              <a:t>Availability</a:t>
            </a:r>
            <a:endParaRPr sz="1800" dirty="0"/>
          </a:p>
          <a:p>
            <a:pPr marL="0" lvl="0" indent="0" algn="l" rtl="0">
              <a:spcBef>
                <a:spcPts val="1200"/>
              </a:spcBef>
              <a:spcAft>
                <a:spcPts val="1200"/>
              </a:spcAft>
              <a:buNone/>
            </a:pPr>
            <a:r>
              <a:rPr lang="en" sz="1800" dirty="0"/>
              <a:t>Reusability</a:t>
            </a:r>
            <a:endParaRPr sz="1800" dirty="0"/>
          </a:p>
        </p:txBody>
      </p:sp>
      <p:sp>
        <p:nvSpPr>
          <p:cNvPr id="148" name="Google Shape;148;p22"/>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5" name="TextBox 4">
            <a:extLst>
              <a:ext uri="{FF2B5EF4-FFF2-40B4-BE49-F238E27FC236}">
                <a16:creationId xmlns:a16="http://schemas.microsoft.com/office/drawing/2014/main" id="{EF83CD79-9819-42E5-8B0D-DC5B7465433A}"/>
              </a:ext>
            </a:extLst>
          </p:cNvPr>
          <p:cNvSpPr txBox="1"/>
          <p:nvPr/>
        </p:nvSpPr>
        <p:spPr>
          <a:xfrm>
            <a:off x="8147790" y="190917"/>
            <a:ext cx="863688" cy="307777"/>
          </a:xfrm>
          <a:prstGeom prst="rect">
            <a:avLst/>
          </a:prstGeom>
          <a:noFill/>
        </p:spPr>
        <p:txBody>
          <a:bodyPr wrap="square" rtlCol="0">
            <a:spAutoFit/>
          </a:bodyPr>
          <a:lstStyle/>
          <a:p>
            <a:r>
              <a:rPr lang="en-US" b="1" dirty="0"/>
              <a:t>G25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814200" y="632400"/>
            <a:ext cx="7688700" cy="10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200" dirty="0"/>
              <a:t>Proposed Technologies</a:t>
            </a:r>
            <a:endParaRPr sz="4200" dirty="0"/>
          </a:p>
        </p:txBody>
      </p:sp>
      <p:pic>
        <p:nvPicPr>
          <p:cNvPr id="154" name="Google Shape;154;p23"/>
          <p:cNvPicPr preferRelativeResize="0"/>
          <p:nvPr/>
        </p:nvPicPr>
        <p:blipFill>
          <a:blip r:embed="rId3">
            <a:alphaModFix/>
          </a:blip>
          <a:stretch>
            <a:fillRect/>
          </a:stretch>
        </p:blipFill>
        <p:spPr>
          <a:xfrm>
            <a:off x="679425" y="3055977"/>
            <a:ext cx="1178500" cy="794780"/>
          </a:xfrm>
          <a:prstGeom prst="rect">
            <a:avLst/>
          </a:prstGeom>
          <a:noFill/>
          <a:ln>
            <a:noFill/>
          </a:ln>
        </p:spPr>
      </p:pic>
      <p:pic>
        <p:nvPicPr>
          <p:cNvPr id="155" name="Google Shape;155;p23"/>
          <p:cNvPicPr preferRelativeResize="0"/>
          <p:nvPr/>
        </p:nvPicPr>
        <p:blipFill>
          <a:blip r:embed="rId4">
            <a:alphaModFix/>
          </a:blip>
          <a:stretch>
            <a:fillRect/>
          </a:stretch>
        </p:blipFill>
        <p:spPr>
          <a:xfrm>
            <a:off x="2802513" y="3090611"/>
            <a:ext cx="1484825" cy="990445"/>
          </a:xfrm>
          <a:prstGeom prst="rect">
            <a:avLst/>
          </a:prstGeom>
          <a:noFill/>
          <a:ln>
            <a:noFill/>
          </a:ln>
        </p:spPr>
      </p:pic>
      <p:sp>
        <p:nvSpPr>
          <p:cNvPr id="156" name="Google Shape;156;p23"/>
          <p:cNvSpPr txBox="1"/>
          <p:nvPr/>
        </p:nvSpPr>
        <p:spPr>
          <a:xfrm>
            <a:off x="924275" y="4419595"/>
            <a:ext cx="68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t>React</a:t>
            </a:r>
            <a:endParaRPr b="1" dirty="0"/>
          </a:p>
        </p:txBody>
      </p:sp>
      <p:sp>
        <p:nvSpPr>
          <p:cNvPr id="157" name="Google Shape;157;p23"/>
          <p:cNvSpPr txBox="1"/>
          <p:nvPr/>
        </p:nvSpPr>
        <p:spPr>
          <a:xfrm>
            <a:off x="3092376" y="4411663"/>
            <a:ext cx="9051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dirty="0">
                <a:solidFill>
                  <a:srgbClr val="333333"/>
                </a:solidFill>
                <a:highlight>
                  <a:srgbClr val="FFFFFF"/>
                </a:highlight>
                <a:latin typeface="Open Sans"/>
                <a:ea typeface="Open Sans"/>
                <a:cs typeface="Open Sans"/>
                <a:sym typeface="Open Sans"/>
              </a:rPr>
              <a:t>Node.js</a:t>
            </a:r>
            <a:endParaRPr b="1" dirty="0"/>
          </a:p>
        </p:txBody>
      </p:sp>
      <p:pic>
        <p:nvPicPr>
          <p:cNvPr id="158" name="Google Shape;158;p23"/>
          <p:cNvPicPr preferRelativeResize="0"/>
          <p:nvPr/>
        </p:nvPicPr>
        <p:blipFill>
          <a:blip r:embed="rId5">
            <a:alphaModFix/>
          </a:blip>
          <a:stretch>
            <a:fillRect/>
          </a:stretch>
        </p:blipFill>
        <p:spPr>
          <a:xfrm>
            <a:off x="4979863" y="3004421"/>
            <a:ext cx="1682621" cy="872119"/>
          </a:xfrm>
          <a:prstGeom prst="rect">
            <a:avLst/>
          </a:prstGeom>
          <a:noFill/>
          <a:ln>
            <a:noFill/>
          </a:ln>
        </p:spPr>
      </p:pic>
      <p:sp>
        <p:nvSpPr>
          <p:cNvPr id="159" name="Google Shape;159;p23"/>
          <p:cNvSpPr txBox="1"/>
          <p:nvPr/>
        </p:nvSpPr>
        <p:spPr>
          <a:xfrm>
            <a:off x="7826250" y="4419595"/>
            <a:ext cx="44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Lato"/>
                <a:ea typeface="Lato"/>
                <a:cs typeface="Lato"/>
                <a:sym typeface="Lato"/>
              </a:rPr>
              <a:t>Git</a:t>
            </a:r>
            <a:endParaRPr b="1" dirty="0">
              <a:latin typeface="Lato"/>
              <a:ea typeface="Lato"/>
              <a:cs typeface="Lato"/>
              <a:sym typeface="Lato"/>
            </a:endParaRPr>
          </a:p>
        </p:txBody>
      </p:sp>
      <p:pic>
        <p:nvPicPr>
          <p:cNvPr id="160" name="Google Shape;160;p23"/>
          <p:cNvPicPr preferRelativeResize="0"/>
          <p:nvPr/>
        </p:nvPicPr>
        <p:blipFill>
          <a:blip r:embed="rId6">
            <a:alphaModFix/>
          </a:blip>
          <a:stretch>
            <a:fillRect/>
          </a:stretch>
        </p:blipFill>
        <p:spPr>
          <a:xfrm>
            <a:off x="7597799" y="3116608"/>
            <a:ext cx="905100" cy="703854"/>
          </a:xfrm>
          <a:prstGeom prst="rect">
            <a:avLst/>
          </a:prstGeom>
          <a:noFill/>
          <a:ln>
            <a:noFill/>
          </a:ln>
        </p:spPr>
      </p:pic>
      <p:sp>
        <p:nvSpPr>
          <p:cNvPr id="161" name="Google Shape;161;p23"/>
          <p:cNvSpPr txBox="1"/>
          <p:nvPr/>
        </p:nvSpPr>
        <p:spPr>
          <a:xfrm>
            <a:off x="5368625" y="4419595"/>
            <a:ext cx="90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Lato"/>
                <a:ea typeface="Lato"/>
                <a:cs typeface="Lato"/>
                <a:sym typeface="Lato"/>
              </a:rPr>
              <a:t>MySQL</a:t>
            </a:r>
            <a:endParaRPr b="1" dirty="0">
              <a:latin typeface="Lato"/>
              <a:ea typeface="Lato"/>
              <a:cs typeface="Lato"/>
              <a:sym typeface="Lato"/>
            </a:endParaRPr>
          </a:p>
        </p:txBody>
      </p:sp>
      <p:sp>
        <p:nvSpPr>
          <p:cNvPr id="162" name="Google Shape;162;p23"/>
          <p:cNvSpPr txBox="1"/>
          <p:nvPr/>
        </p:nvSpPr>
        <p:spPr>
          <a:xfrm>
            <a:off x="746826" y="2470225"/>
            <a:ext cx="104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Frontend</a:t>
            </a:r>
            <a:endParaRPr dirty="0">
              <a:latin typeface="Lato"/>
              <a:ea typeface="Lato"/>
              <a:cs typeface="Lato"/>
              <a:sym typeface="Lato"/>
            </a:endParaRPr>
          </a:p>
        </p:txBody>
      </p:sp>
      <p:sp>
        <p:nvSpPr>
          <p:cNvPr id="163" name="Google Shape;163;p23"/>
          <p:cNvSpPr txBox="1"/>
          <p:nvPr/>
        </p:nvSpPr>
        <p:spPr>
          <a:xfrm>
            <a:off x="3092376" y="2470225"/>
            <a:ext cx="90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Backend</a:t>
            </a:r>
            <a:endParaRPr dirty="0">
              <a:latin typeface="Lato"/>
              <a:ea typeface="Lato"/>
              <a:cs typeface="Lato"/>
              <a:sym typeface="Lato"/>
            </a:endParaRPr>
          </a:p>
        </p:txBody>
      </p:sp>
      <p:sp>
        <p:nvSpPr>
          <p:cNvPr id="164" name="Google Shape;164;p23"/>
          <p:cNvSpPr txBox="1"/>
          <p:nvPr/>
        </p:nvSpPr>
        <p:spPr>
          <a:xfrm>
            <a:off x="5299325" y="2470225"/>
            <a:ext cx="104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Database</a:t>
            </a:r>
            <a:endParaRPr dirty="0">
              <a:latin typeface="Lato"/>
              <a:ea typeface="Lato"/>
              <a:cs typeface="Lato"/>
              <a:sym typeface="Lato"/>
            </a:endParaRPr>
          </a:p>
        </p:txBody>
      </p:sp>
      <p:sp>
        <p:nvSpPr>
          <p:cNvPr id="165" name="Google Shape;165;p23"/>
          <p:cNvSpPr txBox="1"/>
          <p:nvPr/>
        </p:nvSpPr>
        <p:spPr>
          <a:xfrm>
            <a:off x="7349500" y="2470225"/>
            <a:ext cx="137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version control</a:t>
            </a:r>
            <a:endParaRPr dirty="0">
              <a:latin typeface="Lato"/>
              <a:ea typeface="Lato"/>
              <a:cs typeface="Lato"/>
              <a:sym typeface="Lato"/>
            </a:endParaRPr>
          </a:p>
        </p:txBody>
      </p:sp>
      <p:sp>
        <p:nvSpPr>
          <p:cNvPr id="166" name="Google Shape;166;p23"/>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000">
                <a:solidFill>
                  <a:schemeClr val="accent1"/>
                </a:solidFill>
                <a:latin typeface="Lato"/>
                <a:ea typeface="Lato"/>
                <a:cs typeface="Lato"/>
                <a:sym typeface="Lato"/>
              </a:rPr>
              <a:t>11</a:t>
            </a:fld>
            <a:endParaRPr sz="1000">
              <a:solidFill>
                <a:schemeClr val="accent1"/>
              </a:solidFill>
              <a:latin typeface="Lato"/>
              <a:ea typeface="Lato"/>
              <a:cs typeface="Lato"/>
              <a:sym typeface="Lato"/>
            </a:endParaRPr>
          </a:p>
        </p:txBody>
      </p:sp>
      <p:sp>
        <p:nvSpPr>
          <p:cNvPr id="16" name="TextBox 15">
            <a:extLst>
              <a:ext uri="{FF2B5EF4-FFF2-40B4-BE49-F238E27FC236}">
                <a16:creationId xmlns:a16="http://schemas.microsoft.com/office/drawing/2014/main" id="{8ECD72F1-4321-4B2D-A808-6F180EDCA782}"/>
              </a:ext>
            </a:extLst>
          </p:cNvPr>
          <p:cNvSpPr txBox="1"/>
          <p:nvPr/>
        </p:nvSpPr>
        <p:spPr>
          <a:xfrm>
            <a:off x="8147790" y="190917"/>
            <a:ext cx="863688" cy="307777"/>
          </a:xfrm>
          <a:prstGeom prst="rect">
            <a:avLst/>
          </a:prstGeom>
          <a:noFill/>
        </p:spPr>
        <p:txBody>
          <a:bodyPr wrap="square" rtlCol="0">
            <a:spAutoFit/>
          </a:bodyPr>
          <a:lstStyle/>
          <a:p>
            <a:r>
              <a:rPr lang="en-US" b="1" dirty="0"/>
              <a:t>G25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844225" y="681633"/>
            <a:ext cx="7688700" cy="91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200" dirty="0"/>
              <a:t>Feasibility study:</a:t>
            </a:r>
            <a:endParaRPr sz="4200" dirty="0"/>
          </a:p>
        </p:txBody>
      </p:sp>
      <p:sp>
        <p:nvSpPr>
          <p:cNvPr id="172" name="Google Shape;172;p24"/>
          <p:cNvSpPr txBox="1">
            <a:spLocks noGrp="1"/>
          </p:cNvSpPr>
          <p:nvPr>
            <p:ph type="body" idx="1"/>
          </p:nvPr>
        </p:nvSpPr>
        <p:spPr>
          <a:xfrm>
            <a:off x="729450" y="2397767"/>
            <a:ext cx="7752600" cy="3649500"/>
          </a:xfrm>
          <a:prstGeom prst="rect">
            <a:avLst/>
          </a:prstGeom>
        </p:spPr>
        <p:txBody>
          <a:bodyPr spcFirstLastPara="1" wrap="square" lIns="91425" tIns="91425" rIns="91425" bIns="91425" anchor="t" anchorCtr="0">
            <a:normAutofit fontScale="92500" lnSpcReduction="20000"/>
          </a:bodyPr>
          <a:lstStyle/>
          <a:p>
            <a:pPr marL="457200" lvl="0" indent="-346075" algn="l" rtl="0">
              <a:spcBef>
                <a:spcPts val="0"/>
              </a:spcBef>
              <a:spcAft>
                <a:spcPts val="0"/>
              </a:spcAft>
              <a:buSzPct val="100000"/>
              <a:buFont typeface="Times New Roman"/>
              <a:buChar char="●"/>
            </a:pPr>
            <a:r>
              <a:rPr lang="en" sz="2000" b="1" dirty="0">
                <a:latin typeface="Times New Roman"/>
                <a:ea typeface="Times New Roman"/>
                <a:cs typeface="Times New Roman"/>
                <a:sym typeface="Times New Roman"/>
              </a:rPr>
              <a:t>Technical Feasibility</a:t>
            </a:r>
            <a:endParaRPr sz="2000" b="1" dirty="0">
              <a:latin typeface="Times New Roman"/>
              <a:ea typeface="Times New Roman"/>
              <a:cs typeface="Times New Roman"/>
              <a:sym typeface="Times New Roman"/>
            </a:endParaRPr>
          </a:p>
          <a:p>
            <a:pPr marL="457200" lvl="0" indent="0" algn="l" rtl="0">
              <a:spcBef>
                <a:spcPts val="0"/>
              </a:spcBef>
              <a:spcAft>
                <a:spcPts val="0"/>
              </a:spcAft>
              <a:buNone/>
            </a:pPr>
            <a:endParaRPr sz="2000" dirty="0">
              <a:latin typeface="Times New Roman"/>
              <a:ea typeface="Times New Roman"/>
              <a:cs typeface="Times New Roman"/>
              <a:sym typeface="Times New Roman"/>
            </a:endParaRPr>
          </a:p>
          <a:p>
            <a:pPr indent="0" rtl="0">
              <a:spcBef>
                <a:spcPts val="0"/>
              </a:spcBef>
              <a:spcAft>
                <a:spcPts val="0"/>
              </a:spcAft>
              <a:buNone/>
            </a:pPr>
            <a:r>
              <a:rPr lang="en-US" sz="1900" b="0" i="0" u="none" strike="noStrike" dirty="0">
                <a:solidFill>
                  <a:srgbClr val="595959"/>
                </a:solidFill>
                <a:effectLst/>
                <a:latin typeface="Times New Roman" panose="02020603050405020304" pitchFamily="18" charset="0"/>
              </a:rPr>
              <a:t>Provide response for any user </a:t>
            </a:r>
            <a:endParaRPr lang="en-US" sz="1900" b="0" dirty="0">
              <a:effectLst/>
            </a:endParaRPr>
          </a:p>
          <a:p>
            <a:endParaRPr sz="2000" dirty="0">
              <a:latin typeface="Times New Roman"/>
              <a:ea typeface="Times New Roman"/>
              <a:cs typeface="Times New Roman"/>
              <a:sym typeface="Times New Roman"/>
            </a:endParaRPr>
          </a:p>
          <a:p>
            <a:pPr marL="0" lvl="0" indent="457200" algn="l" rtl="0">
              <a:spcBef>
                <a:spcPts val="0"/>
              </a:spcBef>
              <a:spcAft>
                <a:spcPts val="0"/>
              </a:spcAft>
              <a:buNone/>
            </a:pPr>
            <a:endParaRPr sz="2000" dirty="0">
              <a:latin typeface="Times New Roman"/>
              <a:ea typeface="Times New Roman"/>
              <a:cs typeface="Times New Roman"/>
              <a:sym typeface="Times New Roman"/>
            </a:endParaRPr>
          </a:p>
          <a:p>
            <a:pPr marL="0" lvl="0" indent="0" algn="l" rtl="0">
              <a:spcBef>
                <a:spcPts val="0"/>
              </a:spcBef>
              <a:spcAft>
                <a:spcPts val="0"/>
              </a:spcAft>
              <a:buNone/>
            </a:pPr>
            <a:endParaRPr sz="2000" dirty="0">
              <a:latin typeface="Times New Roman"/>
              <a:ea typeface="Times New Roman"/>
              <a:cs typeface="Times New Roman"/>
              <a:sym typeface="Times New Roman"/>
            </a:endParaRPr>
          </a:p>
          <a:p>
            <a:pPr marL="457200" lvl="0" indent="-346075" algn="l" rtl="0">
              <a:spcBef>
                <a:spcPts val="0"/>
              </a:spcBef>
              <a:spcAft>
                <a:spcPts val="0"/>
              </a:spcAft>
              <a:buSzPct val="100000"/>
              <a:buFont typeface="Times New Roman"/>
              <a:buChar char="●"/>
            </a:pPr>
            <a:r>
              <a:rPr lang="en" sz="2000" b="1" dirty="0">
                <a:latin typeface="Times New Roman"/>
                <a:ea typeface="Times New Roman"/>
                <a:cs typeface="Times New Roman"/>
                <a:sym typeface="Times New Roman"/>
              </a:rPr>
              <a:t>Operational Feasibility</a:t>
            </a:r>
            <a:endParaRPr sz="2000" b="1" dirty="0">
              <a:latin typeface="Times New Roman"/>
              <a:ea typeface="Times New Roman"/>
              <a:cs typeface="Times New Roman"/>
              <a:sym typeface="Times New Roman"/>
            </a:endParaRPr>
          </a:p>
          <a:p>
            <a:pPr marL="457200" lvl="0" indent="0" algn="l" rtl="0">
              <a:spcBef>
                <a:spcPts val="0"/>
              </a:spcBef>
              <a:spcAft>
                <a:spcPts val="0"/>
              </a:spcAft>
              <a:buNone/>
            </a:pPr>
            <a:endParaRPr sz="2000" dirty="0">
              <a:latin typeface="Times New Roman"/>
              <a:ea typeface="Times New Roman"/>
              <a:cs typeface="Times New Roman"/>
              <a:sym typeface="Times New Roman"/>
            </a:endParaRPr>
          </a:p>
          <a:p>
            <a:pPr marL="0" lvl="0" indent="457200" algn="l" rtl="0">
              <a:spcBef>
                <a:spcPts val="0"/>
              </a:spcBef>
              <a:spcAft>
                <a:spcPts val="0"/>
              </a:spcAft>
              <a:buNone/>
            </a:pPr>
            <a:r>
              <a:rPr lang="en" sz="1900" dirty="0">
                <a:latin typeface="Times New Roman"/>
                <a:ea typeface="Times New Roman"/>
                <a:cs typeface="Times New Roman"/>
                <a:sym typeface="Times New Roman"/>
              </a:rPr>
              <a:t>Easy to handle the system </a:t>
            </a:r>
            <a:endParaRPr sz="1900" dirty="0">
              <a:latin typeface="Times New Roman"/>
              <a:ea typeface="Times New Roman"/>
              <a:cs typeface="Times New Roman"/>
              <a:sym typeface="Times New Roman"/>
            </a:endParaRPr>
          </a:p>
          <a:p>
            <a:pPr marL="0" lvl="0" indent="457200" algn="l" rtl="0">
              <a:spcBef>
                <a:spcPts val="0"/>
              </a:spcBef>
              <a:spcAft>
                <a:spcPts val="0"/>
              </a:spcAft>
              <a:buNone/>
            </a:pPr>
            <a:r>
              <a:rPr lang="en" sz="1900" dirty="0">
                <a:latin typeface="Times New Roman"/>
                <a:ea typeface="Times New Roman"/>
                <a:cs typeface="Times New Roman"/>
                <a:sym typeface="Times New Roman"/>
              </a:rPr>
              <a:t>All users have IT background</a:t>
            </a:r>
            <a:endParaRPr sz="1900" dirty="0">
              <a:latin typeface="Times New Roman"/>
              <a:ea typeface="Times New Roman"/>
              <a:cs typeface="Times New Roman"/>
              <a:sym typeface="Times New Roman"/>
            </a:endParaRPr>
          </a:p>
          <a:p>
            <a:pPr marL="0" lvl="0" indent="457200" algn="l" rtl="0">
              <a:spcBef>
                <a:spcPts val="0"/>
              </a:spcBef>
              <a:spcAft>
                <a:spcPts val="0"/>
              </a:spcAft>
              <a:buNone/>
            </a:pPr>
            <a:r>
              <a:rPr lang="en" sz="1900" dirty="0">
                <a:latin typeface="Times New Roman"/>
                <a:ea typeface="Times New Roman"/>
                <a:cs typeface="Times New Roman"/>
                <a:sym typeface="Times New Roman"/>
              </a:rPr>
              <a:t>Most of user requirements are fulfiled</a:t>
            </a:r>
            <a:endParaRPr sz="1900" dirty="0">
              <a:latin typeface="Times New Roman"/>
              <a:ea typeface="Times New Roman"/>
              <a:cs typeface="Times New Roman"/>
              <a:sym typeface="Times New Roman"/>
            </a:endParaRPr>
          </a:p>
          <a:p>
            <a:pPr marL="0" lvl="0" indent="457200" algn="l" rtl="0">
              <a:spcBef>
                <a:spcPts val="0"/>
              </a:spcBef>
              <a:spcAft>
                <a:spcPts val="0"/>
              </a:spcAft>
              <a:buNone/>
            </a:pPr>
            <a:r>
              <a:rPr lang="en" sz="1900" dirty="0">
                <a:latin typeface="Times New Roman"/>
                <a:ea typeface="Times New Roman"/>
                <a:cs typeface="Times New Roman"/>
                <a:sym typeface="Times New Roman"/>
              </a:rPr>
              <a:t>Users can enroll with the system under the restrictions provide with system</a:t>
            </a:r>
            <a:endParaRPr sz="1900" dirty="0">
              <a:latin typeface="Times New Roman"/>
              <a:ea typeface="Times New Roman"/>
              <a:cs typeface="Times New Roman"/>
              <a:sym typeface="Times New Roman"/>
            </a:endParaRPr>
          </a:p>
        </p:txBody>
      </p:sp>
      <p:sp>
        <p:nvSpPr>
          <p:cNvPr id="173" name="Google Shape;173;p24"/>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000">
                <a:solidFill>
                  <a:schemeClr val="accent1"/>
                </a:solidFill>
                <a:latin typeface="Lato"/>
                <a:ea typeface="Lato"/>
                <a:cs typeface="Lato"/>
                <a:sym typeface="Lato"/>
              </a:rPr>
              <a:t>12</a:t>
            </a:fld>
            <a:endParaRPr sz="1000">
              <a:solidFill>
                <a:schemeClr val="accent1"/>
              </a:solidFill>
              <a:latin typeface="Lato"/>
              <a:ea typeface="Lato"/>
              <a:cs typeface="Lato"/>
              <a:sym typeface="Lato"/>
            </a:endParaRPr>
          </a:p>
        </p:txBody>
      </p:sp>
      <p:sp>
        <p:nvSpPr>
          <p:cNvPr id="5" name="TextBox 4">
            <a:extLst>
              <a:ext uri="{FF2B5EF4-FFF2-40B4-BE49-F238E27FC236}">
                <a16:creationId xmlns:a16="http://schemas.microsoft.com/office/drawing/2014/main" id="{C1F8B5E6-DEEC-4FFF-8D38-C63C3C4C465B}"/>
              </a:ext>
            </a:extLst>
          </p:cNvPr>
          <p:cNvSpPr txBox="1"/>
          <p:nvPr/>
        </p:nvSpPr>
        <p:spPr>
          <a:xfrm>
            <a:off x="8147790" y="190917"/>
            <a:ext cx="863688" cy="307777"/>
          </a:xfrm>
          <a:prstGeom prst="rect">
            <a:avLst/>
          </a:prstGeom>
          <a:noFill/>
        </p:spPr>
        <p:txBody>
          <a:bodyPr wrap="square" rtlCol="0">
            <a:spAutoFit/>
          </a:bodyPr>
          <a:lstStyle/>
          <a:p>
            <a:r>
              <a:rPr lang="en-US" b="1" dirty="0"/>
              <a:t>G25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body" idx="1"/>
          </p:nvPr>
        </p:nvSpPr>
        <p:spPr>
          <a:xfrm>
            <a:off x="729450" y="1745667"/>
            <a:ext cx="7688700" cy="40407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Font typeface="Times New Roman"/>
              <a:buChar char="●"/>
            </a:pPr>
            <a:r>
              <a:rPr lang="en" sz="2000" b="1" dirty="0">
                <a:latin typeface="Times New Roman"/>
                <a:ea typeface="Times New Roman"/>
                <a:cs typeface="Times New Roman"/>
                <a:sym typeface="Times New Roman"/>
              </a:rPr>
              <a:t>Economical Feasibility</a:t>
            </a:r>
            <a:endParaRPr sz="2000" dirty="0">
              <a:latin typeface="Times New Roman"/>
              <a:ea typeface="Times New Roman"/>
              <a:cs typeface="Times New Roman"/>
              <a:sym typeface="Times New Roman"/>
            </a:endParaRPr>
          </a:p>
          <a:p>
            <a:pPr marL="0" lvl="0" indent="457200" algn="l" rtl="0">
              <a:spcBef>
                <a:spcPts val="0"/>
              </a:spcBef>
              <a:spcAft>
                <a:spcPts val="0"/>
              </a:spcAft>
              <a:buNone/>
            </a:pPr>
            <a:r>
              <a:rPr lang="en" sz="1800" dirty="0">
                <a:latin typeface="Times New Roman"/>
                <a:ea typeface="Times New Roman"/>
                <a:cs typeface="Times New Roman"/>
                <a:sym typeface="Times New Roman"/>
              </a:rPr>
              <a:t>UCSC project</a:t>
            </a:r>
            <a:endParaRPr sz="1800" dirty="0">
              <a:latin typeface="Times New Roman"/>
              <a:ea typeface="Times New Roman"/>
              <a:cs typeface="Times New Roman"/>
              <a:sym typeface="Times New Roman"/>
            </a:endParaRPr>
          </a:p>
          <a:p>
            <a:pPr marL="457200" lvl="1" indent="0">
              <a:buNone/>
            </a:pPr>
            <a:r>
              <a:rPr lang="en" sz="1800" dirty="0">
                <a:latin typeface="Times New Roman"/>
                <a:ea typeface="Times New Roman"/>
                <a:cs typeface="Times New Roman"/>
                <a:sym typeface="Times New Roman"/>
              </a:rPr>
              <a:t>Service project</a:t>
            </a:r>
            <a:endParaRPr sz="1800" dirty="0">
              <a:latin typeface="Times New Roman"/>
              <a:ea typeface="Times New Roman"/>
              <a:cs typeface="Times New Roman"/>
              <a:sym typeface="Times New Roman"/>
            </a:endParaRPr>
          </a:p>
          <a:p>
            <a:pPr marL="457200" lvl="1" indent="0">
              <a:buNone/>
            </a:pPr>
            <a:r>
              <a:rPr lang="en" sz="1800" dirty="0">
                <a:latin typeface="Times New Roman"/>
                <a:ea typeface="Times New Roman"/>
                <a:cs typeface="Times New Roman"/>
                <a:sym typeface="Times New Roman"/>
              </a:rPr>
              <a:t>Free host server and free web development tools</a:t>
            </a:r>
            <a:endParaRPr sz="1800" dirty="0">
              <a:latin typeface="Times New Roman"/>
              <a:ea typeface="Times New Roman"/>
              <a:cs typeface="Times New Roman"/>
              <a:sym typeface="Times New Roman"/>
            </a:endParaRPr>
          </a:p>
          <a:p>
            <a:pPr marL="457200" lvl="1" indent="0">
              <a:buNone/>
            </a:pPr>
            <a:r>
              <a:rPr lang="en" sz="1800" dirty="0">
                <a:latin typeface="Times New Roman"/>
                <a:ea typeface="Times New Roman"/>
                <a:cs typeface="Times New Roman"/>
                <a:sym typeface="Times New Roman"/>
              </a:rPr>
              <a:t>No any financial cost</a:t>
            </a:r>
            <a:endParaRPr sz="1800" dirty="0">
              <a:latin typeface="Times New Roman"/>
              <a:ea typeface="Times New Roman"/>
              <a:cs typeface="Times New Roman"/>
              <a:sym typeface="Times New Roman"/>
            </a:endParaRPr>
          </a:p>
          <a:p>
            <a:pPr marL="457200" lvl="1" indent="0">
              <a:buNone/>
            </a:pPr>
            <a:r>
              <a:rPr lang="en" sz="1800" dirty="0">
                <a:latin typeface="Times New Roman"/>
                <a:ea typeface="Times New Roman"/>
                <a:cs typeface="Times New Roman"/>
                <a:sym typeface="Times New Roman"/>
              </a:rPr>
              <a:t>No need specific hardware componets to works</a:t>
            </a: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lang="en-US" sz="1800" dirty="0">
              <a:latin typeface="Times New Roman"/>
              <a:ea typeface="Times New Roman"/>
              <a:cs typeface="Times New Roman"/>
              <a:sym typeface="Times New Roman"/>
            </a:endParaRPr>
          </a:p>
          <a:p>
            <a:pPr marL="0" lvl="0" indent="0" algn="l" rtl="0">
              <a:spcBef>
                <a:spcPts val="0"/>
              </a:spcBef>
              <a:spcAft>
                <a:spcPts val="0"/>
              </a:spcAft>
              <a:buNone/>
            </a:pPr>
            <a:endParaRPr sz="2000" dirty="0">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 sz="2000" b="1" dirty="0">
                <a:latin typeface="Times New Roman"/>
                <a:ea typeface="Times New Roman"/>
                <a:cs typeface="Times New Roman"/>
                <a:sym typeface="Times New Roman"/>
              </a:rPr>
              <a:t>Legal Feasibility</a:t>
            </a:r>
            <a:endParaRPr sz="2000" dirty="0">
              <a:latin typeface="Times New Roman"/>
              <a:ea typeface="Times New Roman"/>
              <a:cs typeface="Times New Roman"/>
              <a:sym typeface="Times New Roman"/>
            </a:endParaRPr>
          </a:p>
          <a:p>
            <a:pPr marL="457200" lvl="0" indent="0" algn="l" rtl="0">
              <a:spcBef>
                <a:spcPts val="0"/>
              </a:spcBef>
              <a:spcAft>
                <a:spcPts val="0"/>
              </a:spcAft>
              <a:buNone/>
            </a:pPr>
            <a:r>
              <a:rPr lang="en" sz="2000" dirty="0">
                <a:latin typeface="Times New Roman"/>
                <a:ea typeface="Times New Roman"/>
                <a:cs typeface="Times New Roman"/>
                <a:sym typeface="Times New Roman"/>
              </a:rPr>
              <a:t>Confidential and privacy of information</a:t>
            </a:r>
            <a:endParaRPr sz="2000" dirty="0">
              <a:latin typeface="Times New Roman"/>
              <a:ea typeface="Times New Roman"/>
              <a:cs typeface="Times New Roman"/>
              <a:sym typeface="Times New Roman"/>
            </a:endParaRPr>
          </a:p>
        </p:txBody>
      </p:sp>
      <p:sp>
        <p:nvSpPr>
          <p:cNvPr id="179" name="Google Shape;179;p25"/>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000">
                <a:solidFill>
                  <a:schemeClr val="accent1"/>
                </a:solidFill>
                <a:latin typeface="Lato"/>
                <a:ea typeface="Lato"/>
                <a:cs typeface="Lato"/>
                <a:sym typeface="Lato"/>
              </a:rPr>
              <a:t>13</a:t>
            </a:fld>
            <a:endParaRPr sz="1000">
              <a:solidFill>
                <a:schemeClr val="accent1"/>
              </a:solidFill>
              <a:latin typeface="Lato"/>
              <a:ea typeface="Lato"/>
              <a:cs typeface="Lato"/>
              <a:sym typeface="Lato"/>
            </a:endParaRPr>
          </a:p>
        </p:txBody>
      </p:sp>
      <p:sp>
        <p:nvSpPr>
          <p:cNvPr id="4" name="TextBox 3">
            <a:extLst>
              <a:ext uri="{FF2B5EF4-FFF2-40B4-BE49-F238E27FC236}">
                <a16:creationId xmlns:a16="http://schemas.microsoft.com/office/drawing/2014/main" id="{5214EEF7-E83C-4393-8C51-C38A8C8543DE}"/>
              </a:ext>
            </a:extLst>
          </p:cNvPr>
          <p:cNvSpPr txBox="1"/>
          <p:nvPr/>
        </p:nvSpPr>
        <p:spPr>
          <a:xfrm>
            <a:off x="8147790" y="190917"/>
            <a:ext cx="863688" cy="307777"/>
          </a:xfrm>
          <a:prstGeom prst="rect">
            <a:avLst/>
          </a:prstGeom>
          <a:noFill/>
        </p:spPr>
        <p:txBody>
          <a:bodyPr wrap="square" rtlCol="0">
            <a:spAutoFit/>
          </a:bodyPr>
          <a:lstStyle/>
          <a:p>
            <a:r>
              <a:rPr lang="en-US" b="1" dirty="0"/>
              <a:t>G25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6"/>
          <p:cNvSpPr txBox="1">
            <a:spLocks noGrp="1"/>
          </p:cNvSpPr>
          <p:nvPr>
            <p:ph type="body" idx="1"/>
          </p:nvPr>
        </p:nvSpPr>
        <p:spPr>
          <a:xfrm>
            <a:off x="729450" y="2771833"/>
            <a:ext cx="7688700" cy="30147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b="1" dirty="0"/>
              <a:t>Schedule Feasibility</a:t>
            </a:r>
            <a:endParaRPr sz="2000" b="1" dirty="0"/>
          </a:p>
          <a:p>
            <a:pPr marL="457200" lvl="1" indent="0">
              <a:spcBef>
                <a:spcPts val="1200"/>
              </a:spcBef>
              <a:buNone/>
            </a:pPr>
            <a:r>
              <a:rPr lang="en" sz="1800" dirty="0"/>
              <a:t>Suppose to complete within 15 weeks and deploy.</a:t>
            </a:r>
            <a:endParaRPr sz="1800" dirty="0"/>
          </a:p>
          <a:p>
            <a:pPr marL="0" lvl="0" indent="0" algn="l" rtl="0">
              <a:spcBef>
                <a:spcPts val="1200"/>
              </a:spcBef>
              <a:spcAft>
                <a:spcPts val="1200"/>
              </a:spcAft>
              <a:buNone/>
            </a:pPr>
            <a:endParaRPr dirty="0"/>
          </a:p>
        </p:txBody>
      </p:sp>
      <p:sp>
        <p:nvSpPr>
          <p:cNvPr id="185" name="Google Shape;185;p26"/>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
        <p:nvSpPr>
          <p:cNvPr id="4" name="TextBox 3">
            <a:extLst>
              <a:ext uri="{FF2B5EF4-FFF2-40B4-BE49-F238E27FC236}">
                <a16:creationId xmlns:a16="http://schemas.microsoft.com/office/drawing/2014/main" id="{B4CB3AF0-B999-496B-8E13-50B7D477E0A6}"/>
              </a:ext>
            </a:extLst>
          </p:cNvPr>
          <p:cNvSpPr txBox="1"/>
          <p:nvPr/>
        </p:nvSpPr>
        <p:spPr>
          <a:xfrm>
            <a:off x="8147790" y="190917"/>
            <a:ext cx="863688" cy="307777"/>
          </a:xfrm>
          <a:prstGeom prst="rect">
            <a:avLst/>
          </a:prstGeom>
          <a:noFill/>
        </p:spPr>
        <p:txBody>
          <a:bodyPr wrap="square" rtlCol="0">
            <a:spAutoFit/>
          </a:bodyPr>
          <a:lstStyle/>
          <a:p>
            <a:r>
              <a:rPr lang="en-US" b="1" dirty="0"/>
              <a:t>G25</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a:spLocks noGrp="1"/>
          </p:cNvSpPr>
          <p:nvPr>
            <p:ph type="title"/>
          </p:nvPr>
        </p:nvSpPr>
        <p:spPr>
          <a:xfrm>
            <a:off x="812900" y="659233"/>
            <a:ext cx="7688700" cy="96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240" dirty="0"/>
              <a:t>Time Estimation:</a:t>
            </a:r>
            <a:endParaRPr sz="4240" dirty="0"/>
          </a:p>
        </p:txBody>
      </p:sp>
      <p:sp>
        <p:nvSpPr>
          <p:cNvPr id="191" name="Google Shape;191;p27"/>
          <p:cNvSpPr txBox="1">
            <a:spLocks noGrp="1"/>
          </p:cNvSpPr>
          <p:nvPr>
            <p:ph type="body" idx="1"/>
          </p:nvPr>
        </p:nvSpPr>
        <p:spPr>
          <a:xfrm>
            <a:off x="729450" y="2771833"/>
            <a:ext cx="7688700" cy="3014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endParaRPr sz="1800" i="1" u="sng" dirty="0"/>
          </a:p>
        </p:txBody>
      </p:sp>
      <p:sp>
        <p:nvSpPr>
          <p:cNvPr id="192" name="Google Shape;192;p27"/>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000">
                <a:solidFill>
                  <a:schemeClr val="accent1"/>
                </a:solidFill>
                <a:latin typeface="Lato"/>
                <a:ea typeface="Lato"/>
                <a:cs typeface="Lato"/>
                <a:sym typeface="Lato"/>
              </a:rPr>
              <a:t>15</a:t>
            </a:fld>
            <a:endParaRPr sz="1000">
              <a:solidFill>
                <a:schemeClr val="accent1"/>
              </a:solidFill>
              <a:latin typeface="Lato"/>
              <a:ea typeface="Lato"/>
              <a:cs typeface="Lato"/>
              <a:sym typeface="Lato"/>
            </a:endParaRPr>
          </a:p>
        </p:txBody>
      </p:sp>
      <p:sp>
        <p:nvSpPr>
          <p:cNvPr id="5" name="TextBox 4">
            <a:extLst>
              <a:ext uri="{FF2B5EF4-FFF2-40B4-BE49-F238E27FC236}">
                <a16:creationId xmlns:a16="http://schemas.microsoft.com/office/drawing/2014/main" id="{8AF4D86B-98DF-4C4D-A824-DB38B415F654}"/>
              </a:ext>
            </a:extLst>
          </p:cNvPr>
          <p:cNvSpPr txBox="1"/>
          <p:nvPr/>
        </p:nvSpPr>
        <p:spPr>
          <a:xfrm>
            <a:off x="8147790" y="190917"/>
            <a:ext cx="863688" cy="307777"/>
          </a:xfrm>
          <a:prstGeom prst="rect">
            <a:avLst/>
          </a:prstGeom>
          <a:noFill/>
        </p:spPr>
        <p:txBody>
          <a:bodyPr wrap="square" rtlCol="0">
            <a:spAutoFit/>
          </a:bodyPr>
          <a:lstStyle/>
          <a:p>
            <a:r>
              <a:rPr lang="en-US" b="1" dirty="0"/>
              <a:t>G25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8"/>
          <p:cNvSpPr txBox="1">
            <a:spLocks noGrp="1"/>
          </p:cNvSpPr>
          <p:nvPr>
            <p:ph type="body" idx="1"/>
          </p:nvPr>
        </p:nvSpPr>
        <p:spPr>
          <a:xfrm>
            <a:off x="729450" y="1752767"/>
            <a:ext cx="7688700" cy="4034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98" name="Google Shape;198;p28"/>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000">
                <a:solidFill>
                  <a:schemeClr val="accent1"/>
                </a:solidFill>
                <a:latin typeface="Lato"/>
                <a:ea typeface="Lato"/>
                <a:cs typeface="Lato"/>
                <a:sym typeface="Lato"/>
              </a:rPr>
              <a:t>16</a:t>
            </a:fld>
            <a:endParaRPr sz="1000">
              <a:solidFill>
                <a:schemeClr val="accent1"/>
              </a:solidFill>
              <a:latin typeface="Lato"/>
              <a:ea typeface="Lato"/>
              <a:cs typeface="Lato"/>
              <a:sym typeface="Lato"/>
            </a:endParaRPr>
          </a:p>
        </p:txBody>
      </p:sp>
      <p:pic>
        <p:nvPicPr>
          <p:cNvPr id="199" name="Google Shape;199;p28"/>
          <p:cNvPicPr preferRelativeResize="0"/>
          <p:nvPr/>
        </p:nvPicPr>
        <p:blipFill>
          <a:blip r:embed="rId3">
            <a:alphaModFix/>
          </a:blip>
          <a:stretch>
            <a:fillRect/>
          </a:stretch>
        </p:blipFill>
        <p:spPr>
          <a:xfrm>
            <a:off x="0" y="374075"/>
            <a:ext cx="9143999" cy="5959050"/>
          </a:xfrm>
          <a:prstGeom prst="rect">
            <a:avLst/>
          </a:prstGeom>
          <a:noFill/>
          <a:ln>
            <a:noFill/>
          </a:ln>
        </p:spPr>
      </p:pic>
      <p:sp>
        <p:nvSpPr>
          <p:cNvPr id="5" name="TextBox 4">
            <a:extLst>
              <a:ext uri="{FF2B5EF4-FFF2-40B4-BE49-F238E27FC236}">
                <a16:creationId xmlns:a16="http://schemas.microsoft.com/office/drawing/2014/main" id="{AFEC93D5-4121-40D0-8CE8-3F3F3666D686}"/>
              </a:ext>
            </a:extLst>
          </p:cNvPr>
          <p:cNvSpPr txBox="1"/>
          <p:nvPr/>
        </p:nvSpPr>
        <p:spPr>
          <a:xfrm>
            <a:off x="8147790" y="190917"/>
            <a:ext cx="863688" cy="307777"/>
          </a:xfrm>
          <a:prstGeom prst="rect">
            <a:avLst/>
          </a:prstGeom>
          <a:noFill/>
        </p:spPr>
        <p:txBody>
          <a:bodyPr wrap="square" rtlCol="0">
            <a:spAutoFit/>
          </a:bodyPr>
          <a:lstStyle/>
          <a:p>
            <a:r>
              <a:rPr lang="en-US" b="1" dirty="0"/>
              <a:t>G25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a:spLocks noGrp="1"/>
          </p:cNvSpPr>
          <p:nvPr>
            <p:ph type="body" idx="1"/>
          </p:nvPr>
        </p:nvSpPr>
        <p:spPr>
          <a:xfrm>
            <a:off x="729450" y="1670867"/>
            <a:ext cx="7688700" cy="4115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5" name="Google Shape;205;p29"/>
          <p:cNvPicPr preferRelativeResize="0"/>
          <p:nvPr/>
        </p:nvPicPr>
        <p:blipFill>
          <a:blip r:embed="rId3">
            <a:alphaModFix/>
          </a:blip>
          <a:stretch>
            <a:fillRect/>
          </a:stretch>
        </p:blipFill>
        <p:spPr>
          <a:xfrm>
            <a:off x="380250" y="625033"/>
            <a:ext cx="8175150" cy="6232967"/>
          </a:xfrm>
          <a:prstGeom prst="rect">
            <a:avLst/>
          </a:prstGeom>
          <a:noFill/>
          <a:ln>
            <a:noFill/>
          </a:ln>
        </p:spPr>
      </p:pic>
      <p:sp>
        <p:nvSpPr>
          <p:cNvPr id="206" name="Google Shape;206;p29"/>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000">
                <a:solidFill>
                  <a:schemeClr val="accent1"/>
                </a:solidFill>
                <a:latin typeface="Lato"/>
                <a:ea typeface="Lato"/>
                <a:cs typeface="Lato"/>
                <a:sym typeface="Lato"/>
              </a:rPr>
              <a:t>17</a:t>
            </a:fld>
            <a:endParaRPr sz="1000">
              <a:solidFill>
                <a:schemeClr val="accent1"/>
              </a:solidFill>
              <a:latin typeface="Lato"/>
              <a:ea typeface="Lato"/>
              <a:cs typeface="Lato"/>
              <a:sym typeface="Lato"/>
            </a:endParaRPr>
          </a:p>
        </p:txBody>
      </p:sp>
      <p:sp>
        <p:nvSpPr>
          <p:cNvPr id="5" name="TextBox 4">
            <a:extLst>
              <a:ext uri="{FF2B5EF4-FFF2-40B4-BE49-F238E27FC236}">
                <a16:creationId xmlns:a16="http://schemas.microsoft.com/office/drawing/2014/main" id="{5C2ECC46-A37B-4648-A316-6BBA1A9F2603}"/>
              </a:ext>
            </a:extLst>
          </p:cNvPr>
          <p:cNvSpPr txBox="1"/>
          <p:nvPr/>
        </p:nvSpPr>
        <p:spPr>
          <a:xfrm>
            <a:off x="8147790" y="190917"/>
            <a:ext cx="863688" cy="307777"/>
          </a:xfrm>
          <a:prstGeom prst="rect">
            <a:avLst/>
          </a:prstGeom>
          <a:noFill/>
        </p:spPr>
        <p:txBody>
          <a:bodyPr wrap="square" rtlCol="0">
            <a:spAutoFit/>
          </a:bodyPr>
          <a:lstStyle/>
          <a:p>
            <a:r>
              <a:rPr lang="en-US" b="1" dirty="0"/>
              <a:t>G25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833800" y="589733"/>
            <a:ext cx="7688700"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240" dirty="0"/>
              <a:t>System Actors</a:t>
            </a:r>
            <a:endParaRPr sz="4240" dirty="0"/>
          </a:p>
        </p:txBody>
      </p:sp>
      <p:sp>
        <p:nvSpPr>
          <p:cNvPr id="212" name="Google Shape;212;p30"/>
          <p:cNvSpPr txBox="1">
            <a:spLocks noGrp="1"/>
          </p:cNvSpPr>
          <p:nvPr>
            <p:ph type="body" idx="1"/>
          </p:nvPr>
        </p:nvSpPr>
        <p:spPr>
          <a:xfrm>
            <a:off x="727650" y="2410133"/>
            <a:ext cx="7688700" cy="301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Student	              Company	                           Admin		  Organizer</a:t>
            </a:r>
            <a:endParaRPr dirty="0"/>
          </a:p>
          <a:p>
            <a:pPr marL="0" lvl="0" indent="0" algn="l" rtl="0">
              <a:spcBef>
                <a:spcPts val="1200"/>
              </a:spcBef>
              <a:spcAft>
                <a:spcPts val="1200"/>
              </a:spcAft>
              <a:buNone/>
            </a:pPr>
            <a:endParaRPr dirty="0"/>
          </a:p>
        </p:txBody>
      </p:sp>
      <p:pic>
        <p:nvPicPr>
          <p:cNvPr id="213" name="Google Shape;213;p30"/>
          <p:cNvPicPr preferRelativeResize="0"/>
          <p:nvPr/>
        </p:nvPicPr>
        <p:blipFill>
          <a:blip r:embed="rId3">
            <a:alphaModFix/>
          </a:blip>
          <a:stretch>
            <a:fillRect/>
          </a:stretch>
        </p:blipFill>
        <p:spPr>
          <a:xfrm>
            <a:off x="4832500" y="3429000"/>
            <a:ext cx="1886600" cy="2204967"/>
          </a:xfrm>
          <a:prstGeom prst="rect">
            <a:avLst/>
          </a:prstGeom>
          <a:noFill/>
          <a:ln>
            <a:noFill/>
          </a:ln>
        </p:spPr>
      </p:pic>
      <p:pic>
        <p:nvPicPr>
          <p:cNvPr id="214" name="Google Shape;214;p30"/>
          <p:cNvPicPr preferRelativeResize="0"/>
          <p:nvPr/>
        </p:nvPicPr>
        <p:blipFill>
          <a:blip r:embed="rId4">
            <a:alphaModFix/>
          </a:blip>
          <a:stretch>
            <a:fillRect/>
          </a:stretch>
        </p:blipFill>
        <p:spPr>
          <a:xfrm>
            <a:off x="6912500" y="3634383"/>
            <a:ext cx="1715098" cy="1499675"/>
          </a:xfrm>
          <a:prstGeom prst="rect">
            <a:avLst/>
          </a:prstGeom>
          <a:noFill/>
          <a:ln>
            <a:noFill/>
          </a:ln>
        </p:spPr>
      </p:pic>
      <p:pic>
        <p:nvPicPr>
          <p:cNvPr id="215" name="Google Shape;215;p30"/>
          <p:cNvPicPr preferRelativeResize="0"/>
          <p:nvPr/>
        </p:nvPicPr>
        <p:blipFill>
          <a:blip r:embed="rId5">
            <a:alphaModFix/>
          </a:blip>
          <a:stretch>
            <a:fillRect/>
          </a:stretch>
        </p:blipFill>
        <p:spPr>
          <a:xfrm>
            <a:off x="2747000" y="3429001"/>
            <a:ext cx="1514475" cy="2204967"/>
          </a:xfrm>
          <a:prstGeom prst="rect">
            <a:avLst/>
          </a:prstGeom>
          <a:noFill/>
          <a:ln>
            <a:noFill/>
          </a:ln>
        </p:spPr>
      </p:pic>
      <p:pic>
        <p:nvPicPr>
          <p:cNvPr id="216" name="Google Shape;216;p30"/>
          <p:cNvPicPr preferRelativeResize="0"/>
          <p:nvPr/>
        </p:nvPicPr>
        <p:blipFill>
          <a:blip r:embed="rId6">
            <a:alphaModFix/>
          </a:blip>
          <a:stretch>
            <a:fillRect/>
          </a:stretch>
        </p:blipFill>
        <p:spPr>
          <a:xfrm>
            <a:off x="729450" y="3429000"/>
            <a:ext cx="1240375" cy="2204967"/>
          </a:xfrm>
          <a:prstGeom prst="rect">
            <a:avLst/>
          </a:prstGeom>
          <a:noFill/>
          <a:ln>
            <a:noFill/>
          </a:ln>
        </p:spPr>
      </p:pic>
      <p:sp>
        <p:nvSpPr>
          <p:cNvPr id="217" name="Google Shape;217;p30"/>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000">
                <a:solidFill>
                  <a:schemeClr val="accent1"/>
                </a:solidFill>
                <a:latin typeface="Lato"/>
                <a:ea typeface="Lato"/>
                <a:cs typeface="Lato"/>
                <a:sym typeface="Lato"/>
              </a:rPr>
              <a:t>18</a:t>
            </a:fld>
            <a:endParaRPr sz="1000">
              <a:solidFill>
                <a:schemeClr val="accent1"/>
              </a:solidFill>
              <a:latin typeface="Lato"/>
              <a:ea typeface="Lato"/>
              <a:cs typeface="Lato"/>
              <a:sym typeface="Lato"/>
            </a:endParaRPr>
          </a:p>
        </p:txBody>
      </p:sp>
      <p:sp>
        <p:nvSpPr>
          <p:cNvPr id="9" name="TextBox 8">
            <a:extLst>
              <a:ext uri="{FF2B5EF4-FFF2-40B4-BE49-F238E27FC236}">
                <a16:creationId xmlns:a16="http://schemas.microsoft.com/office/drawing/2014/main" id="{D59C603E-8D44-47F9-B0BE-86924590CFB3}"/>
              </a:ext>
            </a:extLst>
          </p:cNvPr>
          <p:cNvSpPr txBox="1"/>
          <p:nvPr/>
        </p:nvSpPr>
        <p:spPr>
          <a:xfrm>
            <a:off x="8147790" y="190917"/>
            <a:ext cx="863688" cy="307777"/>
          </a:xfrm>
          <a:prstGeom prst="rect">
            <a:avLst/>
          </a:prstGeom>
          <a:noFill/>
        </p:spPr>
        <p:txBody>
          <a:bodyPr wrap="square" rtlCol="0">
            <a:spAutoFit/>
          </a:bodyPr>
          <a:lstStyle/>
          <a:p>
            <a:r>
              <a:rPr lang="en-US" b="1" dirty="0"/>
              <a:t>G25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3489750" y="3157767"/>
            <a:ext cx="2503500" cy="7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00"/>
              <a:t>Thank you !</a:t>
            </a:r>
            <a:endParaRPr sz="3000"/>
          </a:p>
        </p:txBody>
      </p:sp>
      <p:sp>
        <p:nvSpPr>
          <p:cNvPr id="223" name="Google Shape;223;p31"/>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000">
                <a:solidFill>
                  <a:schemeClr val="accent1"/>
                </a:solidFill>
                <a:latin typeface="Lato"/>
                <a:ea typeface="Lato"/>
                <a:cs typeface="Lato"/>
                <a:sym typeface="Lato"/>
              </a:rPr>
              <a:t>19</a:t>
            </a:fld>
            <a:endParaRPr sz="1000">
              <a:solidFill>
                <a:schemeClr val="accent1"/>
              </a:solidFill>
              <a:latin typeface="Lato"/>
              <a:ea typeface="Lato"/>
              <a:cs typeface="Lato"/>
              <a:sym typeface="Lato"/>
            </a:endParaRPr>
          </a:p>
        </p:txBody>
      </p:sp>
      <p:sp>
        <p:nvSpPr>
          <p:cNvPr id="4" name="TextBox 3">
            <a:extLst>
              <a:ext uri="{FF2B5EF4-FFF2-40B4-BE49-F238E27FC236}">
                <a16:creationId xmlns:a16="http://schemas.microsoft.com/office/drawing/2014/main" id="{30BA5E83-CC1C-43A4-A18A-5079CFCD0AAC}"/>
              </a:ext>
            </a:extLst>
          </p:cNvPr>
          <p:cNvSpPr txBox="1"/>
          <p:nvPr/>
        </p:nvSpPr>
        <p:spPr>
          <a:xfrm>
            <a:off x="8147790" y="190917"/>
            <a:ext cx="863688" cy="307777"/>
          </a:xfrm>
          <a:prstGeom prst="rect">
            <a:avLst/>
          </a:prstGeom>
          <a:noFill/>
        </p:spPr>
        <p:txBody>
          <a:bodyPr wrap="square" rtlCol="0">
            <a:spAutoFit/>
          </a:bodyPr>
          <a:lstStyle/>
          <a:p>
            <a:r>
              <a:rPr lang="en-US" b="1" dirty="0"/>
              <a:t>G25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364900" y="2293433"/>
            <a:ext cx="8520600" cy="3201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UCSC Virtual Career Fair Management </a:t>
            </a:r>
            <a:endParaRPr dirty="0"/>
          </a:p>
          <a:p>
            <a:pPr marL="0" lvl="0" indent="0" algn="ctr" rtl="0">
              <a:spcBef>
                <a:spcPts val="0"/>
              </a:spcBef>
              <a:spcAft>
                <a:spcPts val="0"/>
              </a:spcAft>
              <a:buNone/>
            </a:pPr>
            <a:r>
              <a:rPr lang="en" dirty="0"/>
              <a:t>System</a:t>
            </a:r>
            <a:endParaRPr dirty="0"/>
          </a:p>
        </p:txBody>
      </p:sp>
      <p:sp>
        <p:nvSpPr>
          <p:cNvPr id="93" name="Google Shape;93;p14"/>
          <p:cNvSpPr txBox="1">
            <a:spLocks noGrp="1"/>
          </p:cNvSpPr>
          <p:nvPr>
            <p:ph type="sldNum" idx="12"/>
          </p:nvPr>
        </p:nvSpPr>
        <p:spPr>
          <a:xfrm>
            <a:off x="8192200" y="6333300"/>
            <a:ext cx="9519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000">
                <a:solidFill>
                  <a:schemeClr val="accent1"/>
                </a:solidFill>
                <a:latin typeface="Lato"/>
                <a:ea typeface="Lato"/>
                <a:cs typeface="Lato"/>
                <a:sym typeface="Lato"/>
              </a:rPr>
              <a:t>2</a:t>
            </a:fld>
            <a:endParaRPr sz="1000">
              <a:solidFill>
                <a:schemeClr val="accent1"/>
              </a:solidFill>
              <a:latin typeface="Lato"/>
              <a:ea typeface="Lato"/>
              <a:cs typeface="Lato"/>
              <a:sym typeface="Lato"/>
            </a:endParaRPr>
          </a:p>
        </p:txBody>
      </p:sp>
      <p:sp>
        <p:nvSpPr>
          <p:cNvPr id="4" name="TextBox 3">
            <a:extLst>
              <a:ext uri="{FF2B5EF4-FFF2-40B4-BE49-F238E27FC236}">
                <a16:creationId xmlns:a16="http://schemas.microsoft.com/office/drawing/2014/main" id="{C8B75226-1230-4D56-82BF-AA82F10E01E4}"/>
              </a:ext>
            </a:extLst>
          </p:cNvPr>
          <p:cNvSpPr txBox="1"/>
          <p:nvPr/>
        </p:nvSpPr>
        <p:spPr>
          <a:xfrm>
            <a:off x="8147790" y="190917"/>
            <a:ext cx="863688" cy="307777"/>
          </a:xfrm>
          <a:prstGeom prst="rect">
            <a:avLst/>
          </a:prstGeom>
          <a:noFill/>
        </p:spPr>
        <p:txBody>
          <a:bodyPr wrap="square" rtlCol="0">
            <a:spAutoFit/>
          </a:bodyPr>
          <a:lstStyle/>
          <a:p>
            <a:r>
              <a:rPr lang="en-US" b="1" dirty="0"/>
              <a:t>G25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ctrTitle"/>
          </p:nvPr>
        </p:nvSpPr>
        <p:spPr>
          <a:xfrm>
            <a:off x="816125" y="670000"/>
            <a:ext cx="8520600" cy="115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Our Team</a:t>
            </a:r>
            <a:endParaRPr/>
          </a:p>
        </p:txBody>
      </p:sp>
      <p:sp>
        <p:nvSpPr>
          <p:cNvPr id="99" name="Google Shape;99;p15"/>
          <p:cNvSpPr txBox="1">
            <a:spLocks noGrp="1"/>
          </p:cNvSpPr>
          <p:nvPr>
            <p:ph type="subTitle" idx="1"/>
          </p:nvPr>
        </p:nvSpPr>
        <p:spPr>
          <a:xfrm>
            <a:off x="311700" y="1756033"/>
            <a:ext cx="8520600" cy="4753500"/>
          </a:xfrm>
          <a:prstGeom prst="rect">
            <a:avLst/>
          </a:prstGeom>
        </p:spPr>
        <p:txBody>
          <a:bodyPr spcFirstLastPara="1" wrap="square" lIns="91425" tIns="91425" rIns="91425" bIns="91425" anchor="t" anchorCtr="0">
            <a:normAutofit/>
          </a:bodyPr>
          <a:lstStyle/>
          <a:p>
            <a:pPr marL="457200" lvl="0" indent="0" algn="just" rtl="0">
              <a:spcBef>
                <a:spcPts val="0"/>
              </a:spcBef>
              <a:spcAft>
                <a:spcPts val="0"/>
              </a:spcAft>
              <a:buNone/>
            </a:pPr>
            <a:endParaRPr dirty="0"/>
          </a:p>
          <a:p>
            <a:pPr marL="457200" lvl="0" indent="0" algn="just" rtl="0">
              <a:spcBef>
                <a:spcPts val="0"/>
              </a:spcBef>
              <a:spcAft>
                <a:spcPts val="0"/>
              </a:spcAft>
              <a:buNone/>
            </a:pPr>
            <a:r>
              <a:rPr lang="en" b="1" dirty="0">
                <a:solidFill>
                  <a:schemeClr val="dk2"/>
                </a:solidFill>
              </a:rPr>
              <a:t>Supervisor:		Dr (Ms) L N C De Silva</a:t>
            </a:r>
            <a:endParaRPr b="1" dirty="0">
              <a:solidFill>
                <a:schemeClr val="dk2"/>
              </a:solidFill>
            </a:endParaRPr>
          </a:p>
          <a:p>
            <a:pPr marL="457200" lvl="0" indent="0" algn="just" rtl="0">
              <a:spcBef>
                <a:spcPts val="0"/>
              </a:spcBef>
              <a:spcAft>
                <a:spcPts val="0"/>
              </a:spcAft>
              <a:buNone/>
            </a:pPr>
            <a:endParaRPr b="1" dirty="0">
              <a:solidFill>
                <a:schemeClr val="dk2"/>
              </a:solidFill>
            </a:endParaRPr>
          </a:p>
          <a:p>
            <a:pPr marL="457200" lvl="0" indent="0" algn="just" rtl="0">
              <a:spcBef>
                <a:spcPts val="0"/>
              </a:spcBef>
              <a:spcAft>
                <a:spcPts val="0"/>
              </a:spcAft>
              <a:buNone/>
            </a:pPr>
            <a:r>
              <a:rPr lang="en" b="1" dirty="0">
                <a:solidFill>
                  <a:schemeClr val="dk2"/>
                </a:solidFill>
              </a:rPr>
              <a:t>Co-Supervisor:	                       Mr.Roshan Abeyweera </a:t>
            </a:r>
            <a:endParaRPr b="1" dirty="0">
              <a:solidFill>
                <a:schemeClr val="dk2"/>
              </a:solidFill>
            </a:endParaRPr>
          </a:p>
          <a:p>
            <a:pPr marL="457200" lvl="0" indent="0" algn="just" rtl="0">
              <a:spcBef>
                <a:spcPts val="0"/>
              </a:spcBef>
              <a:spcAft>
                <a:spcPts val="0"/>
              </a:spcAft>
              <a:buNone/>
            </a:pPr>
            <a:endParaRPr b="1" dirty="0">
              <a:solidFill>
                <a:schemeClr val="dk2"/>
              </a:solidFill>
            </a:endParaRPr>
          </a:p>
          <a:p>
            <a:pPr marL="457200" lvl="0" indent="0" algn="just" rtl="0">
              <a:spcBef>
                <a:spcPts val="0"/>
              </a:spcBef>
              <a:spcAft>
                <a:spcPts val="0"/>
              </a:spcAft>
              <a:buNone/>
            </a:pPr>
            <a:r>
              <a:rPr lang="en" b="1" dirty="0">
                <a:solidFill>
                  <a:schemeClr val="dk2"/>
                </a:solidFill>
              </a:rPr>
              <a:t>Client:		Miss. Nimali Wasana</a:t>
            </a:r>
            <a:endParaRPr b="1" dirty="0">
              <a:solidFill>
                <a:schemeClr val="dk2"/>
              </a:solidFill>
            </a:endParaRPr>
          </a:p>
          <a:p>
            <a:pPr marL="457200" lvl="0" indent="0" algn="just" rtl="0">
              <a:spcBef>
                <a:spcPts val="0"/>
              </a:spcBef>
              <a:spcAft>
                <a:spcPts val="0"/>
              </a:spcAft>
              <a:buNone/>
            </a:pPr>
            <a:endParaRPr b="1" dirty="0">
              <a:solidFill>
                <a:schemeClr val="dk2"/>
              </a:solidFill>
            </a:endParaRPr>
          </a:p>
          <a:p>
            <a:pPr marL="0" lvl="0" indent="0" algn="just" rtl="0">
              <a:spcBef>
                <a:spcPts val="0"/>
              </a:spcBef>
              <a:spcAft>
                <a:spcPts val="0"/>
              </a:spcAft>
              <a:buNone/>
            </a:pPr>
            <a:endParaRPr b="1" dirty="0">
              <a:solidFill>
                <a:schemeClr val="dk2"/>
              </a:solidFill>
            </a:endParaRPr>
          </a:p>
          <a:p>
            <a:pPr marL="457200" lvl="0" indent="0" algn="just" rtl="0">
              <a:spcBef>
                <a:spcPts val="0"/>
              </a:spcBef>
              <a:spcAft>
                <a:spcPts val="0"/>
              </a:spcAft>
              <a:buNone/>
            </a:pPr>
            <a:r>
              <a:rPr lang="en" b="1" dirty="0">
                <a:solidFill>
                  <a:schemeClr val="dk2"/>
                </a:solidFill>
              </a:rPr>
              <a:t>P. H. Mallikarachchi			2018CS099		18000991 </a:t>
            </a:r>
            <a:endParaRPr b="1" dirty="0">
              <a:solidFill>
                <a:schemeClr val="dk2"/>
              </a:solidFill>
            </a:endParaRPr>
          </a:p>
          <a:p>
            <a:pPr marL="457200" lvl="0" indent="0" algn="just" rtl="0">
              <a:spcBef>
                <a:spcPts val="0"/>
              </a:spcBef>
              <a:spcAft>
                <a:spcPts val="0"/>
              </a:spcAft>
              <a:buNone/>
            </a:pPr>
            <a:r>
              <a:rPr lang="en" b="1" dirty="0">
                <a:solidFill>
                  <a:schemeClr val="dk2"/>
                </a:solidFill>
              </a:rPr>
              <a:t>H.T.P.C. Sooriyabandara			2018CS164		18001645 </a:t>
            </a:r>
            <a:endParaRPr b="1" dirty="0">
              <a:solidFill>
                <a:schemeClr val="dk2"/>
              </a:solidFill>
            </a:endParaRPr>
          </a:p>
          <a:p>
            <a:pPr marL="457200" lvl="0" indent="0" algn="just" rtl="0">
              <a:spcBef>
                <a:spcPts val="0"/>
              </a:spcBef>
              <a:spcAft>
                <a:spcPts val="0"/>
              </a:spcAft>
              <a:buNone/>
            </a:pPr>
            <a:r>
              <a:rPr lang="en" b="1" dirty="0">
                <a:solidFill>
                  <a:schemeClr val="dk2"/>
                </a:solidFill>
              </a:rPr>
              <a:t>H. P. N. Aravinda			2018CS015		18000152 </a:t>
            </a:r>
            <a:endParaRPr b="1" dirty="0">
              <a:solidFill>
                <a:schemeClr val="dk2"/>
              </a:solidFill>
            </a:endParaRPr>
          </a:p>
          <a:p>
            <a:pPr marL="457200" lvl="0" indent="0" algn="just" rtl="0">
              <a:spcBef>
                <a:spcPts val="0"/>
              </a:spcBef>
              <a:spcAft>
                <a:spcPts val="0"/>
              </a:spcAft>
              <a:buNone/>
            </a:pPr>
            <a:r>
              <a:rPr lang="en" b="1" dirty="0">
                <a:solidFill>
                  <a:schemeClr val="dk2"/>
                </a:solidFill>
              </a:rPr>
              <a:t>W.G.S.L.Bandara			2018CS023		18000231</a:t>
            </a:r>
            <a:endParaRPr b="1" dirty="0">
              <a:solidFill>
                <a:schemeClr val="dk2"/>
              </a:solidFill>
            </a:endParaRPr>
          </a:p>
          <a:p>
            <a:pPr marL="457200" lvl="0" indent="0" algn="just" rtl="0">
              <a:spcBef>
                <a:spcPts val="0"/>
              </a:spcBef>
              <a:spcAft>
                <a:spcPts val="0"/>
              </a:spcAft>
              <a:buNone/>
            </a:pPr>
            <a:r>
              <a:rPr lang="en" b="1" dirty="0">
                <a:solidFill>
                  <a:schemeClr val="dk2"/>
                </a:solidFill>
              </a:rPr>
              <a:t>R. L. Udayanga				2018IS085		18020852 </a:t>
            </a:r>
            <a:endParaRPr b="1" dirty="0">
              <a:solidFill>
                <a:schemeClr val="dk2"/>
              </a:solidFill>
            </a:endParaRPr>
          </a:p>
        </p:txBody>
      </p:sp>
      <p:sp>
        <p:nvSpPr>
          <p:cNvPr id="100" name="Google Shape;100;p15"/>
          <p:cNvSpPr txBox="1">
            <a:spLocks noGrp="1"/>
          </p:cNvSpPr>
          <p:nvPr>
            <p:ph type="sldNum" idx="12"/>
          </p:nvPr>
        </p:nvSpPr>
        <p:spPr>
          <a:xfrm>
            <a:off x="8154775" y="6333300"/>
            <a:ext cx="9891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000">
                <a:solidFill>
                  <a:schemeClr val="accent1"/>
                </a:solidFill>
                <a:latin typeface="Lato"/>
                <a:ea typeface="Lato"/>
                <a:cs typeface="Lato"/>
                <a:sym typeface="Lato"/>
              </a:rPr>
              <a:t>3</a:t>
            </a:fld>
            <a:endParaRPr sz="1000">
              <a:solidFill>
                <a:schemeClr val="accent1"/>
              </a:solidFill>
              <a:latin typeface="Lato"/>
              <a:ea typeface="Lato"/>
              <a:cs typeface="Lato"/>
              <a:sym typeface="Lato"/>
            </a:endParaRPr>
          </a:p>
        </p:txBody>
      </p:sp>
      <p:sp>
        <p:nvSpPr>
          <p:cNvPr id="5" name="TextBox 4">
            <a:extLst>
              <a:ext uri="{FF2B5EF4-FFF2-40B4-BE49-F238E27FC236}">
                <a16:creationId xmlns:a16="http://schemas.microsoft.com/office/drawing/2014/main" id="{ABC9E4C0-F52A-4530-9C5D-1CFE34A98D2F}"/>
              </a:ext>
            </a:extLst>
          </p:cNvPr>
          <p:cNvSpPr txBox="1"/>
          <p:nvPr/>
        </p:nvSpPr>
        <p:spPr>
          <a:xfrm>
            <a:off x="8147790" y="190917"/>
            <a:ext cx="863688" cy="307777"/>
          </a:xfrm>
          <a:prstGeom prst="rect">
            <a:avLst/>
          </a:prstGeom>
          <a:noFill/>
        </p:spPr>
        <p:txBody>
          <a:bodyPr wrap="square" rtlCol="0">
            <a:spAutoFit/>
          </a:bodyPr>
          <a:lstStyle/>
          <a:p>
            <a:r>
              <a:rPr lang="en-US" b="1" dirty="0"/>
              <a:t>G25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ctrTitle"/>
          </p:nvPr>
        </p:nvSpPr>
        <p:spPr>
          <a:xfrm>
            <a:off x="827575" y="676633"/>
            <a:ext cx="8034300" cy="105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180" dirty="0"/>
              <a:t>Introduction: </a:t>
            </a:r>
            <a:endParaRPr sz="4180" dirty="0"/>
          </a:p>
        </p:txBody>
      </p:sp>
      <p:sp>
        <p:nvSpPr>
          <p:cNvPr id="106" name="Google Shape;106;p16"/>
          <p:cNvSpPr txBox="1"/>
          <p:nvPr/>
        </p:nvSpPr>
        <p:spPr>
          <a:xfrm>
            <a:off x="534525" y="1882823"/>
            <a:ext cx="7831800" cy="2770500"/>
          </a:xfrm>
          <a:prstGeom prst="rect">
            <a:avLst/>
          </a:prstGeom>
          <a:noFill/>
          <a:ln>
            <a:noFill/>
          </a:ln>
        </p:spPr>
        <p:txBody>
          <a:bodyPr spcFirstLastPara="1" wrap="square" lIns="91425" tIns="91425" rIns="91425" bIns="91425" anchor="t" anchorCtr="0">
            <a:spAutoFit/>
          </a:bodyPr>
          <a:lstStyle/>
          <a:p>
            <a:pPr marL="457200" lvl="0" indent="0" algn="just" rtl="0">
              <a:spcBef>
                <a:spcPts val="0"/>
              </a:spcBef>
              <a:spcAft>
                <a:spcPts val="0"/>
              </a:spcAft>
              <a:buNone/>
            </a:pPr>
            <a:endParaRPr dirty="0">
              <a:latin typeface="Lato"/>
              <a:ea typeface="Lato"/>
              <a:cs typeface="Lato"/>
              <a:sym typeface="Lato"/>
            </a:endParaRPr>
          </a:p>
          <a:p>
            <a:pPr marL="457200" lvl="0" indent="-317500" algn="just" rtl="0">
              <a:spcBef>
                <a:spcPts val="0"/>
              </a:spcBef>
              <a:spcAft>
                <a:spcPts val="0"/>
              </a:spcAft>
              <a:buSzPts val="1400"/>
              <a:buFont typeface="Lato"/>
              <a:buChar char="●"/>
            </a:pPr>
            <a:r>
              <a:rPr lang="en" dirty="0">
                <a:latin typeface="Lato"/>
                <a:ea typeface="Lato"/>
                <a:cs typeface="Lato"/>
                <a:sym typeface="Lato"/>
              </a:rPr>
              <a:t>The essential goal is to conduct and manage the UCSC virtual career fair for the PDC of UCSC</a:t>
            </a:r>
            <a:endParaRPr dirty="0">
              <a:latin typeface="Lato"/>
              <a:ea typeface="Lato"/>
              <a:cs typeface="Lato"/>
              <a:sym typeface="Lato"/>
            </a:endParaRPr>
          </a:p>
          <a:p>
            <a:pPr marL="457200" lvl="0" indent="-317500" algn="just" rtl="0">
              <a:spcBef>
                <a:spcPts val="0"/>
              </a:spcBef>
              <a:spcAft>
                <a:spcPts val="0"/>
              </a:spcAft>
              <a:buSzPts val="1400"/>
              <a:buFont typeface="Lato"/>
              <a:buChar char="●"/>
            </a:pPr>
            <a:r>
              <a:rPr lang="en" dirty="0">
                <a:latin typeface="Lato"/>
                <a:ea typeface="Lato"/>
                <a:cs typeface="Lato"/>
                <a:sym typeface="Lato"/>
              </a:rPr>
              <a:t>This system is to handle the UCSC career fair program by connecting all the stakeholders, including companies, PDC, final year undergraduates, and graduates.</a:t>
            </a:r>
            <a:endParaRPr dirty="0">
              <a:latin typeface="Lato"/>
              <a:ea typeface="Lato"/>
              <a:cs typeface="Lato"/>
              <a:sym typeface="Lato"/>
            </a:endParaRPr>
          </a:p>
          <a:p>
            <a:pPr marL="457200" lvl="0" indent="-317500" algn="just" rtl="0">
              <a:spcBef>
                <a:spcPts val="0"/>
              </a:spcBef>
              <a:spcAft>
                <a:spcPts val="0"/>
              </a:spcAft>
              <a:buSzPts val="1400"/>
              <a:buFont typeface="Lato"/>
              <a:buChar char="●"/>
            </a:pPr>
            <a:r>
              <a:rPr lang="en" dirty="0">
                <a:latin typeface="Lato"/>
                <a:ea typeface="Lato"/>
                <a:cs typeface="Lato"/>
                <a:sym typeface="Lato"/>
              </a:rPr>
              <a:t>We are going to offer a web-based software program system for PDC to handle candidate and company registration.</a:t>
            </a:r>
            <a:endParaRPr dirty="0">
              <a:latin typeface="Lato"/>
              <a:ea typeface="Lato"/>
              <a:cs typeface="Lato"/>
              <a:sym typeface="Lato"/>
            </a:endParaRPr>
          </a:p>
          <a:p>
            <a:pPr marL="457200" lvl="0" indent="-317500" algn="just" rtl="0">
              <a:spcBef>
                <a:spcPts val="0"/>
              </a:spcBef>
              <a:spcAft>
                <a:spcPts val="0"/>
              </a:spcAft>
              <a:buSzPts val="1400"/>
              <a:buFont typeface="Lato"/>
              <a:buChar char="●"/>
            </a:pPr>
            <a:r>
              <a:rPr lang="en" dirty="0">
                <a:latin typeface="Lato"/>
                <a:ea typeface="Lato"/>
                <a:cs typeface="Lato"/>
                <a:sym typeface="Lato"/>
              </a:rPr>
              <a:t>Companies can publish their advertisements.</a:t>
            </a:r>
            <a:endParaRPr dirty="0">
              <a:latin typeface="Lato"/>
              <a:ea typeface="Lato"/>
              <a:cs typeface="Lato"/>
              <a:sym typeface="Lato"/>
            </a:endParaRPr>
          </a:p>
          <a:p>
            <a:pPr marL="457200" lvl="0" indent="-317500" algn="just" rtl="0">
              <a:spcBef>
                <a:spcPts val="0"/>
              </a:spcBef>
              <a:spcAft>
                <a:spcPts val="0"/>
              </a:spcAft>
              <a:buSzPts val="1400"/>
              <a:buFont typeface="Lato"/>
              <a:buChar char="●"/>
            </a:pPr>
            <a:r>
              <a:rPr lang="en" dirty="0">
                <a:latin typeface="Lato"/>
                <a:ea typeface="Lato"/>
                <a:cs typeface="Lato"/>
                <a:sym typeface="Lato"/>
              </a:rPr>
              <a:t>Candidates can submit CVs, receive information relevant to job vacancies and apply for related job vacancies.</a:t>
            </a:r>
            <a:endParaRPr dirty="0">
              <a:latin typeface="Lato"/>
              <a:ea typeface="Lato"/>
              <a:cs typeface="Lato"/>
              <a:sym typeface="Lato"/>
            </a:endParaRPr>
          </a:p>
          <a:p>
            <a:pPr marL="457200" lvl="0" indent="-317500" algn="just" rtl="0">
              <a:spcBef>
                <a:spcPts val="0"/>
              </a:spcBef>
              <a:spcAft>
                <a:spcPts val="0"/>
              </a:spcAft>
              <a:buSzPts val="1400"/>
              <a:buFont typeface="Lato"/>
              <a:buChar char="●"/>
            </a:pPr>
            <a:r>
              <a:rPr lang="en" dirty="0">
                <a:latin typeface="Lato"/>
                <a:ea typeface="Lato"/>
                <a:cs typeface="Lato"/>
                <a:sym typeface="Lato"/>
              </a:rPr>
              <a:t>System facilitate companies to schedule and conduct career interviews during a specific period (Career Week).</a:t>
            </a:r>
            <a:endParaRPr dirty="0">
              <a:latin typeface="Lato"/>
              <a:ea typeface="Lato"/>
              <a:cs typeface="Lato"/>
              <a:sym typeface="Lato"/>
            </a:endParaRPr>
          </a:p>
          <a:p>
            <a:pPr marL="457200" lvl="0" indent="-317500" algn="just" rtl="0">
              <a:spcBef>
                <a:spcPts val="0"/>
              </a:spcBef>
              <a:spcAft>
                <a:spcPts val="0"/>
              </a:spcAft>
              <a:buSzPts val="1400"/>
              <a:buFont typeface="Lato"/>
              <a:buChar char="●"/>
            </a:pPr>
            <a:r>
              <a:rPr lang="en" dirty="0">
                <a:latin typeface="Lato"/>
                <a:ea typeface="Lato"/>
                <a:cs typeface="Lato"/>
                <a:sym typeface="Lato"/>
              </a:rPr>
              <a:t>System generate numerous reports required by PDC .</a:t>
            </a:r>
            <a:endParaRPr dirty="0">
              <a:latin typeface="Lato"/>
              <a:ea typeface="Lato"/>
              <a:cs typeface="Lato"/>
              <a:sym typeface="Lato"/>
            </a:endParaRPr>
          </a:p>
        </p:txBody>
      </p:sp>
      <p:sp>
        <p:nvSpPr>
          <p:cNvPr id="107" name="Google Shape;107;p16"/>
          <p:cNvSpPr txBox="1">
            <a:spLocks noGrp="1"/>
          </p:cNvSpPr>
          <p:nvPr>
            <p:ph type="sldNum" idx="12"/>
          </p:nvPr>
        </p:nvSpPr>
        <p:spPr>
          <a:xfrm>
            <a:off x="8117375" y="6333300"/>
            <a:ext cx="10266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000">
                <a:solidFill>
                  <a:schemeClr val="accent1"/>
                </a:solidFill>
                <a:latin typeface="Lato"/>
                <a:ea typeface="Lato"/>
                <a:cs typeface="Lato"/>
                <a:sym typeface="Lato"/>
              </a:rPr>
              <a:t>4</a:t>
            </a:fld>
            <a:endParaRPr sz="1000">
              <a:solidFill>
                <a:schemeClr val="accent1"/>
              </a:solidFill>
              <a:latin typeface="Lato"/>
              <a:ea typeface="Lato"/>
              <a:cs typeface="Lato"/>
              <a:sym typeface="Lato"/>
            </a:endParaRPr>
          </a:p>
        </p:txBody>
      </p:sp>
      <p:sp>
        <p:nvSpPr>
          <p:cNvPr id="5" name="TextBox 4">
            <a:extLst>
              <a:ext uri="{FF2B5EF4-FFF2-40B4-BE49-F238E27FC236}">
                <a16:creationId xmlns:a16="http://schemas.microsoft.com/office/drawing/2014/main" id="{19B06F34-BCED-402E-ACE7-8493C96661DD}"/>
              </a:ext>
            </a:extLst>
          </p:cNvPr>
          <p:cNvSpPr txBox="1"/>
          <p:nvPr/>
        </p:nvSpPr>
        <p:spPr>
          <a:xfrm>
            <a:off x="8147790" y="190917"/>
            <a:ext cx="863688" cy="307777"/>
          </a:xfrm>
          <a:prstGeom prst="rect">
            <a:avLst/>
          </a:prstGeom>
          <a:noFill/>
        </p:spPr>
        <p:txBody>
          <a:bodyPr wrap="square" rtlCol="0">
            <a:spAutoFit/>
          </a:bodyPr>
          <a:lstStyle/>
          <a:p>
            <a:r>
              <a:rPr lang="en-US" b="1" dirty="0"/>
              <a:t>G25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ctrTitle"/>
          </p:nvPr>
        </p:nvSpPr>
        <p:spPr>
          <a:xfrm>
            <a:off x="833800" y="706033"/>
            <a:ext cx="7688100" cy="1092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definition:</a:t>
            </a:r>
            <a:endParaRPr/>
          </a:p>
        </p:txBody>
      </p:sp>
      <p:sp>
        <p:nvSpPr>
          <p:cNvPr id="113" name="Google Shape;113;p17"/>
          <p:cNvSpPr txBox="1"/>
          <p:nvPr/>
        </p:nvSpPr>
        <p:spPr>
          <a:xfrm>
            <a:off x="638425" y="1778200"/>
            <a:ext cx="8217300" cy="3487800"/>
          </a:xfrm>
          <a:prstGeom prst="rect">
            <a:avLst/>
          </a:prstGeom>
          <a:noFill/>
          <a:ln>
            <a:noFill/>
          </a:ln>
        </p:spPr>
        <p:txBody>
          <a:bodyPr spcFirstLastPara="1" wrap="square" lIns="91425" tIns="91425" rIns="91425" bIns="91425" anchor="t" anchorCtr="0">
            <a:spAutoFit/>
          </a:bodyPr>
          <a:lstStyle/>
          <a:p>
            <a:pPr marL="457200" lvl="0" indent="-320675" algn="just" rtl="0">
              <a:lnSpc>
                <a:spcPct val="115000"/>
              </a:lnSpc>
              <a:spcBef>
                <a:spcPts val="0"/>
              </a:spcBef>
              <a:spcAft>
                <a:spcPts val="0"/>
              </a:spcAft>
              <a:buSzPts val="1450"/>
              <a:buChar char="●"/>
            </a:pPr>
            <a:r>
              <a:rPr lang="en" sz="1450" dirty="0">
                <a:highlight>
                  <a:srgbClr val="F2F2F2"/>
                </a:highlight>
              </a:rPr>
              <a:t>There is an existing career fair system in ucsc and it can only upload the Cv and companies can post the advertisement and it only allows registration for both student and company.</a:t>
            </a:r>
            <a:endParaRPr sz="1450" dirty="0">
              <a:highlight>
                <a:srgbClr val="F2F2F2"/>
              </a:highlight>
            </a:endParaRPr>
          </a:p>
          <a:p>
            <a:pPr marL="457200" lvl="0" indent="-320675" algn="just" rtl="0">
              <a:lnSpc>
                <a:spcPct val="115000"/>
              </a:lnSpc>
              <a:spcBef>
                <a:spcPts val="0"/>
              </a:spcBef>
              <a:spcAft>
                <a:spcPts val="0"/>
              </a:spcAft>
              <a:buSzPts val="1450"/>
              <a:buChar char="●"/>
            </a:pPr>
            <a:r>
              <a:rPr lang="en" sz="1450" dirty="0">
                <a:highlight>
                  <a:srgbClr val="F2F2F2"/>
                </a:highlight>
              </a:rPr>
              <a:t>The career fair organized by the fourth-year students and PDC is one such activity that had a significant impact due to the banning of gatherings and social distancing. During the past few years, the career fair was done physically at UCSC in the presence of limited resources.</a:t>
            </a:r>
            <a:endParaRPr sz="1450" dirty="0">
              <a:highlight>
                <a:srgbClr val="F2F2F2"/>
              </a:highlight>
            </a:endParaRPr>
          </a:p>
          <a:p>
            <a:pPr marL="457200" lvl="0" indent="-320675" algn="just" rtl="0">
              <a:lnSpc>
                <a:spcPct val="115000"/>
              </a:lnSpc>
              <a:spcBef>
                <a:spcPts val="0"/>
              </a:spcBef>
              <a:spcAft>
                <a:spcPts val="0"/>
              </a:spcAft>
              <a:buSzPts val="1450"/>
              <a:buChar char="●"/>
            </a:pPr>
            <a:r>
              <a:rPr lang="en" sz="1450" dirty="0">
                <a:highlight>
                  <a:srgbClr val="F2F2F2"/>
                </a:highlight>
              </a:rPr>
              <a:t>However, due to the space limitations in the physical setting, a limited number of companies were given the opportunity to participate in the career fair as well.</a:t>
            </a:r>
            <a:endParaRPr sz="1450" dirty="0">
              <a:highlight>
                <a:srgbClr val="F2F2F2"/>
              </a:highlight>
            </a:endParaRPr>
          </a:p>
          <a:p>
            <a:pPr marL="457200" lvl="0" indent="-320675" algn="just" rtl="0">
              <a:lnSpc>
                <a:spcPct val="115000"/>
              </a:lnSpc>
              <a:spcBef>
                <a:spcPts val="0"/>
              </a:spcBef>
              <a:spcAft>
                <a:spcPts val="0"/>
              </a:spcAft>
              <a:buSzPts val="1450"/>
              <a:buChar char="●"/>
            </a:pPr>
            <a:r>
              <a:rPr lang="en" sz="1450" dirty="0">
                <a:highlight>
                  <a:srgbClr val="F2F2F2"/>
                </a:highlight>
              </a:rPr>
              <a:t>Conducting a virtual career fair is the best solution in the current context.</a:t>
            </a:r>
            <a:endParaRPr sz="1450" dirty="0">
              <a:highlight>
                <a:srgbClr val="F2F2F2"/>
              </a:highlight>
            </a:endParaRPr>
          </a:p>
          <a:p>
            <a:pPr marL="457200" lvl="0" indent="-320675" algn="just" rtl="0">
              <a:lnSpc>
                <a:spcPct val="115000"/>
              </a:lnSpc>
              <a:spcBef>
                <a:spcPts val="0"/>
              </a:spcBef>
              <a:spcAft>
                <a:spcPts val="0"/>
              </a:spcAft>
              <a:buSzPts val="1450"/>
              <a:buChar char="●"/>
            </a:pPr>
            <a:r>
              <a:rPr lang="en" sz="1450" dirty="0">
                <a:highlight>
                  <a:srgbClr val="F2F2F2"/>
                </a:highlight>
              </a:rPr>
              <a:t>This will also address the issue of limiting the number of participants including both candidates and companies in the physical setting. Our solution to this problem is developing a complete software system connecting PDC, IT companies, graduates, and the final year undergraduates to virtually handle the UCSC career fair program.</a:t>
            </a:r>
            <a:endParaRPr sz="1450" dirty="0">
              <a:highlight>
                <a:srgbClr val="F2F2F2"/>
              </a:highlight>
            </a:endParaRPr>
          </a:p>
          <a:p>
            <a:pPr marL="0" lvl="0" indent="0" algn="just" rtl="0">
              <a:spcBef>
                <a:spcPts val="0"/>
              </a:spcBef>
              <a:spcAft>
                <a:spcPts val="0"/>
              </a:spcAft>
              <a:buNone/>
            </a:pPr>
            <a:endParaRPr sz="1450" dirty="0">
              <a:highlight>
                <a:srgbClr val="F2F2F2"/>
              </a:highlight>
            </a:endParaRPr>
          </a:p>
        </p:txBody>
      </p:sp>
      <p:sp>
        <p:nvSpPr>
          <p:cNvPr id="114" name="Google Shape;114;p17"/>
          <p:cNvSpPr txBox="1">
            <a:spLocks noGrp="1"/>
          </p:cNvSpPr>
          <p:nvPr>
            <p:ph type="sldNum" idx="12"/>
          </p:nvPr>
        </p:nvSpPr>
        <p:spPr>
          <a:xfrm>
            <a:off x="8167250" y="6396650"/>
            <a:ext cx="976800" cy="461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000">
                <a:solidFill>
                  <a:schemeClr val="accent1"/>
                </a:solidFill>
                <a:latin typeface="Lato"/>
                <a:ea typeface="Lato"/>
                <a:cs typeface="Lato"/>
                <a:sym typeface="Lato"/>
              </a:rPr>
              <a:t>5</a:t>
            </a:fld>
            <a:endParaRPr sz="1000">
              <a:solidFill>
                <a:schemeClr val="accent1"/>
              </a:solidFill>
              <a:latin typeface="Lato"/>
              <a:ea typeface="Lato"/>
              <a:cs typeface="Lato"/>
              <a:sym typeface="Lato"/>
            </a:endParaRPr>
          </a:p>
        </p:txBody>
      </p:sp>
      <p:sp>
        <p:nvSpPr>
          <p:cNvPr id="5" name="TextBox 4">
            <a:extLst>
              <a:ext uri="{FF2B5EF4-FFF2-40B4-BE49-F238E27FC236}">
                <a16:creationId xmlns:a16="http://schemas.microsoft.com/office/drawing/2014/main" id="{4356ED9C-C42A-402E-BBD3-130A11146446}"/>
              </a:ext>
            </a:extLst>
          </p:cNvPr>
          <p:cNvSpPr txBox="1"/>
          <p:nvPr/>
        </p:nvSpPr>
        <p:spPr>
          <a:xfrm>
            <a:off x="8147790" y="190917"/>
            <a:ext cx="863688" cy="307777"/>
          </a:xfrm>
          <a:prstGeom prst="rect">
            <a:avLst/>
          </a:prstGeom>
          <a:noFill/>
        </p:spPr>
        <p:txBody>
          <a:bodyPr wrap="square" rtlCol="0">
            <a:spAutoFit/>
          </a:bodyPr>
          <a:lstStyle/>
          <a:p>
            <a:r>
              <a:rPr lang="en-US" b="1" dirty="0"/>
              <a:t>G25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844200" y="673133"/>
            <a:ext cx="7688700" cy="94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200" dirty="0"/>
              <a:t>Goals &amp; Objectives:</a:t>
            </a:r>
            <a:endParaRPr sz="4200" dirty="0"/>
          </a:p>
        </p:txBody>
      </p:sp>
      <p:sp>
        <p:nvSpPr>
          <p:cNvPr id="120" name="Google Shape;120;p18"/>
          <p:cNvSpPr txBox="1">
            <a:spLocks noGrp="1"/>
          </p:cNvSpPr>
          <p:nvPr>
            <p:ph type="body" idx="1"/>
          </p:nvPr>
        </p:nvSpPr>
        <p:spPr>
          <a:xfrm>
            <a:off x="727650" y="2201478"/>
            <a:ext cx="7688700" cy="4034400"/>
          </a:xfrm>
          <a:prstGeom prst="rect">
            <a:avLst/>
          </a:prstGeom>
        </p:spPr>
        <p:txBody>
          <a:bodyPr spcFirstLastPara="1" wrap="square" lIns="91425" tIns="91425" rIns="91425" bIns="91425" anchor="t" anchorCtr="0">
            <a:normAutofit fontScale="32500" lnSpcReduction="20000"/>
          </a:bodyPr>
          <a:lstStyle/>
          <a:p>
            <a:pPr marL="0" lvl="0" indent="0" algn="l" rtl="0">
              <a:spcBef>
                <a:spcPts val="0"/>
              </a:spcBef>
              <a:spcAft>
                <a:spcPts val="0"/>
              </a:spcAft>
              <a:buNone/>
            </a:pPr>
            <a:r>
              <a:rPr lang="en" sz="8725" b="1" u="sng" dirty="0">
                <a:latin typeface="Times New Roman"/>
                <a:ea typeface="Times New Roman"/>
                <a:cs typeface="Times New Roman"/>
                <a:sym typeface="Times New Roman"/>
              </a:rPr>
              <a:t>Goals</a:t>
            </a:r>
            <a:endParaRPr sz="8725" b="1" u="sng" dirty="0">
              <a:latin typeface="Times New Roman"/>
              <a:ea typeface="Times New Roman"/>
              <a:cs typeface="Times New Roman"/>
              <a:sym typeface="Times New Roman"/>
            </a:endParaRPr>
          </a:p>
          <a:p>
            <a:pPr marL="0" lvl="0" indent="0" algn="l" rtl="0">
              <a:spcBef>
                <a:spcPts val="1200"/>
              </a:spcBef>
              <a:spcAft>
                <a:spcPts val="0"/>
              </a:spcAft>
              <a:buNone/>
            </a:pPr>
            <a:endParaRPr sz="2000" b="1" u="sng" dirty="0">
              <a:latin typeface="Times New Roman"/>
              <a:ea typeface="Times New Roman"/>
              <a:cs typeface="Times New Roman"/>
              <a:sym typeface="Times New Roman"/>
            </a:endParaRPr>
          </a:p>
          <a:p>
            <a:pPr marL="457200" lvl="0" indent="-341275" algn="just" rtl="0">
              <a:spcBef>
                <a:spcPts val="1200"/>
              </a:spcBef>
              <a:spcAft>
                <a:spcPts val="0"/>
              </a:spcAft>
              <a:buSzPct val="100000"/>
              <a:buFont typeface="Arial"/>
              <a:buChar char="●"/>
            </a:pPr>
            <a:r>
              <a:rPr lang="en" sz="5459" b="1" dirty="0">
                <a:latin typeface="Arial"/>
                <a:ea typeface="Arial"/>
                <a:cs typeface="Arial"/>
                <a:sym typeface="Arial"/>
              </a:rPr>
              <a:t>make a platform where virtual career fairs can be organized and conducted amidst the current situation in the country while adhering to physical distancing. </a:t>
            </a:r>
            <a:endParaRPr sz="5459" b="1" dirty="0">
              <a:latin typeface="Arial"/>
              <a:ea typeface="Arial"/>
              <a:cs typeface="Arial"/>
              <a:sym typeface="Arial"/>
            </a:endParaRPr>
          </a:p>
          <a:p>
            <a:pPr marL="0" lvl="0" indent="0" algn="just" rtl="0">
              <a:spcBef>
                <a:spcPts val="1200"/>
              </a:spcBef>
              <a:spcAft>
                <a:spcPts val="0"/>
              </a:spcAft>
              <a:buNone/>
            </a:pPr>
            <a:endParaRPr sz="5459" b="1" dirty="0">
              <a:latin typeface="Arial"/>
              <a:ea typeface="Arial"/>
              <a:cs typeface="Arial"/>
              <a:sym typeface="Arial"/>
            </a:endParaRPr>
          </a:p>
          <a:p>
            <a:pPr marL="457200" lvl="0" indent="-341275" algn="just" rtl="0">
              <a:spcBef>
                <a:spcPts val="1200"/>
              </a:spcBef>
              <a:spcAft>
                <a:spcPts val="0"/>
              </a:spcAft>
              <a:buSzPct val="100000"/>
              <a:buFont typeface="Arial"/>
              <a:buChar char="●"/>
            </a:pPr>
            <a:r>
              <a:rPr lang="en" sz="5459" b="1" dirty="0">
                <a:latin typeface="Arial"/>
                <a:ea typeface="Arial"/>
                <a:cs typeface="Arial"/>
                <a:sym typeface="Arial"/>
              </a:rPr>
              <a:t>The virtual nature will also allow a broader community, both companies, and candidates to participate in the event without any significant restrictions. </a:t>
            </a:r>
            <a:endParaRPr sz="5459" b="1" dirty="0">
              <a:latin typeface="Arial"/>
              <a:ea typeface="Arial"/>
              <a:cs typeface="Arial"/>
              <a:sym typeface="Arial"/>
            </a:endParaRPr>
          </a:p>
          <a:p>
            <a:pPr marL="0" lvl="0" indent="0" algn="l" rtl="0">
              <a:spcBef>
                <a:spcPts val="1200"/>
              </a:spcBef>
              <a:spcAft>
                <a:spcPts val="0"/>
              </a:spcAft>
              <a:buNone/>
            </a:pPr>
            <a:endParaRPr sz="1883" b="1" u="sng" dirty="0">
              <a:latin typeface="Arial"/>
              <a:ea typeface="Arial"/>
              <a:cs typeface="Arial"/>
              <a:sym typeface="Arial"/>
            </a:endParaRPr>
          </a:p>
          <a:p>
            <a:pPr marL="0" lvl="0" indent="0" algn="l" rtl="0">
              <a:spcBef>
                <a:spcPts val="1200"/>
              </a:spcBef>
              <a:spcAft>
                <a:spcPts val="1200"/>
              </a:spcAft>
              <a:buNone/>
            </a:pPr>
            <a:endParaRPr sz="1883" b="1" u="sng" dirty="0">
              <a:latin typeface="Arial"/>
              <a:ea typeface="Arial"/>
              <a:cs typeface="Arial"/>
              <a:sym typeface="Arial"/>
            </a:endParaRPr>
          </a:p>
        </p:txBody>
      </p:sp>
      <p:sp>
        <p:nvSpPr>
          <p:cNvPr id="121" name="Google Shape;121;p18"/>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000">
                <a:solidFill>
                  <a:schemeClr val="accent1"/>
                </a:solidFill>
                <a:latin typeface="Lato"/>
                <a:ea typeface="Lato"/>
                <a:cs typeface="Lato"/>
                <a:sym typeface="Lato"/>
              </a:rPr>
              <a:t>6</a:t>
            </a:fld>
            <a:endParaRPr sz="1000">
              <a:solidFill>
                <a:schemeClr val="accent1"/>
              </a:solidFill>
              <a:latin typeface="Lato"/>
              <a:ea typeface="Lato"/>
              <a:cs typeface="Lato"/>
              <a:sym typeface="Lato"/>
            </a:endParaRPr>
          </a:p>
        </p:txBody>
      </p:sp>
      <p:sp>
        <p:nvSpPr>
          <p:cNvPr id="5" name="TextBox 4">
            <a:extLst>
              <a:ext uri="{FF2B5EF4-FFF2-40B4-BE49-F238E27FC236}">
                <a16:creationId xmlns:a16="http://schemas.microsoft.com/office/drawing/2014/main" id="{BCEE55AB-2ECB-4C38-A41B-98FF60557412}"/>
              </a:ext>
            </a:extLst>
          </p:cNvPr>
          <p:cNvSpPr txBox="1"/>
          <p:nvPr/>
        </p:nvSpPr>
        <p:spPr>
          <a:xfrm>
            <a:off x="8147790" y="190917"/>
            <a:ext cx="863688" cy="307777"/>
          </a:xfrm>
          <a:prstGeom prst="rect">
            <a:avLst/>
          </a:prstGeom>
          <a:noFill/>
        </p:spPr>
        <p:txBody>
          <a:bodyPr wrap="square" rtlCol="0">
            <a:spAutoFit/>
          </a:bodyPr>
          <a:lstStyle/>
          <a:p>
            <a:r>
              <a:rPr lang="en-US" b="1" dirty="0"/>
              <a:t>G25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729450" y="1758200"/>
            <a:ext cx="7688700" cy="713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1883" u="sng">
                <a:solidFill>
                  <a:schemeClr val="accent1"/>
                </a:solidFill>
                <a:latin typeface="Arial"/>
                <a:ea typeface="Arial"/>
                <a:cs typeface="Arial"/>
                <a:sym typeface="Arial"/>
              </a:rPr>
              <a:t>Objectives</a:t>
            </a:r>
            <a:endParaRPr/>
          </a:p>
        </p:txBody>
      </p:sp>
      <p:sp>
        <p:nvSpPr>
          <p:cNvPr id="127" name="Google Shape;127;p19"/>
          <p:cNvSpPr txBox="1">
            <a:spLocks noGrp="1"/>
          </p:cNvSpPr>
          <p:nvPr>
            <p:ph type="body" idx="1"/>
          </p:nvPr>
        </p:nvSpPr>
        <p:spPr>
          <a:xfrm>
            <a:off x="729450" y="2771833"/>
            <a:ext cx="7688700" cy="3014700"/>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Char char="●"/>
            </a:pPr>
            <a:r>
              <a:rPr lang="en" sz="1600" dirty="0"/>
              <a:t>Connect all stakeholders, including companies, PDC, final year undergraduates, and graduates, </a:t>
            </a:r>
            <a:endParaRPr sz="1600" dirty="0"/>
          </a:p>
          <a:p>
            <a:pPr marL="457200" lvl="0" indent="-311150" algn="just" rtl="0">
              <a:spcBef>
                <a:spcPts val="0"/>
              </a:spcBef>
              <a:spcAft>
                <a:spcPts val="0"/>
              </a:spcAft>
              <a:buSzPts val="1300"/>
              <a:buChar char="●"/>
            </a:pPr>
            <a:r>
              <a:rPr lang="en" sz="1600" dirty="0"/>
              <a:t>handle candidate and company registration,</a:t>
            </a:r>
            <a:endParaRPr sz="1600" dirty="0"/>
          </a:p>
          <a:p>
            <a:pPr marL="457200" lvl="0" indent="-311150" algn="just" rtl="0">
              <a:spcBef>
                <a:spcPts val="0"/>
              </a:spcBef>
              <a:spcAft>
                <a:spcPts val="0"/>
              </a:spcAft>
              <a:buSzPts val="1300"/>
              <a:buChar char="●"/>
            </a:pPr>
            <a:r>
              <a:rPr lang="en" sz="1600" dirty="0"/>
              <a:t>Facilitate the graduates and the final year undergraduates of UCSC to submit CVs, receive information relevant   to job vacancies, and apply for related job vacancies, </a:t>
            </a:r>
            <a:endParaRPr sz="1600" dirty="0"/>
          </a:p>
          <a:p>
            <a:pPr marL="457200" lvl="0" indent="-311150" algn="just" rtl="0">
              <a:spcBef>
                <a:spcPts val="0"/>
              </a:spcBef>
              <a:spcAft>
                <a:spcPts val="0"/>
              </a:spcAft>
              <a:buSzPts val="1300"/>
              <a:buChar char="●"/>
            </a:pPr>
            <a:r>
              <a:rPr lang="en" sz="1600" dirty="0"/>
              <a:t>CV shortlisting and facilitate companies to schedule and conduct career interviews during a specific period (Career Week), </a:t>
            </a:r>
            <a:endParaRPr sz="1600" dirty="0"/>
          </a:p>
          <a:p>
            <a:pPr marL="457200" lvl="0" indent="-311150" algn="just" rtl="0">
              <a:spcBef>
                <a:spcPts val="0"/>
              </a:spcBef>
              <a:spcAft>
                <a:spcPts val="0"/>
              </a:spcAft>
              <a:buSzPts val="1300"/>
              <a:buChar char="●"/>
            </a:pPr>
            <a:r>
              <a:rPr lang="en" sz="1600" dirty="0"/>
              <a:t>Generate numerous reports required by PDC for decision-making purposes and increase the traceability within the whole process. </a:t>
            </a:r>
            <a:endParaRPr sz="1600" dirty="0"/>
          </a:p>
        </p:txBody>
      </p:sp>
      <p:sp>
        <p:nvSpPr>
          <p:cNvPr id="128" name="Google Shape;128;p19"/>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000">
                <a:solidFill>
                  <a:schemeClr val="accent1"/>
                </a:solidFill>
                <a:latin typeface="Lato"/>
                <a:ea typeface="Lato"/>
                <a:cs typeface="Lato"/>
                <a:sym typeface="Lato"/>
              </a:rPr>
              <a:t>7</a:t>
            </a:fld>
            <a:endParaRPr sz="1000">
              <a:solidFill>
                <a:schemeClr val="accent1"/>
              </a:solidFill>
              <a:latin typeface="Lato"/>
              <a:ea typeface="Lato"/>
              <a:cs typeface="Lato"/>
              <a:sym typeface="Lato"/>
            </a:endParaRPr>
          </a:p>
        </p:txBody>
      </p:sp>
      <p:sp>
        <p:nvSpPr>
          <p:cNvPr id="5" name="TextBox 4">
            <a:extLst>
              <a:ext uri="{FF2B5EF4-FFF2-40B4-BE49-F238E27FC236}">
                <a16:creationId xmlns:a16="http://schemas.microsoft.com/office/drawing/2014/main" id="{1845254E-83B1-4214-8ADA-0295D307EEE1}"/>
              </a:ext>
            </a:extLst>
          </p:cNvPr>
          <p:cNvSpPr txBox="1"/>
          <p:nvPr/>
        </p:nvSpPr>
        <p:spPr>
          <a:xfrm>
            <a:off x="8147790" y="190917"/>
            <a:ext cx="863688" cy="307777"/>
          </a:xfrm>
          <a:prstGeom prst="rect">
            <a:avLst/>
          </a:prstGeom>
          <a:noFill/>
        </p:spPr>
        <p:txBody>
          <a:bodyPr wrap="square" rtlCol="0">
            <a:spAutoFit/>
          </a:bodyPr>
          <a:lstStyle/>
          <a:p>
            <a:r>
              <a:rPr lang="en-US" b="1" dirty="0"/>
              <a:t>G25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812925" y="603600"/>
            <a:ext cx="7688700"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240"/>
              <a:t>Project Scope:</a:t>
            </a:r>
            <a:endParaRPr sz="4240"/>
          </a:p>
        </p:txBody>
      </p:sp>
      <p:sp>
        <p:nvSpPr>
          <p:cNvPr id="134" name="Google Shape;134;p20"/>
          <p:cNvSpPr txBox="1">
            <a:spLocks noGrp="1"/>
          </p:cNvSpPr>
          <p:nvPr>
            <p:ph type="body" idx="1"/>
          </p:nvPr>
        </p:nvSpPr>
        <p:spPr>
          <a:xfrm>
            <a:off x="729450" y="2771833"/>
            <a:ext cx="7688700" cy="3014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endParaRPr sz="1800" i="1" u="sng" dirty="0"/>
          </a:p>
        </p:txBody>
      </p:sp>
      <p:sp>
        <p:nvSpPr>
          <p:cNvPr id="135" name="Google Shape;135;p20"/>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000">
                <a:solidFill>
                  <a:schemeClr val="accent1"/>
                </a:solidFill>
                <a:latin typeface="Lato"/>
                <a:ea typeface="Lato"/>
                <a:cs typeface="Lato"/>
                <a:sym typeface="Lato"/>
              </a:rPr>
              <a:t>8</a:t>
            </a:fld>
            <a:endParaRPr sz="1000">
              <a:solidFill>
                <a:schemeClr val="accent1"/>
              </a:solidFill>
              <a:latin typeface="Lato"/>
              <a:ea typeface="Lato"/>
              <a:cs typeface="Lato"/>
              <a:sym typeface="Lato"/>
            </a:endParaRPr>
          </a:p>
        </p:txBody>
      </p:sp>
      <p:sp>
        <p:nvSpPr>
          <p:cNvPr id="5" name="TextBox 4">
            <a:extLst>
              <a:ext uri="{FF2B5EF4-FFF2-40B4-BE49-F238E27FC236}">
                <a16:creationId xmlns:a16="http://schemas.microsoft.com/office/drawing/2014/main" id="{912CAD6E-984F-49E1-B4DE-85CFC7A04C3D}"/>
              </a:ext>
            </a:extLst>
          </p:cNvPr>
          <p:cNvSpPr txBox="1"/>
          <p:nvPr/>
        </p:nvSpPr>
        <p:spPr>
          <a:xfrm>
            <a:off x="8147790" y="190917"/>
            <a:ext cx="863688" cy="307777"/>
          </a:xfrm>
          <a:prstGeom prst="rect">
            <a:avLst/>
          </a:prstGeom>
          <a:noFill/>
        </p:spPr>
        <p:txBody>
          <a:bodyPr wrap="square" rtlCol="0">
            <a:spAutoFit/>
          </a:bodyPr>
          <a:lstStyle/>
          <a:p>
            <a:r>
              <a:rPr lang="en-US" b="1" dirty="0"/>
              <a:t>G25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body" idx="1"/>
          </p:nvPr>
        </p:nvSpPr>
        <p:spPr>
          <a:xfrm>
            <a:off x="748650" y="1571674"/>
            <a:ext cx="7646700" cy="34575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523"/>
              <a:buNone/>
            </a:pPr>
            <a:r>
              <a:rPr lang="en" sz="1917"/>
              <a:t>We are planning to provide these functionalities through the system,</a:t>
            </a:r>
            <a:endParaRPr sz="1917"/>
          </a:p>
          <a:p>
            <a:pPr marL="0" lvl="0" indent="0" algn="l" rtl="0">
              <a:lnSpc>
                <a:spcPct val="95000"/>
              </a:lnSpc>
              <a:spcBef>
                <a:spcPts val="1200"/>
              </a:spcBef>
              <a:spcAft>
                <a:spcPts val="0"/>
              </a:spcAft>
              <a:buSzPts val="523"/>
              <a:buNone/>
            </a:pPr>
            <a:r>
              <a:rPr lang="en" sz="1917"/>
              <a:t>● Company Registration</a:t>
            </a:r>
            <a:endParaRPr sz="1917"/>
          </a:p>
          <a:p>
            <a:pPr marL="0" lvl="0" indent="0" algn="l" rtl="0">
              <a:lnSpc>
                <a:spcPct val="95000"/>
              </a:lnSpc>
              <a:spcBef>
                <a:spcPts val="1200"/>
              </a:spcBef>
              <a:spcAft>
                <a:spcPts val="0"/>
              </a:spcAft>
              <a:buSzPts val="523"/>
              <a:buNone/>
            </a:pPr>
            <a:r>
              <a:rPr lang="en" sz="1917"/>
              <a:t>● Student Registration</a:t>
            </a:r>
            <a:endParaRPr sz="1917"/>
          </a:p>
          <a:p>
            <a:pPr marL="0" lvl="0" indent="0" algn="l" rtl="0">
              <a:lnSpc>
                <a:spcPct val="95000"/>
              </a:lnSpc>
              <a:spcBef>
                <a:spcPts val="1200"/>
              </a:spcBef>
              <a:spcAft>
                <a:spcPts val="0"/>
              </a:spcAft>
              <a:buSzPts val="523"/>
              <a:buNone/>
            </a:pPr>
            <a:r>
              <a:rPr lang="en" sz="1917"/>
              <a:t>● Collecting vacancy advertisement from registered companies</a:t>
            </a:r>
            <a:endParaRPr sz="1917"/>
          </a:p>
          <a:p>
            <a:pPr marL="0" lvl="0" indent="0" algn="l" rtl="0">
              <a:lnSpc>
                <a:spcPct val="95000"/>
              </a:lnSpc>
              <a:spcBef>
                <a:spcPts val="1200"/>
              </a:spcBef>
              <a:spcAft>
                <a:spcPts val="0"/>
              </a:spcAft>
              <a:buSzPts val="523"/>
              <a:buNone/>
            </a:pPr>
            <a:r>
              <a:rPr lang="en" sz="1917"/>
              <a:t>● Sorting collected advertisements according to the job role</a:t>
            </a:r>
            <a:endParaRPr sz="1917"/>
          </a:p>
          <a:p>
            <a:pPr marL="0" lvl="0" indent="0" algn="l" rtl="0">
              <a:lnSpc>
                <a:spcPct val="95000"/>
              </a:lnSpc>
              <a:spcBef>
                <a:spcPts val="1200"/>
              </a:spcBef>
              <a:spcAft>
                <a:spcPts val="0"/>
              </a:spcAft>
              <a:buSzPts val="523"/>
              <a:buNone/>
            </a:pPr>
            <a:r>
              <a:rPr lang="en" sz="1917"/>
              <a:t>● Allow students to upload their CVs according to their preferences</a:t>
            </a:r>
            <a:endParaRPr sz="1917"/>
          </a:p>
          <a:p>
            <a:pPr marL="0" lvl="0" indent="0" algn="l" rtl="0">
              <a:lnSpc>
                <a:spcPct val="95000"/>
              </a:lnSpc>
              <a:spcBef>
                <a:spcPts val="1200"/>
              </a:spcBef>
              <a:spcAft>
                <a:spcPts val="0"/>
              </a:spcAft>
              <a:buSzPts val="523"/>
              <a:buNone/>
            </a:pPr>
            <a:r>
              <a:rPr lang="en" sz="1917"/>
              <a:t>● Update about current status on job vacancies.</a:t>
            </a:r>
            <a:endParaRPr sz="1917"/>
          </a:p>
          <a:p>
            <a:pPr marL="0" lvl="0" indent="0" algn="l" rtl="0">
              <a:lnSpc>
                <a:spcPct val="95000"/>
              </a:lnSpc>
              <a:spcBef>
                <a:spcPts val="1200"/>
              </a:spcBef>
              <a:spcAft>
                <a:spcPts val="0"/>
              </a:spcAft>
              <a:buSzPts val="523"/>
              <a:buNone/>
            </a:pPr>
            <a:r>
              <a:rPr lang="en" sz="1917"/>
              <a:t>● Update about current status on each student's availability.</a:t>
            </a:r>
            <a:endParaRPr sz="1917"/>
          </a:p>
          <a:p>
            <a:pPr marL="0" lvl="0" indent="0" algn="l" rtl="0">
              <a:lnSpc>
                <a:spcPct val="95000"/>
              </a:lnSpc>
              <a:spcBef>
                <a:spcPts val="1200"/>
              </a:spcBef>
              <a:spcAft>
                <a:spcPts val="0"/>
              </a:spcAft>
              <a:buSzPts val="523"/>
              <a:buNone/>
            </a:pPr>
            <a:r>
              <a:rPr lang="en" sz="1917"/>
              <a:t>● Create reports about each process</a:t>
            </a:r>
            <a:endParaRPr sz="1917"/>
          </a:p>
          <a:p>
            <a:pPr marL="0" lvl="0" indent="0" algn="l" rtl="0">
              <a:lnSpc>
                <a:spcPct val="95000"/>
              </a:lnSpc>
              <a:spcBef>
                <a:spcPts val="1200"/>
              </a:spcBef>
              <a:spcAft>
                <a:spcPts val="0"/>
              </a:spcAft>
              <a:buSzPts val="523"/>
              <a:buNone/>
            </a:pPr>
            <a:r>
              <a:rPr lang="en" sz="1917"/>
              <a:t>● Make notifications about interviews.</a:t>
            </a:r>
            <a:endParaRPr sz="1917"/>
          </a:p>
          <a:p>
            <a:pPr marL="0" lvl="0" indent="0" algn="l" rtl="0">
              <a:lnSpc>
                <a:spcPct val="95000"/>
              </a:lnSpc>
              <a:spcBef>
                <a:spcPts val="1200"/>
              </a:spcBef>
              <a:spcAft>
                <a:spcPts val="1200"/>
              </a:spcAft>
              <a:buSzPts val="523"/>
              <a:buNone/>
            </a:pPr>
            <a:endParaRPr sz="917"/>
          </a:p>
        </p:txBody>
      </p:sp>
      <p:sp>
        <p:nvSpPr>
          <p:cNvPr id="141" name="Google Shape;141;p21"/>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
        <p:nvSpPr>
          <p:cNvPr id="4" name="TextBox 3">
            <a:extLst>
              <a:ext uri="{FF2B5EF4-FFF2-40B4-BE49-F238E27FC236}">
                <a16:creationId xmlns:a16="http://schemas.microsoft.com/office/drawing/2014/main" id="{96B718DD-5D34-4B40-B547-22ED87C9CA2B}"/>
              </a:ext>
            </a:extLst>
          </p:cNvPr>
          <p:cNvSpPr txBox="1"/>
          <p:nvPr/>
        </p:nvSpPr>
        <p:spPr>
          <a:xfrm>
            <a:off x="8147790" y="190917"/>
            <a:ext cx="863688" cy="307777"/>
          </a:xfrm>
          <a:prstGeom prst="rect">
            <a:avLst/>
          </a:prstGeom>
          <a:noFill/>
        </p:spPr>
        <p:txBody>
          <a:bodyPr wrap="square" rtlCol="0">
            <a:spAutoFit/>
          </a:bodyPr>
          <a:lstStyle/>
          <a:p>
            <a:r>
              <a:rPr lang="en-US" b="1" dirty="0"/>
              <a:t>G25</a:t>
            </a: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164</TotalTime>
  <Words>798</Words>
  <Application>Microsoft Office PowerPoint</Application>
  <PresentationFormat>On-screen Show (4:3)</PresentationFormat>
  <Paragraphs>138</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Open Sans</vt:lpstr>
      <vt:lpstr>Roboto</vt:lpstr>
      <vt:lpstr>Raleway</vt:lpstr>
      <vt:lpstr>Arial</vt:lpstr>
      <vt:lpstr>Lato</vt:lpstr>
      <vt:lpstr>Times New Roman</vt:lpstr>
      <vt:lpstr>Streamline</vt:lpstr>
      <vt:lpstr>SCS 3214 Group Project II Group 25</vt:lpstr>
      <vt:lpstr>UCSC Virtual Career Fair Management  System</vt:lpstr>
      <vt:lpstr>Our Team</vt:lpstr>
      <vt:lpstr>Introduction: </vt:lpstr>
      <vt:lpstr>Problem definition:</vt:lpstr>
      <vt:lpstr>Goals &amp; Objectives:</vt:lpstr>
      <vt:lpstr>Objectives</vt:lpstr>
      <vt:lpstr>Project Scope:</vt:lpstr>
      <vt:lpstr>PowerPoint Presentation</vt:lpstr>
      <vt:lpstr>Quality Attributes</vt:lpstr>
      <vt:lpstr>Proposed Technologies</vt:lpstr>
      <vt:lpstr>Feasibility study:</vt:lpstr>
      <vt:lpstr>PowerPoint Presentation</vt:lpstr>
      <vt:lpstr>PowerPoint Presentation</vt:lpstr>
      <vt:lpstr>Time Estimation:</vt:lpstr>
      <vt:lpstr>PowerPoint Presentation</vt:lpstr>
      <vt:lpstr>PowerPoint Presentation</vt:lpstr>
      <vt:lpstr>System Actors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SCS 3214 Group Project II Group 25</dc:title>
  <cp:lastModifiedBy>PASINDU CHANUSHA</cp:lastModifiedBy>
  <cp:revision>5</cp:revision>
  <dcterms:modified xsi:type="dcterms:W3CDTF">2021-06-06T16:09:39Z</dcterms:modified>
</cp:coreProperties>
</file>