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0" r:id="rId8"/>
    <p:sldId id="265" r:id="rId9"/>
    <p:sldId id="267" r:id="rId10"/>
    <p:sldId id="266" r:id="rId11"/>
    <p:sldId id="269" r:id="rId12"/>
    <p:sldId id="268" r:id="rId13"/>
    <p:sldId id="261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4" autoAdjust="0"/>
  </p:normalViewPr>
  <p:slideViewPr>
    <p:cSldViewPr snapToGrid="0" snapToObjects="1">
      <p:cViewPr varScale="1">
        <p:scale>
          <a:sx n="83" d="100"/>
          <a:sy n="83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ssajin:Desktop:Work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ssajin:Desktop:Work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ssajin:Desktop:Workbook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ssajin:Desktop:saji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:Users:ssajin:Desktop:B.%20Tech.%20Project:First%20Report%20and%20Evaluation:Workboo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7.0938429571303599E-2"/>
          <c:y val="5.8132298680056323E-2"/>
          <c:w val="0.90845942694663195"/>
          <c:h val="0.74412739168473507"/>
        </c:manualLayout>
      </c:layout>
      <c:scatterChart>
        <c:scatterStyle val="smoothMarker"/>
        <c:ser>
          <c:idx val="0"/>
          <c:order val="0"/>
          <c:tx>
            <c:v>Experimental Calibration</c:v>
          </c:tx>
          <c:xVal>
            <c:numRef>
              <c:f>#REF!</c:f>
              <c:numCache>
                <c:formatCode>General</c:formatCode>
                <c:ptCount val="16"/>
                <c:pt idx="0">
                  <c:v>-3.6692578019625513E-2</c:v>
                </c:pt>
                <c:pt idx="1">
                  <c:v>0.40227236221573404</c:v>
                </c:pt>
                <c:pt idx="2">
                  <c:v>0.62291353272537109</c:v>
                </c:pt>
                <c:pt idx="3">
                  <c:v>0.846968904804006</c:v>
                </c:pt>
                <c:pt idx="4">
                  <c:v>1.0675239902548588</c:v>
                </c:pt>
                <c:pt idx="5">
                  <c:v>1.2874661588626528</c:v>
                </c:pt>
                <c:pt idx="6">
                  <c:v>1.5055579711375842</c:v>
                </c:pt>
                <c:pt idx="7">
                  <c:v>1.7297291630386871</c:v>
                </c:pt>
                <c:pt idx="8">
                  <c:v>1.9506630184319609</c:v>
                </c:pt>
                <c:pt idx="9">
                  <c:v>2.1570970739600872</c:v>
                </c:pt>
                <c:pt idx="10">
                  <c:v>2.3760419092944356</c:v>
                </c:pt>
                <c:pt idx="11">
                  <c:v>2.6382795463138597</c:v>
                </c:pt>
                <c:pt idx="12">
                  <c:v>3.1066564128236056</c:v>
                </c:pt>
                <c:pt idx="13">
                  <c:v>3.5799630013549741</c:v>
                </c:pt>
                <c:pt idx="14">
                  <c:v>4.05188975525249</c:v>
                </c:pt>
                <c:pt idx="15">
                  <c:v>4.2645985732151246</c:v>
                </c:pt>
              </c:numCache>
            </c:numRef>
          </c:xVal>
          <c:yVal>
            <c:numRef>
              <c:f>#REF!</c:f>
              <c:numCache>
                <c:formatCode>General</c:formatCode>
                <c:ptCount val="16"/>
                <c:pt idx="0">
                  <c:v>0</c:v>
                </c:pt>
                <c:pt idx="1">
                  <c:v>2.2310128749999998</c:v>
                </c:pt>
                <c:pt idx="2">
                  <c:v>3.3538742999999998</c:v>
                </c:pt>
                <c:pt idx="3">
                  <c:v>4.4767357250000011</c:v>
                </c:pt>
                <c:pt idx="4">
                  <c:v>5.5995971499999966</c:v>
                </c:pt>
                <c:pt idx="5">
                  <c:v>6.7224585749999877</c:v>
                </c:pt>
                <c:pt idx="6">
                  <c:v>7.8453200000000001</c:v>
                </c:pt>
                <c:pt idx="7">
                  <c:v>8.9681814249999992</c:v>
                </c:pt>
                <c:pt idx="8">
                  <c:v>10.091042850000001</c:v>
                </c:pt>
                <c:pt idx="9">
                  <c:v>11.213904275000001</c:v>
                </c:pt>
                <c:pt idx="10">
                  <c:v>12.336765699999999</c:v>
                </c:pt>
                <c:pt idx="11">
                  <c:v>13.685180075000002</c:v>
                </c:pt>
                <c:pt idx="12">
                  <c:v>16.151552550000002</c:v>
                </c:pt>
                <c:pt idx="13">
                  <c:v>18.622828350000002</c:v>
                </c:pt>
                <c:pt idx="14">
                  <c:v>21.099007475000001</c:v>
                </c:pt>
                <c:pt idx="15">
                  <c:v>22.221868900000004</c:v>
                </c:pt>
              </c:numCache>
            </c:numRef>
          </c:yVal>
          <c:smooth val="1"/>
        </c:ser>
        <c:ser>
          <c:idx val="1"/>
          <c:order val="1"/>
          <c:tx>
            <c:v>Manufacturer's Calibration</c:v>
          </c:tx>
          <c:marker>
            <c:symbol val="none"/>
          </c:marker>
          <c:xVal>
            <c:numRef>
              <c:f>#REF!</c:f>
              <c:numCache>
                <c:formatCode>General</c:formatCode>
                <c:ptCount val="16"/>
                <c:pt idx="0">
                  <c:v>-3.6692578019625513E-2</c:v>
                </c:pt>
                <c:pt idx="1">
                  <c:v>0.40227236221573404</c:v>
                </c:pt>
                <c:pt idx="2">
                  <c:v>0.62291353272537109</c:v>
                </c:pt>
                <c:pt idx="3">
                  <c:v>0.846968904804006</c:v>
                </c:pt>
                <c:pt idx="4">
                  <c:v>1.0675239902548588</c:v>
                </c:pt>
                <c:pt idx="5">
                  <c:v>1.2874661588626528</c:v>
                </c:pt>
                <c:pt idx="6">
                  <c:v>1.5055579711375842</c:v>
                </c:pt>
                <c:pt idx="7">
                  <c:v>1.7297291630386871</c:v>
                </c:pt>
                <c:pt idx="8">
                  <c:v>1.9506630184319609</c:v>
                </c:pt>
                <c:pt idx="9">
                  <c:v>2.1570970739600872</c:v>
                </c:pt>
                <c:pt idx="10">
                  <c:v>2.3760419092944356</c:v>
                </c:pt>
                <c:pt idx="11">
                  <c:v>2.6382795463138597</c:v>
                </c:pt>
                <c:pt idx="12">
                  <c:v>3.1066564128236056</c:v>
                </c:pt>
                <c:pt idx="13">
                  <c:v>3.5799630013549741</c:v>
                </c:pt>
                <c:pt idx="14">
                  <c:v>4.05188975525249</c:v>
                </c:pt>
                <c:pt idx="15">
                  <c:v>4.2645985732151246</c:v>
                </c:pt>
              </c:numCache>
            </c:numRef>
          </c:xVal>
          <c:yVal>
            <c:numRef>
              <c:f>'Torque Calibration'!$D$3:$D$18</c:f>
              <c:numCache>
                <c:formatCode>General</c:formatCode>
                <c:ptCount val="16"/>
                <c:pt idx="0">
                  <c:v>0</c:v>
                </c:pt>
                <c:pt idx="1">
                  <c:v>2.1948247011768003</c:v>
                </c:pt>
                <c:pt idx="2">
                  <c:v>3.2980305537249825</c:v>
                </c:pt>
                <c:pt idx="3">
                  <c:v>4.4183074141181615</c:v>
                </c:pt>
                <c:pt idx="4">
                  <c:v>5.5210828413724196</c:v>
                </c:pt>
                <c:pt idx="5">
                  <c:v>6.6207936844113915</c:v>
                </c:pt>
                <c:pt idx="6">
                  <c:v>7.711252745786048</c:v>
                </c:pt>
                <c:pt idx="7">
                  <c:v>8.8321087052915477</c:v>
                </c:pt>
                <c:pt idx="8">
                  <c:v>9.936777982257933</c:v>
                </c:pt>
                <c:pt idx="9">
                  <c:v>10.968948259898561</c:v>
                </c:pt>
                <c:pt idx="10">
                  <c:v>12.063672436570331</c:v>
                </c:pt>
                <c:pt idx="11">
                  <c:v>13.37486062166743</c:v>
                </c:pt>
                <c:pt idx="12">
                  <c:v>15.716744954216169</c:v>
                </c:pt>
                <c:pt idx="13">
                  <c:v>18.083277896872996</c:v>
                </c:pt>
                <c:pt idx="14">
                  <c:v>20.442911666360569</c:v>
                </c:pt>
                <c:pt idx="15">
                  <c:v>21.50645575617375</c:v>
                </c:pt>
              </c:numCache>
            </c:numRef>
          </c:yVal>
          <c:smooth val="1"/>
        </c:ser>
        <c:dLbls/>
        <c:axId val="61715968"/>
        <c:axId val="61717888"/>
      </c:scatterChart>
      <c:valAx>
        <c:axId val="61715968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>
            <c:manualLayout>
              <c:xMode val="edge"/>
              <c:yMode val="edge"/>
              <c:x val="0.45533781714785709"/>
              <c:y val="0.84098729506637804"/>
            </c:manualLayout>
          </c:layout>
        </c:title>
        <c:numFmt formatCode="General" sourceLinked="1"/>
        <c:tickLblPos val="nextTo"/>
        <c:crossAx val="61717888"/>
        <c:crosses val="autoZero"/>
        <c:crossBetween val="midCat"/>
      </c:valAx>
      <c:valAx>
        <c:axId val="61717888"/>
        <c:scaling>
          <c:orientation val="minMax"/>
        </c:scaling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Torque (Nm)</a:t>
                </a:r>
              </a:p>
            </c:rich>
          </c:tx>
          <c:layout>
            <c:manualLayout>
              <c:xMode val="edge"/>
              <c:yMode val="edge"/>
              <c:x val="1.8594385738957303E-2"/>
              <c:y val="0.31619536688348704"/>
            </c:manualLayout>
          </c:layout>
        </c:title>
        <c:numFmt formatCode="General" sourceLinked="1"/>
        <c:tickLblPos val="nextTo"/>
        <c:crossAx val="61715968"/>
        <c:crosses val="autoZero"/>
        <c:crossBetween val="midCat"/>
      </c:valAx>
    </c:plotArea>
    <c:legend>
      <c:legendPos val="b"/>
      <c:layout/>
      <c:txPr>
        <a:bodyPr/>
        <a:lstStyle/>
        <a:p>
          <a:pPr>
            <a:defRPr sz="1800" b="1" i="0"/>
          </a:pPr>
          <a:endParaRPr lang="en-US"/>
        </a:p>
      </c:txPr>
    </c:legend>
    <c:plotVisOnly val="1"/>
    <c:dispBlanksAs val="span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/>
      <c:scatterChart>
        <c:scatterStyle val="smoothMarker"/>
        <c:ser>
          <c:idx val="0"/>
          <c:order val="0"/>
          <c:tx>
            <c:v>Port 1</c:v>
          </c:tx>
          <c:xVal>
            <c:numRef>
              <c:f>[1]Sheet1!$B$4:$B$12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[1]Sheet1!$C$4:$C$12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98009.059007647607</c:v>
                </c:pt>
                <c:pt idx="2">
                  <c:v>97937.928854881015</c:v>
                </c:pt>
                <c:pt idx="3">
                  <c:v>97807.134230345109</c:v>
                </c:pt>
                <c:pt idx="4">
                  <c:v>97644.316439387825</c:v>
                </c:pt>
                <c:pt idx="5">
                  <c:v>97427.08032529676</c:v>
                </c:pt>
                <c:pt idx="6">
                  <c:v>97189.949089162241</c:v>
                </c:pt>
                <c:pt idx="7">
                  <c:v>97024.859381446848</c:v>
                </c:pt>
                <c:pt idx="8">
                  <c:v>96672.285969649121</c:v>
                </c:pt>
              </c:numCache>
            </c:numRef>
          </c:yVal>
          <c:smooth val="1"/>
        </c:ser>
        <c:ser>
          <c:idx val="1"/>
          <c:order val="1"/>
          <c:tx>
            <c:v>Port 2</c:v>
          </c:tx>
          <c:xVal>
            <c:numRef>
              <c:f>[1]Sheet1!$B$4:$B$12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[1]Sheet1!$D$4:$D$12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98012.143244162115</c:v>
                </c:pt>
                <c:pt idx="2">
                  <c:v>97959.535405208153</c:v>
                </c:pt>
                <c:pt idx="3">
                  <c:v>97869.766549584339</c:v>
                </c:pt>
                <c:pt idx="4">
                  <c:v>97869.766549584339</c:v>
                </c:pt>
                <c:pt idx="5">
                  <c:v>97589.935761087589</c:v>
                </c:pt>
                <c:pt idx="6">
                  <c:v>97442.121970813387</c:v>
                </c:pt>
                <c:pt idx="7">
                  <c:v>97347.285428421819</c:v>
                </c:pt>
                <c:pt idx="8">
                  <c:v>96889.394944414933</c:v>
                </c:pt>
              </c:numCache>
            </c:numRef>
          </c:yVal>
          <c:smooth val="1"/>
        </c:ser>
        <c:ser>
          <c:idx val="2"/>
          <c:order val="2"/>
          <c:tx>
            <c:v>Port 3</c:v>
          </c:tx>
          <c:xVal>
            <c:numRef>
              <c:f>[1]Sheet1!$B$4:$B$12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[1]Sheet1!$E$4:$E$12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98019.586554436886</c:v>
                </c:pt>
                <c:pt idx="2">
                  <c:v>97999.866254507389</c:v>
                </c:pt>
                <c:pt idx="3">
                  <c:v>97961.665037023369</c:v>
                </c:pt>
                <c:pt idx="4">
                  <c:v>97900.978549159016</c:v>
                </c:pt>
                <c:pt idx="5">
                  <c:v>97823.840513888514</c:v>
                </c:pt>
                <c:pt idx="6">
                  <c:v>97794.026075804941</c:v>
                </c:pt>
                <c:pt idx="7">
                  <c:v>97709.363521914667</c:v>
                </c:pt>
                <c:pt idx="8">
                  <c:v>97074.435351595923</c:v>
                </c:pt>
              </c:numCache>
            </c:numRef>
          </c:yVal>
          <c:smooth val="1"/>
        </c:ser>
        <c:ser>
          <c:idx val="3"/>
          <c:order val="3"/>
          <c:tx>
            <c:v>Port 4</c:v>
          </c:tx>
          <c:xVal>
            <c:numRef>
              <c:f>[1]Sheet1!$B$4:$B$12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[1]Sheet1!$F$4:$F$12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98025.02759501597</c:v>
                </c:pt>
                <c:pt idx="2">
                  <c:v>98017.825009514359</c:v>
                </c:pt>
                <c:pt idx="3">
                  <c:v>98000.159502865616</c:v>
                </c:pt>
                <c:pt idx="4">
                  <c:v>97973.843124224019</c:v>
                </c:pt>
                <c:pt idx="5">
                  <c:v>97944.440832019245</c:v>
                </c:pt>
                <c:pt idx="6">
                  <c:v>97979.463491491988</c:v>
                </c:pt>
                <c:pt idx="7">
                  <c:v>97894.944299209063</c:v>
                </c:pt>
                <c:pt idx="8">
                  <c:v>97152.897457951884</c:v>
                </c:pt>
              </c:numCache>
            </c:numRef>
          </c:yVal>
          <c:smooth val="1"/>
        </c:ser>
        <c:dLbls/>
        <c:axId val="61771136"/>
        <c:axId val="61781504"/>
      </c:scatterChart>
      <c:valAx>
        <c:axId val="61771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Times New Roman"/>
                  </a:defRPr>
                </a:pPr>
                <a:r>
                  <a:rPr lang="en-US" sz="1200">
                    <a:latin typeface="Times New Roman"/>
                  </a:rPr>
                  <a:t>RPM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>
                <a:latin typeface="Times New Roman"/>
              </a:defRPr>
            </a:pPr>
            <a:endParaRPr lang="en-US"/>
          </a:p>
        </c:txPr>
        <c:crossAx val="61781504"/>
        <c:crosses val="autoZero"/>
        <c:crossBetween val="midCat"/>
      </c:valAx>
      <c:valAx>
        <c:axId val="6178150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Times New Roman"/>
                  </a:defRPr>
                </a:pPr>
                <a:r>
                  <a:rPr lang="en-US" sz="1200">
                    <a:latin typeface="Times New Roman"/>
                  </a:rPr>
                  <a:t>Pressure</a:t>
                </a:r>
                <a:r>
                  <a:rPr lang="en-US" sz="1200" baseline="0">
                    <a:latin typeface="Times New Roman"/>
                  </a:rPr>
                  <a:t> (Pa)</a:t>
                </a:r>
                <a:endParaRPr lang="en-US" sz="1200">
                  <a:latin typeface="Times New Roman"/>
                </a:endParaRPr>
              </a:p>
            </c:rich>
          </c:tx>
          <c:layout>
            <c:manualLayout>
              <c:xMode val="edge"/>
              <c:yMode val="edge"/>
              <c:x val="2.0017793594306003E-2"/>
              <c:y val="0.3437346894138230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latin typeface="Times New Roman"/>
              </a:defRPr>
            </a:pPr>
            <a:endParaRPr lang="en-US"/>
          </a:p>
        </c:txPr>
        <c:crossAx val="6177113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200">
              <a:latin typeface="Times New Roman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0.17945889651202707"/>
          <c:y val="4.7783715448698104E-2"/>
          <c:w val="0.57544237530689202"/>
          <c:h val="0.76718303565226598"/>
        </c:manualLayout>
      </c:layout>
      <c:scatterChart>
        <c:scatterStyle val="smoothMarker"/>
        <c:ser>
          <c:idx val="0"/>
          <c:order val="0"/>
          <c:tx>
            <c:v>Port 1</c:v>
          </c:tx>
          <c:xVal>
            <c:numRef>
              <c:f>Sheet2!$B$4:$B$12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Sheet2!$C$4:$C$12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98034.305804752352</c:v>
                </c:pt>
                <c:pt idx="2">
                  <c:v>98044.988454109029</c:v>
                </c:pt>
                <c:pt idx="3">
                  <c:v>98062.444431651966</c:v>
                </c:pt>
                <c:pt idx="4">
                  <c:v>98089.158853420027</c:v>
                </c:pt>
                <c:pt idx="5">
                  <c:v>98123.338543506368</c:v>
                </c:pt>
                <c:pt idx="6">
                  <c:v>98163.286470828039</c:v>
                </c:pt>
                <c:pt idx="7">
                  <c:v>98207.70685632831</c:v>
                </c:pt>
                <c:pt idx="8">
                  <c:v>98243.334772070128</c:v>
                </c:pt>
              </c:numCache>
            </c:numRef>
          </c:yVal>
          <c:smooth val="1"/>
        </c:ser>
        <c:ser>
          <c:idx val="1"/>
          <c:order val="1"/>
          <c:tx>
            <c:v>Port 2</c:v>
          </c:tx>
          <c:xVal>
            <c:numRef>
              <c:f>Sheet2!$B$4:$B$12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Sheet2!$D$4:$D$12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98034.379640032406</c:v>
                </c:pt>
                <c:pt idx="2">
                  <c:v>98052.380911763103</c:v>
                </c:pt>
                <c:pt idx="3">
                  <c:v>98084.428806973403</c:v>
                </c:pt>
                <c:pt idx="4">
                  <c:v>98128.918245766283</c:v>
                </c:pt>
                <c:pt idx="5">
                  <c:v>98182.357399126806</c:v>
                </c:pt>
                <c:pt idx="6">
                  <c:v>98250.223185787734</c:v>
                </c:pt>
                <c:pt idx="7">
                  <c:v>98325.560378183567</c:v>
                </c:pt>
                <c:pt idx="8">
                  <c:v>98361.962734831177</c:v>
                </c:pt>
              </c:numCache>
            </c:numRef>
          </c:yVal>
          <c:smooth val="1"/>
        </c:ser>
        <c:ser>
          <c:idx val="2"/>
          <c:order val="2"/>
          <c:tx>
            <c:v>Port 3</c:v>
          </c:tx>
          <c:xVal>
            <c:numRef>
              <c:f>Sheet2!$B$4:$B$12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Sheet2!$E$4:$E$12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98034.412005239559</c:v>
                </c:pt>
                <c:pt idx="2">
                  <c:v>98051.825176073922</c:v>
                </c:pt>
                <c:pt idx="3">
                  <c:v>98082.001361389179</c:v>
                </c:pt>
                <c:pt idx="4">
                  <c:v>98119.646496147383</c:v>
                </c:pt>
                <c:pt idx="5">
                  <c:v>98176.378572345406</c:v>
                </c:pt>
                <c:pt idx="6">
                  <c:v>98241.387637585882</c:v>
                </c:pt>
                <c:pt idx="7">
                  <c:v>98310.872235931616</c:v>
                </c:pt>
                <c:pt idx="8">
                  <c:v>98368.991720212565</c:v>
                </c:pt>
              </c:numCache>
            </c:numRef>
          </c:yVal>
          <c:smooth val="1"/>
        </c:ser>
        <c:ser>
          <c:idx val="3"/>
          <c:order val="3"/>
          <c:tx>
            <c:v>Port 4</c:v>
          </c:tx>
          <c:xVal>
            <c:numRef>
              <c:f>Sheet2!$B$4:$B$12</c:f>
              <c:numCache>
                <c:formatCode>General</c:formatCode>
                <c:ptCount val="9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  <c:pt idx="6">
                  <c:v>1800</c:v>
                </c:pt>
                <c:pt idx="7">
                  <c:v>2100</c:v>
                </c:pt>
                <c:pt idx="8">
                  <c:v>2250</c:v>
                </c:pt>
              </c:numCache>
            </c:numRef>
          </c:xVal>
          <c:yVal>
            <c:numRef>
              <c:f>Sheet2!$F$4:$F$12</c:f>
              <c:numCache>
                <c:formatCode>General</c:formatCode>
                <c:ptCount val="9"/>
                <c:pt idx="0">
                  <c:v>98027.273705374202</c:v>
                </c:pt>
                <c:pt idx="1">
                  <c:v>98032.292390965988</c:v>
                </c:pt>
                <c:pt idx="2">
                  <c:v>98045.911814877705</c:v>
                </c:pt>
                <c:pt idx="3">
                  <c:v>98076.29734719597</c:v>
                </c:pt>
                <c:pt idx="4">
                  <c:v>98108.930530376863</c:v>
                </c:pt>
                <c:pt idx="5">
                  <c:v>98166.106893920369</c:v>
                </c:pt>
                <c:pt idx="6">
                  <c:v>98221.96249410481</c:v>
                </c:pt>
                <c:pt idx="7">
                  <c:v>98287.915241802664</c:v>
                </c:pt>
                <c:pt idx="8">
                  <c:v>98340.001013654648</c:v>
                </c:pt>
              </c:numCache>
            </c:numRef>
          </c:yVal>
          <c:smooth val="1"/>
        </c:ser>
        <c:dLbls/>
        <c:axId val="63665280"/>
        <c:axId val="63667200"/>
      </c:scatterChart>
      <c:valAx>
        <c:axId val="63665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>
                    <a:latin typeface="Times New Roman"/>
                  </a:defRPr>
                </a:pPr>
                <a:r>
                  <a:rPr lang="en-US" sz="1200">
                    <a:latin typeface="Times New Roman"/>
                  </a:rPr>
                  <a:t>RPM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>
                <a:latin typeface="Times New Roman"/>
              </a:defRPr>
            </a:pPr>
            <a:endParaRPr lang="en-US"/>
          </a:p>
        </c:txPr>
        <c:crossAx val="63667200"/>
        <c:crosses val="autoZero"/>
        <c:crossBetween val="midCat"/>
      </c:valAx>
      <c:valAx>
        <c:axId val="6366720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1200">
                    <a:latin typeface="Times New Roman"/>
                  </a:defRPr>
                </a:pPr>
                <a:r>
                  <a:rPr lang="en-US" sz="1200">
                    <a:latin typeface="Times New Roman"/>
                  </a:rPr>
                  <a:t>Pressure (Pa)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>
                <a:latin typeface="Times New Roman"/>
              </a:defRPr>
            </a:pPr>
            <a:endParaRPr lang="en-US"/>
          </a:p>
        </c:txPr>
        <c:crossAx val="6366528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200">
              <a:latin typeface="Times New Roman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autoTitleDeleted val="1"/>
    <c:plotArea>
      <c:layout>
        <c:manualLayout>
          <c:layoutTarget val="inner"/>
          <c:xMode val="edge"/>
          <c:yMode val="edge"/>
          <c:x val="0.142166569456596"/>
          <c:y val="4.1145833333333305E-2"/>
          <c:w val="0.74006270049577105"/>
          <c:h val="0.79984375000000008"/>
        </c:manualLayout>
      </c:layout>
      <c:scatterChart>
        <c:scatterStyle val="smoothMarker"/>
        <c:ser>
          <c:idx val="1"/>
          <c:order val="1"/>
          <c:tx>
            <c:v>900 rpm</c:v>
          </c:tx>
          <c:xVal>
            <c:numRef>
              <c:f>Sheet1!$O$12:$O$30</c:f>
              <c:numCache>
                <c:formatCode>General</c:formatCode>
                <c:ptCount val="19"/>
                <c:pt idx="0">
                  <c:v>1.589504149773</c:v>
                </c:pt>
                <c:pt idx="1">
                  <c:v>1.6017706772973697</c:v>
                </c:pt>
                <c:pt idx="2">
                  <c:v>1.5976126492567602</c:v>
                </c:pt>
                <c:pt idx="3">
                  <c:v>1.5664070567561301</c:v>
                </c:pt>
                <c:pt idx="4">
                  <c:v>1.4846165058349399</c:v>
                </c:pt>
                <c:pt idx="5">
                  <c:v>1.18277156271768</c:v>
                </c:pt>
                <c:pt idx="6">
                  <c:v>0.96628888031877513</c:v>
                </c:pt>
                <c:pt idx="7">
                  <c:v>0.77127556696080113</c:v>
                </c:pt>
                <c:pt idx="8">
                  <c:v>0.63997511701926013</c:v>
                </c:pt>
                <c:pt idx="9">
                  <c:v>0.51613265941984099</c:v>
                </c:pt>
                <c:pt idx="10">
                  <c:v>0.4346663728800631</c:v>
                </c:pt>
                <c:pt idx="11">
                  <c:v>0.36634039317359107</c:v>
                </c:pt>
                <c:pt idx="12">
                  <c:v>0.30259723808129596</c:v>
                </c:pt>
                <c:pt idx="13">
                  <c:v>0.264203275425691</c:v>
                </c:pt>
                <c:pt idx="14">
                  <c:v>0.23030644198670802</c:v>
                </c:pt>
                <c:pt idx="15">
                  <c:v>0.18383039340987903</c:v>
                </c:pt>
                <c:pt idx="16">
                  <c:v>0.17141435398390703</c:v>
                </c:pt>
                <c:pt idx="17">
                  <c:v>0.15088148981486404</c:v>
                </c:pt>
                <c:pt idx="18">
                  <c:v>0.14461552395151497</c:v>
                </c:pt>
              </c:numCache>
            </c:numRef>
          </c:xVal>
          <c:yVal>
            <c:numRef>
              <c:f>Sheet1!$K$12:$K$30</c:f>
              <c:numCache>
                <c:formatCode>General</c:formatCode>
                <c:ptCount val="19"/>
                <c:pt idx="0">
                  <c:v>1.00280572340003</c:v>
                </c:pt>
                <c:pt idx="1">
                  <c:v>1.0028298497614498</c:v>
                </c:pt>
                <c:pt idx="2">
                  <c:v>1.0028196222021597</c:v>
                </c:pt>
                <c:pt idx="3">
                  <c:v>1.0028531791862103</c:v>
                </c:pt>
                <c:pt idx="4">
                  <c:v>1.00311350015557</c:v>
                </c:pt>
                <c:pt idx="5">
                  <c:v>1.0019234295196398</c:v>
                </c:pt>
                <c:pt idx="6">
                  <c:v>1.0013710362851298</c:v>
                </c:pt>
                <c:pt idx="7">
                  <c:v>1.00101784523341</c:v>
                </c:pt>
                <c:pt idx="8">
                  <c:v>1.0006004732462002</c:v>
                </c:pt>
                <c:pt idx="9">
                  <c:v>1.0003464562011799</c:v>
                </c:pt>
                <c:pt idx="10">
                  <c:v>1.00022486198149</c:v>
                </c:pt>
                <c:pt idx="11">
                  <c:v>1.0001485379534101</c:v>
                </c:pt>
                <c:pt idx="12">
                  <c:v>1.0001050880331299</c:v>
                </c:pt>
                <c:pt idx="13">
                  <c:v>0.9997407858558659</c:v>
                </c:pt>
                <c:pt idx="14">
                  <c:v>0.99959271779885794</c:v>
                </c:pt>
                <c:pt idx="15">
                  <c:v>0.99949234596387593</c:v>
                </c:pt>
                <c:pt idx="16">
                  <c:v>0.99953025271606888</c:v>
                </c:pt>
                <c:pt idx="17">
                  <c:v>0.99917139897264884</c:v>
                </c:pt>
                <c:pt idx="18">
                  <c:v>0.99915624820808302</c:v>
                </c:pt>
              </c:numCache>
            </c:numRef>
          </c:yVal>
          <c:smooth val="1"/>
        </c:ser>
        <c:ser>
          <c:idx val="2"/>
          <c:order val="2"/>
          <c:tx>
            <c:v>1200 rpm</c:v>
          </c:tx>
          <c:xVal>
            <c:numRef>
              <c:f>Sheet2!$O$9:$O$27</c:f>
              <c:numCache>
                <c:formatCode>General</c:formatCode>
                <c:ptCount val="19"/>
                <c:pt idx="0">
                  <c:v>0.14216788760781401</c:v>
                </c:pt>
                <c:pt idx="1">
                  <c:v>0.15319594982939705</c:v>
                </c:pt>
                <c:pt idx="2">
                  <c:v>0.194205916207841</c:v>
                </c:pt>
                <c:pt idx="3">
                  <c:v>0.23873431930297703</c:v>
                </c:pt>
                <c:pt idx="4">
                  <c:v>0.28729526945219097</c:v>
                </c:pt>
                <c:pt idx="5">
                  <c:v>0.32056123808718401</c:v>
                </c:pt>
                <c:pt idx="6">
                  <c:v>0.39259288134728615</c:v>
                </c:pt>
                <c:pt idx="7">
                  <c:v>0.47893179278099601</c:v>
                </c:pt>
                <c:pt idx="8">
                  <c:v>0.59460917069341113</c:v>
                </c:pt>
                <c:pt idx="9">
                  <c:v>0.68884088722169912</c:v>
                </c:pt>
                <c:pt idx="10">
                  <c:v>0.83248139419275091</c:v>
                </c:pt>
                <c:pt idx="11">
                  <c:v>1.02760972470638</c:v>
                </c:pt>
                <c:pt idx="12">
                  <c:v>1.3029194155080799</c:v>
                </c:pt>
                <c:pt idx="13">
                  <c:v>1.6049823540343799</c:v>
                </c:pt>
                <c:pt idx="14">
                  <c:v>2.03103210791109</c:v>
                </c:pt>
                <c:pt idx="15">
                  <c:v>2.1294475391669199</c:v>
                </c:pt>
                <c:pt idx="16">
                  <c:v>2.1639117493423612</c:v>
                </c:pt>
                <c:pt idx="17">
                  <c:v>2.1652022218718101</c:v>
                </c:pt>
                <c:pt idx="18">
                  <c:v>2.1383747724128206</c:v>
                </c:pt>
              </c:numCache>
            </c:numRef>
          </c:xVal>
          <c:yVal>
            <c:numRef>
              <c:f>Sheet2!$K$9:$K$27</c:f>
              <c:numCache>
                <c:formatCode>General</c:formatCode>
                <c:ptCount val="19"/>
                <c:pt idx="0">
                  <c:v>0.99977845043706204</c:v>
                </c:pt>
                <c:pt idx="1">
                  <c:v>0.99994569068352723</c:v>
                </c:pt>
                <c:pt idx="2">
                  <c:v>1.00026595408144</c:v>
                </c:pt>
                <c:pt idx="3">
                  <c:v>1.0004948252887</c:v>
                </c:pt>
                <c:pt idx="4">
                  <c:v>1.00083702510455</c:v>
                </c:pt>
                <c:pt idx="5">
                  <c:v>1.00138690635389</c:v>
                </c:pt>
                <c:pt idx="6">
                  <c:v>1.00175022300381</c:v>
                </c:pt>
                <c:pt idx="7">
                  <c:v>1.0019042603614596</c:v>
                </c:pt>
                <c:pt idx="8">
                  <c:v>1.0022733520366398</c:v>
                </c:pt>
                <c:pt idx="9">
                  <c:v>1.00235235069928</c:v>
                </c:pt>
                <c:pt idx="10">
                  <c:v>1.0027553273929199</c:v>
                </c:pt>
                <c:pt idx="11">
                  <c:v>1.0032390040711299</c:v>
                </c:pt>
                <c:pt idx="12">
                  <c:v>1.0046029681532502</c:v>
                </c:pt>
                <c:pt idx="13">
                  <c:v>1.0054877167002101</c:v>
                </c:pt>
                <c:pt idx="14">
                  <c:v>1.0074042110508796</c:v>
                </c:pt>
                <c:pt idx="15">
                  <c:v>1.0070241591404696</c:v>
                </c:pt>
                <c:pt idx="16">
                  <c:v>1.0069718914291796</c:v>
                </c:pt>
                <c:pt idx="17">
                  <c:v>1.0068843430148597</c:v>
                </c:pt>
                <c:pt idx="18">
                  <c:v>1.0069383051138299</c:v>
                </c:pt>
              </c:numCache>
            </c:numRef>
          </c:yVal>
          <c:smooth val="1"/>
        </c:ser>
        <c:ser>
          <c:idx val="3"/>
          <c:order val="3"/>
          <c:tx>
            <c:v>1500 rpm</c:v>
          </c:tx>
          <c:xVal>
            <c:numRef>
              <c:f>Sheet3!$O$12:$O$30</c:f>
              <c:numCache>
                <c:formatCode>General</c:formatCode>
                <c:ptCount val="19"/>
                <c:pt idx="0">
                  <c:v>2.6357149398984898</c:v>
                </c:pt>
                <c:pt idx="1">
                  <c:v>2.6799688223286386</c:v>
                </c:pt>
                <c:pt idx="2">
                  <c:v>2.6701559005483397</c:v>
                </c:pt>
                <c:pt idx="3">
                  <c:v>2.6017995722281801</c:v>
                </c:pt>
                <c:pt idx="4">
                  <c:v>2.4707891446710502</c:v>
                </c:pt>
                <c:pt idx="5">
                  <c:v>1.96073226265092</c:v>
                </c:pt>
                <c:pt idx="6">
                  <c:v>1.6217895466630401</c:v>
                </c:pt>
                <c:pt idx="7">
                  <c:v>1.3220328341648602</c:v>
                </c:pt>
                <c:pt idx="8">
                  <c:v>1.08063454136452</c:v>
                </c:pt>
                <c:pt idx="9">
                  <c:v>0.8940425068866259</c:v>
                </c:pt>
                <c:pt idx="10">
                  <c:v>0.7099172883316589</c:v>
                </c:pt>
                <c:pt idx="11">
                  <c:v>0.60024408413754105</c:v>
                </c:pt>
                <c:pt idx="12">
                  <c:v>0.47740553386924611</c:v>
                </c:pt>
                <c:pt idx="13">
                  <c:v>0.39063299895792009</c:v>
                </c:pt>
                <c:pt idx="14">
                  <c:v>0.34363315335353195</c:v>
                </c:pt>
                <c:pt idx="15">
                  <c:v>0.27482612952701507</c:v>
                </c:pt>
                <c:pt idx="16">
                  <c:v>0.23708094492384599</c:v>
                </c:pt>
                <c:pt idx="17">
                  <c:v>0.19076444544899104</c:v>
                </c:pt>
                <c:pt idx="18">
                  <c:v>0.168867291298581</c:v>
                </c:pt>
              </c:numCache>
            </c:numRef>
          </c:xVal>
          <c:yVal>
            <c:numRef>
              <c:f>Sheet3!$K$12:$K$30</c:f>
              <c:numCache>
                <c:formatCode>General</c:formatCode>
                <c:ptCount val="19"/>
                <c:pt idx="0">
                  <c:v>1.0118306647149298</c:v>
                </c:pt>
                <c:pt idx="1">
                  <c:v>1.0117038422094595</c:v>
                </c:pt>
                <c:pt idx="2">
                  <c:v>1.01178633114856</c:v>
                </c:pt>
                <c:pt idx="3">
                  <c:v>1.0121118009672501</c:v>
                </c:pt>
                <c:pt idx="4">
                  <c:v>1.0124940558032298</c:v>
                </c:pt>
                <c:pt idx="5">
                  <c:v>1.0092149956261798</c:v>
                </c:pt>
                <c:pt idx="6">
                  <c:v>1.0075182689531599</c:v>
                </c:pt>
                <c:pt idx="7">
                  <c:v>1.00617372535311</c:v>
                </c:pt>
                <c:pt idx="8">
                  <c:v>1.0051097367050499</c:v>
                </c:pt>
                <c:pt idx="9">
                  <c:v>1.0043679002321499</c:v>
                </c:pt>
                <c:pt idx="10">
                  <c:v>1.0035912588115197</c:v>
                </c:pt>
                <c:pt idx="11">
                  <c:v>1.00324135677176</c:v>
                </c:pt>
                <c:pt idx="12">
                  <c:v>1.0028409621515701</c:v>
                </c:pt>
                <c:pt idx="13">
                  <c:v>1.0022371925728499</c:v>
                </c:pt>
                <c:pt idx="14">
                  <c:v>1.0020198803744498</c:v>
                </c:pt>
                <c:pt idx="15">
                  <c:v>1.0014694235308699</c:v>
                </c:pt>
                <c:pt idx="16">
                  <c:v>1.0012720481137301</c:v>
                </c:pt>
                <c:pt idx="17">
                  <c:v>1.0009148877601897</c:v>
                </c:pt>
                <c:pt idx="18">
                  <c:v>1.0006304536325099</c:v>
                </c:pt>
              </c:numCache>
            </c:numRef>
          </c:yVal>
          <c:smooth val="1"/>
        </c:ser>
        <c:ser>
          <c:idx val="4"/>
          <c:order val="4"/>
          <c:tx>
            <c:v>1800 rpm</c:v>
          </c:tx>
          <c:xVal>
            <c:numRef>
              <c:f>Sheet4!$O$12:$O$30</c:f>
              <c:numCache>
                <c:formatCode>General</c:formatCode>
                <c:ptCount val="19"/>
                <c:pt idx="0">
                  <c:v>3.1297589947111986</c:v>
                </c:pt>
                <c:pt idx="1">
                  <c:v>3.1993183239109699</c:v>
                </c:pt>
                <c:pt idx="2">
                  <c:v>3.2019616262133601</c:v>
                </c:pt>
                <c:pt idx="3">
                  <c:v>3.1377147062878508</c:v>
                </c:pt>
                <c:pt idx="4">
                  <c:v>2.9786024378031093</c:v>
                </c:pt>
                <c:pt idx="5">
                  <c:v>2.32815248431291</c:v>
                </c:pt>
                <c:pt idx="6">
                  <c:v>1.9417164134998999</c:v>
                </c:pt>
                <c:pt idx="7">
                  <c:v>1.5678245538353397</c:v>
                </c:pt>
                <c:pt idx="8">
                  <c:v>1.2808975673952301</c:v>
                </c:pt>
                <c:pt idx="9">
                  <c:v>1.0472394053691396</c:v>
                </c:pt>
                <c:pt idx="10">
                  <c:v>0.84979915789610516</c:v>
                </c:pt>
                <c:pt idx="11">
                  <c:v>0.71208520675521403</c:v>
                </c:pt>
                <c:pt idx="12">
                  <c:v>0.59949869217970808</c:v>
                </c:pt>
                <c:pt idx="13">
                  <c:v>0.47946883560331705</c:v>
                </c:pt>
                <c:pt idx="14">
                  <c:v>0.40483554826449003</c:v>
                </c:pt>
                <c:pt idx="15">
                  <c:v>0.31774479762793506</c:v>
                </c:pt>
                <c:pt idx="16">
                  <c:v>0.26081840622797409</c:v>
                </c:pt>
                <c:pt idx="17">
                  <c:v>0.20886006872708901</c:v>
                </c:pt>
                <c:pt idx="18">
                  <c:v>0.17047055936866998</c:v>
                </c:pt>
              </c:numCache>
            </c:numRef>
          </c:xVal>
          <c:yVal>
            <c:numRef>
              <c:f>Sheet4!$K$12:$K$30</c:f>
              <c:numCache>
                <c:formatCode>General</c:formatCode>
                <c:ptCount val="19"/>
                <c:pt idx="0">
                  <c:v>1.0172898916941198</c:v>
                </c:pt>
                <c:pt idx="1">
                  <c:v>1.01691347483908</c:v>
                </c:pt>
                <c:pt idx="2">
                  <c:v>1.0168702073888298</c:v>
                </c:pt>
                <c:pt idx="3">
                  <c:v>1.0172556125359999</c:v>
                </c:pt>
                <c:pt idx="4">
                  <c:v>1.0180078831272401</c:v>
                </c:pt>
                <c:pt idx="5">
                  <c:v>1.0132910472088297</c:v>
                </c:pt>
                <c:pt idx="6">
                  <c:v>1.0111754291688302</c:v>
                </c:pt>
                <c:pt idx="7">
                  <c:v>1.0091993274797997</c:v>
                </c:pt>
                <c:pt idx="8">
                  <c:v>1.00787916608132</c:v>
                </c:pt>
                <c:pt idx="9">
                  <c:v>1.0065564603222101</c:v>
                </c:pt>
                <c:pt idx="10">
                  <c:v>1.0058118792256598</c:v>
                </c:pt>
                <c:pt idx="11">
                  <c:v>1.0053428538776199</c:v>
                </c:pt>
                <c:pt idx="12">
                  <c:v>1.0047672381816899</c:v>
                </c:pt>
                <c:pt idx="13">
                  <c:v>1.0041333346888202</c:v>
                </c:pt>
                <c:pt idx="14">
                  <c:v>1.00334297593208</c:v>
                </c:pt>
                <c:pt idx="15">
                  <c:v>1.0022372345264801</c:v>
                </c:pt>
                <c:pt idx="16">
                  <c:v>1.0017549013318401</c:v>
                </c:pt>
                <c:pt idx="17">
                  <c:v>1.0013536438492399</c:v>
                </c:pt>
                <c:pt idx="18">
                  <c:v>1.00098622459566</c:v>
                </c:pt>
              </c:numCache>
            </c:numRef>
          </c:yVal>
          <c:smooth val="1"/>
        </c:ser>
        <c:ser>
          <c:idx val="5"/>
          <c:order val="5"/>
          <c:tx>
            <c:v>2100 rpm</c:v>
          </c:tx>
          <c:xVal>
            <c:numRef>
              <c:f>Sheet5!$O$12:$O$30</c:f>
              <c:numCache>
                <c:formatCode>General</c:formatCode>
                <c:ptCount val="19"/>
                <c:pt idx="0">
                  <c:v>3.6190761635907176</c:v>
                </c:pt>
                <c:pt idx="1">
                  <c:v>3.7051828596533105</c:v>
                </c:pt>
                <c:pt idx="2">
                  <c:v>3.71480926762862</c:v>
                </c:pt>
                <c:pt idx="3">
                  <c:v>3.6254631039386096</c:v>
                </c:pt>
                <c:pt idx="4">
                  <c:v>3.4203487068987197</c:v>
                </c:pt>
                <c:pt idx="5">
                  <c:v>2.7870790214459804</c:v>
                </c:pt>
                <c:pt idx="6">
                  <c:v>2.2776885831005997</c:v>
                </c:pt>
                <c:pt idx="7">
                  <c:v>1.8269734827705799</c:v>
                </c:pt>
                <c:pt idx="8">
                  <c:v>1.4535342230988797</c:v>
                </c:pt>
                <c:pt idx="9">
                  <c:v>1.2101766326824999</c:v>
                </c:pt>
                <c:pt idx="10">
                  <c:v>1.0046987870666597</c:v>
                </c:pt>
                <c:pt idx="11">
                  <c:v>0.81077100930101209</c:v>
                </c:pt>
                <c:pt idx="12">
                  <c:v>0.68284987960054322</c:v>
                </c:pt>
                <c:pt idx="13">
                  <c:v>0.54893668686070596</c:v>
                </c:pt>
                <c:pt idx="14">
                  <c:v>0.40937982214419905</c:v>
                </c:pt>
                <c:pt idx="15">
                  <c:v>0.33852790610664113</c:v>
                </c:pt>
                <c:pt idx="16">
                  <c:v>0.28790313136796808</c:v>
                </c:pt>
                <c:pt idx="17">
                  <c:v>0.21235742513722305</c:v>
                </c:pt>
                <c:pt idx="18">
                  <c:v>0.19383709879100702</c:v>
                </c:pt>
              </c:numCache>
            </c:numRef>
          </c:xVal>
          <c:yVal>
            <c:numRef>
              <c:f>Sheet5!$K$12:$K$30</c:f>
              <c:numCache>
                <c:formatCode>General</c:formatCode>
                <c:ptCount val="19"/>
                <c:pt idx="0">
                  <c:v>1.02364552373799</c:v>
                </c:pt>
                <c:pt idx="1">
                  <c:v>1.0233209274347799</c:v>
                </c:pt>
                <c:pt idx="2">
                  <c:v>1.0233634730720398</c:v>
                </c:pt>
                <c:pt idx="3">
                  <c:v>1.0238012085485197</c:v>
                </c:pt>
                <c:pt idx="4">
                  <c:v>1.0248618295423899</c:v>
                </c:pt>
                <c:pt idx="5">
                  <c:v>1.0195241449580499</c:v>
                </c:pt>
                <c:pt idx="6">
                  <c:v>1.0159272772147396</c:v>
                </c:pt>
                <c:pt idx="7">
                  <c:v>1.01340933468131</c:v>
                </c:pt>
                <c:pt idx="8">
                  <c:v>1.0109583328057301</c:v>
                </c:pt>
                <c:pt idx="9">
                  <c:v>1.0099383210128798</c:v>
                </c:pt>
                <c:pt idx="10">
                  <c:v>1.0089811159594297</c:v>
                </c:pt>
                <c:pt idx="11">
                  <c:v>1.00800677373502</c:v>
                </c:pt>
                <c:pt idx="12">
                  <c:v>1.0073023696243</c:v>
                </c:pt>
                <c:pt idx="13">
                  <c:v>1.0062758216338903</c:v>
                </c:pt>
                <c:pt idx="14">
                  <c:v>1.00449538969882</c:v>
                </c:pt>
                <c:pt idx="15">
                  <c:v>1.0037347269852499</c:v>
                </c:pt>
                <c:pt idx="16">
                  <c:v>1.0031012026938197</c:v>
                </c:pt>
                <c:pt idx="17">
                  <c:v>1.0022231821183698</c:v>
                </c:pt>
                <c:pt idx="18">
                  <c:v>1.0019430145439698</c:v>
                </c:pt>
              </c:numCache>
            </c:numRef>
          </c:yVal>
          <c:smooth val="1"/>
        </c:ser>
        <c:ser>
          <c:idx val="0"/>
          <c:order val="0"/>
          <c:tx>
            <c:v>2250 rpm</c:v>
          </c:tx>
          <c:xVal>
            <c:numRef>
              <c:f>Sheet6!$O$12:$O$35</c:f>
              <c:numCache>
                <c:formatCode>General</c:formatCode>
                <c:ptCount val="24"/>
                <c:pt idx="0">
                  <c:v>3.9875508203869305</c:v>
                </c:pt>
                <c:pt idx="1">
                  <c:v>3.9813318713905708</c:v>
                </c:pt>
                <c:pt idx="2">
                  <c:v>3.9720726812571097</c:v>
                </c:pt>
                <c:pt idx="3">
                  <c:v>3.9597179012452397</c:v>
                </c:pt>
                <c:pt idx="4">
                  <c:v>3.91685424659897</c:v>
                </c:pt>
                <c:pt idx="5">
                  <c:v>3.91685424659897</c:v>
                </c:pt>
                <c:pt idx="6">
                  <c:v>3.8610614974250699</c:v>
                </c:pt>
                <c:pt idx="7">
                  <c:v>3.8562554230358987</c:v>
                </c:pt>
                <c:pt idx="8">
                  <c:v>3.7773054088693105</c:v>
                </c:pt>
                <c:pt idx="9">
                  <c:v>3.7773054088693105</c:v>
                </c:pt>
                <c:pt idx="10">
                  <c:v>3.4272630721028503</c:v>
                </c:pt>
                <c:pt idx="11">
                  <c:v>2.5254289079877301</c:v>
                </c:pt>
                <c:pt idx="12">
                  <c:v>2.0275875561156407</c:v>
                </c:pt>
                <c:pt idx="13">
                  <c:v>1.6396711391693199</c:v>
                </c:pt>
                <c:pt idx="14">
                  <c:v>1.3352202631414198</c:v>
                </c:pt>
                <c:pt idx="15">
                  <c:v>1.0643643596371697</c:v>
                </c:pt>
                <c:pt idx="16">
                  <c:v>0.89653726919368393</c:v>
                </c:pt>
                <c:pt idx="17">
                  <c:v>0.74729922573453311</c:v>
                </c:pt>
                <c:pt idx="18">
                  <c:v>0.61825947216789523</c:v>
                </c:pt>
                <c:pt idx="19">
                  <c:v>0.48102474107213505</c:v>
                </c:pt>
                <c:pt idx="20">
                  <c:v>0.40445250785324011</c:v>
                </c:pt>
                <c:pt idx="21">
                  <c:v>0.40445250785324011</c:v>
                </c:pt>
                <c:pt idx="22">
                  <c:v>0.24130534150440805</c:v>
                </c:pt>
                <c:pt idx="23">
                  <c:v>0.19563098487311301</c:v>
                </c:pt>
              </c:numCache>
            </c:numRef>
          </c:xVal>
          <c:yVal>
            <c:numRef>
              <c:f>Sheet6!$K$12:$K$35</c:f>
              <c:numCache>
                <c:formatCode>General</c:formatCode>
                <c:ptCount val="24"/>
                <c:pt idx="0">
                  <c:v>1.0269286427688997</c:v>
                </c:pt>
                <c:pt idx="1">
                  <c:v>1.0268293602482799</c:v>
                </c:pt>
                <c:pt idx="2">
                  <c:v>1.02698272200288</c:v>
                </c:pt>
                <c:pt idx="3">
                  <c:v>1.0268858723702201</c:v>
                </c:pt>
                <c:pt idx="4">
                  <c:v>1.0270538075574798</c:v>
                </c:pt>
                <c:pt idx="5">
                  <c:v>1.0270538075574798</c:v>
                </c:pt>
                <c:pt idx="6">
                  <c:v>1.0273554860103999</c:v>
                </c:pt>
                <c:pt idx="7">
                  <c:v>1.0273558162312502</c:v>
                </c:pt>
                <c:pt idx="8">
                  <c:v>1.0280669570241496</c:v>
                </c:pt>
                <c:pt idx="9">
                  <c:v>1.0280669570241496</c:v>
                </c:pt>
                <c:pt idx="10">
                  <c:v>1.0297404834109198</c:v>
                </c:pt>
                <c:pt idx="11">
                  <c:v>1.0193522264215003</c:v>
                </c:pt>
                <c:pt idx="12">
                  <c:v>1.0158542746104098</c:v>
                </c:pt>
                <c:pt idx="13">
                  <c:v>1.0134587857558</c:v>
                </c:pt>
                <c:pt idx="14">
                  <c:v>1.0117788698908201</c:v>
                </c:pt>
                <c:pt idx="15">
                  <c:v>1.0103518000051699</c:v>
                </c:pt>
                <c:pt idx="16">
                  <c:v>1.0094966320324386</c:v>
                </c:pt>
                <c:pt idx="17">
                  <c:v>1.0085316381232299</c:v>
                </c:pt>
                <c:pt idx="18">
                  <c:v>1.0077412748524999</c:v>
                </c:pt>
                <c:pt idx="19">
                  <c:v>1.0063357251494298</c:v>
                </c:pt>
                <c:pt idx="20">
                  <c:v>1.0052365999671498</c:v>
                </c:pt>
                <c:pt idx="21">
                  <c:v>1.0052365999671498</c:v>
                </c:pt>
                <c:pt idx="22">
                  <c:v>1.0034678350728199</c:v>
                </c:pt>
                <c:pt idx="23">
                  <c:v>1.0030899032944898</c:v>
                </c:pt>
              </c:numCache>
            </c:numRef>
          </c:yVal>
          <c:smooth val="1"/>
        </c:ser>
        <c:dLbls/>
        <c:axId val="63748352"/>
        <c:axId val="63758720"/>
      </c:scatterChart>
      <c:valAx>
        <c:axId val="63748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Mass Flow Rate (kg/s)</a:t>
                </a:r>
              </a:p>
            </c:rich>
          </c:tx>
          <c:layout/>
        </c:title>
        <c:numFmt formatCode="General" sourceLinked="1"/>
        <c:tickLblPos val="nextTo"/>
        <c:crossAx val="63758720"/>
        <c:crosses val="autoZero"/>
        <c:crossBetween val="midCat"/>
      </c:valAx>
      <c:valAx>
        <c:axId val="6375872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Pressure Ratio</a:t>
                </a:r>
              </a:p>
            </c:rich>
          </c:tx>
          <c:layout/>
        </c:title>
        <c:numFmt formatCode="General" sourceLinked="1"/>
        <c:tickLblPos val="nextTo"/>
        <c:crossAx val="63748352"/>
        <c:crosses val="autoZero"/>
        <c:crossBetween val="midCat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1"/>
  <c:chart>
    <c:autoTitleDeleted val="1"/>
    <c:plotArea>
      <c:layout>
        <c:manualLayout>
          <c:layoutTarget val="inner"/>
          <c:xMode val="edge"/>
          <c:yMode val="edge"/>
          <c:x val="0.11599549555860701"/>
          <c:y val="5.1587301587301598E-2"/>
          <c:w val="0.84237309804690796"/>
          <c:h val="0.7855401918420879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Sheet3!$F$7:$F$108</c:f>
              <c:numCache>
                <c:formatCode>General</c:formatCode>
                <c:ptCount val="102"/>
                <c:pt idx="0">
                  <c:v>5.413397018460981E-2</c:v>
                </c:pt>
                <c:pt idx="1">
                  <c:v>5.7412457999444208E-2</c:v>
                </c:pt>
                <c:pt idx="2">
                  <c:v>6.02665043097435E-2</c:v>
                </c:pt>
                <c:pt idx="3">
                  <c:v>6.2116164984147224E-2</c:v>
                </c:pt>
                <c:pt idx="4">
                  <c:v>6.8081309206705187E-2</c:v>
                </c:pt>
                <c:pt idx="5">
                  <c:v>7.3392015934730409E-2</c:v>
                </c:pt>
                <c:pt idx="6">
                  <c:v>7.756886824225151E-2</c:v>
                </c:pt>
                <c:pt idx="7">
                  <c:v>8.4611055694307186E-2</c:v>
                </c:pt>
                <c:pt idx="8">
                  <c:v>8.6297239496068212E-2</c:v>
                </c:pt>
                <c:pt idx="9">
                  <c:v>9.4499098810989612E-2</c:v>
                </c:pt>
                <c:pt idx="10">
                  <c:v>9.6229169545630835E-2</c:v>
                </c:pt>
                <c:pt idx="11">
                  <c:v>9.6229169545630835E-2</c:v>
                </c:pt>
                <c:pt idx="12">
                  <c:v>9.8081813193086689E-2</c:v>
                </c:pt>
                <c:pt idx="13">
                  <c:v>0.104358748331096</c:v>
                </c:pt>
                <c:pt idx="14">
                  <c:v>0.114447581521908</c:v>
                </c:pt>
                <c:pt idx="15">
                  <c:v>0.120400380315413</c:v>
                </c:pt>
                <c:pt idx="16">
                  <c:v>0.122638130559778</c:v>
                </c:pt>
                <c:pt idx="17">
                  <c:v>0.12816485553140203</c:v>
                </c:pt>
                <c:pt idx="18">
                  <c:v>0.13941175424908001</c:v>
                </c:pt>
                <c:pt idx="19">
                  <c:v>0.13993446294874701</c:v>
                </c:pt>
                <c:pt idx="20">
                  <c:v>0.14259674182147705</c:v>
                </c:pt>
                <c:pt idx="21">
                  <c:v>0.14300508618450503</c:v>
                </c:pt>
                <c:pt idx="22">
                  <c:v>0.14709908930030605</c:v>
                </c:pt>
                <c:pt idx="23">
                  <c:v>0.17037972506797799</c:v>
                </c:pt>
                <c:pt idx="24">
                  <c:v>0.17407149761292104</c:v>
                </c:pt>
                <c:pt idx="25">
                  <c:v>0.17513901296208001</c:v>
                </c:pt>
                <c:pt idx="26">
                  <c:v>0.177800810968444</c:v>
                </c:pt>
                <c:pt idx="27">
                  <c:v>0.17829429961489504</c:v>
                </c:pt>
                <c:pt idx="28">
                  <c:v>0.20668104077682103</c:v>
                </c:pt>
                <c:pt idx="29">
                  <c:v>0.21177816542507202</c:v>
                </c:pt>
                <c:pt idx="30">
                  <c:v>0.21330820110162604</c:v>
                </c:pt>
                <c:pt idx="31">
                  <c:v>0.21365553337586801</c:v>
                </c:pt>
                <c:pt idx="32">
                  <c:v>0.21421918007562207</c:v>
                </c:pt>
                <c:pt idx="33">
                  <c:v>0.25273507289819996</c:v>
                </c:pt>
                <c:pt idx="34">
                  <c:v>0.25323838135036902</c:v>
                </c:pt>
                <c:pt idx="35">
                  <c:v>0.25336009707855706</c:v>
                </c:pt>
                <c:pt idx="36">
                  <c:v>0.25611694127688306</c:v>
                </c:pt>
                <c:pt idx="37">
                  <c:v>0.26526019243156895</c:v>
                </c:pt>
                <c:pt idx="38">
                  <c:v>0.30729776011708104</c:v>
                </c:pt>
                <c:pt idx="39">
                  <c:v>0.30849717503126206</c:v>
                </c:pt>
                <c:pt idx="40">
                  <c:v>0.31145491849286511</c:v>
                </c:pt>
                <c:pt idx="41">
                  <c:v>0.31768164268428906</c:v>
                </c:pt>
                <c:pt idx="42">
                  <c:v>0.31907195395885113</c:v>
                </c:pt>
                <c:pt idx="43">
                  <c:v>0.37053368039614804</c:v>
                </c:pt>
                <c:pt idx="44">
                  <c:v>0.37137700813082408</c:v>
                </c:pt>
                <c:pt idx="45">
                  <c:v>0.38094617659098506</c:v>
                </c:pt>
                <c:pt idx="46">
                  <c:v>0.38566418483761111</c:v>
                </c:pt>
                <c:pt idx="47">
                  <c:v>0.39011797179276214</c:v>
                </c:pt>
                <c:pt idx="48">
                  <c:v>0.45842541076567705</c:v>
                </c:pt>
                <c:pt idx="49">
                  <c:v>0.46573049178980408</c:v>
                </c:pt>
                <c:pt idx="50">
                  <c:v>0.46627988416247207</c:v>
                </c:pt>
                <c:pt idx="51">
                  <c:v>0.47181604492573803</c:v>
                </c:pt>
                <c:pt idx="52">
                  <c:v>0.48241279981594815</c:v>
                </c:pt>
                <c:pt idx="53">
                  <c:v>0.57747743658452222</c:v>
                </c:pt>
                <c:pt idx="54">
                  <c:v>0.57879525366844331</c:v>
                </c:pt>
                <c:pt idx="55">
                  <c:v>0.5806263932976149</c:v>
                </c:pt>
                <c:pt idx="56">
                  <c:v>0.5812433980415399</c:v>
                </c:pt>
                <c:pt idx="57">
                  <c:v>0.60086146542172303</c:v>
                </c:pt>
                <c:pt idx="58">
                  <c:v>0.69240570830606196</c:v>
                </c:pt>
                <c:pt idx="59">
                  <c:v>0.69975942912692302</c:v>
                </c:pt>
                <c:pt idx="60">
                  <c:v>0.71047976095780097</c:v>
                </c:pt>
                <c:pt idx="61">
                  <c:v>0.71599623595437012</c:v>
                </c:pt>
                <c:pt idx="62">
                  <c:v>0.815429927714868</c:v>
                </c:pt>
                <c:pt idx="63">
                  <c:v>0.87191231858541207</c:v>
                </c:pt>
                <c:pt idx="64">
                  <c:v>0.88179198879017406</c:v>
                </c:pt>
                <c:pt idx="65">
                  <c:v>0.88585320102772092</c:v>
                </c:pt>
                <c:pt idx="66">
                  <c:v>0.89871358332041396</c:v>
                </c:pt>
                <c:pt idx="67">
                  <c:v>0.89871358332041396</c:v>
                </c:pt>
                <c:pt idx="68">
                  <c:v>0.90606064341543502</c:v>
                </c:pt>
                <c:pt idx="69">
                  <c:v>0.91749772769175897</c:v>
                </c:pt>
                <c:pt idx="70">
                  <c:v>0.91864121064281823</c:v>
                </c:pt>
                <c:pt idx="71">
                  <c:v>0.9225717490643619</c:v>
                </c:pt>
                <c:pt idx="72">
                  <c:v>0.9241999023448052</c:v>
                </c:pt>
                <c:pt idx="73">
                  <c:v>0.92854787879277201</c:v>
                </c:pt>
                <c:pt idx="74">
                  <c:v>0.93080801543796898</c:v>
                </c:pt>
                <c:pt idx="75">
                  <c:v>0.93171662503792485</c:v>
                </c:pt>
                <c:pt idx="76">
                  <c:v>0.93191567381321405</c:v>
                </c:pt>
                <c:pt idx="77">
                  <c:v>0.93191567381321405</c:v>
                </c:pt>
                <c:pt idx="78">
                  <c:v>0.93317408902912202</c:v>
                </c:pt>
                <c:pt idx="79">
                  <c:v>0.94065182524771507</c:v>
                </c:pt>
                <c:pt idx="80">
                  <c:v>0.94211398835005389</c:v>
                </c:pt>
                <c:pt idx="81">
                  <c:v>0.94452199316030305</c:v>
                </c:pt>
                <c:pt idx="82">
                  <c:v>0.94505349347705103</c:v>
                </c:pt>
                <c:pt idx="83">
                  <c:v>0.94545503706885015</c:v>
                </c:pt>
                <c:pt idx="84">
                  <c:v>0.94697594871181501</c:v>
                </c:pt>
                <c:pt idx="85">
                  <c:v>0.94725648186235478</c:v>
                </c:pt>
                <c:pt idx="86">
                  <c:v>0.94873612232877913</c:v>
                </c:pt>
                <c:pt idx="87">
                  <c:v>0.94996460171246888</c:v>
                </c:pt>
                <c:pt idx="88">
                  <c:v>0.95027806422551808</c:v>
                </c:pt>
                <c:pt idx="89">
                  <c:v>0.95149535311382416</c:v>
                </c:pt>
                <c:pt idx="90">
                  <c:v>0.95228148615935504</c:v>
                </c:pt>
                <c:pt idx="91">
                  <c:v>0.9527513063091132</c:v>
                </c:pt>
                <c:pt idx="92">
                  <c:v>0.95294334889018206</c:v>
                </c:pt>
                <c:pt idx="93">
                  <c:v>0.95394711615288219</c:v>
                </c:pt>
                <c:pt idx="94">
                  <c:v>0.95644545097410816</c:v>
                </c:pt>
                <c:pt idx="95">
                  <c:v>0.95979226822010011</c:v>
                </c:pt>
                <c:pt idx="96">
                  <c:v>0.96271712611302607</c:v>
                </c:pt>
                <c:pt idx="97">
                  <c:v>0.96533937807603898</c:v>
                </c:pt>
                <c:pt idx="98">
                  <c:v>0.96591506881267897</c:v>
                </c:pt>
                <c:pt idx="99">
                  <c:v>0.99295446486217898</c:v>
                </c:pt>
              </c:numCache>
            </c:numRef>
          </c:xVal>
          <c:yVal>
            <c:numRef>
              <c:f>Sheet3!$M$7:$M$108</c:f>
              <c:numCache>
                <c:formatCode>General</c:formatCode>
                <c:ptCount val="102"/>
                <c:pt idx="0">
                  <c:v>9.096704026054471E-2</c:v>
                </c:pt>
                <c:pt idx="1">
                  <c:v>0.12355160464325202</c:v>
                </c:pt>
                <c:pt idx="2">
                  <c:v>5.059003856759E-2</c:v>
                </c:pt>
                <c:pt idx="3">
                  <c:v>7.5412215183121412E-2</c:v>
                </c:pt>
                <c:pt idx="4">
                  <c:v>7.3406680618358505E-2</c:v>
                </c:pt>
                <c:pt idx="5">
                  <c:v>0.12685373976203901</c:v>
                </c:pt>
                <c:pt idx="6">
                  <c:v>9.7752489422764002E-2</c:v>
                </c:pt>
                <c:pt idx="7">
                  <c:v>0.102050692737988</c:v>
                </c:pt>
                <c:pt idx="8">
                  <c:v>0.15273338690859103</c:v>
                </c:pt>
                <c:pt idx="9">
                  <c:v>0.12459824936405302</c:v>
                </c:pt>
                <c:pt idx="10">
                  <c:v>0.18645152690542002</c:v>
                </c:pt>
                <c:pt idx="11">
                  <c:v>0.18645152690542002</c:v>
                </c:pt>
                <c:pt idx="12">
                  <c:v>0.11787693312481699</c:v>
                </c:pt>
                <c:pt idx="13">
                  <c:v>0.18379126471464102</c:v>
                </c:pt>
                <c:pt idx="14">
                  <c:v>0.22549824468977703</c:v>
                </c:pt>
                <c:pt idx="15">
                  <c:v>0.18610693043821602</c:v>
                </c:pt>
                <c:pt idx="16">
                  <c:v>0.16200268983876101</c:v>
                </c:pt>
                <c:pt idx="17">
                  <c:v>0.104939344510504</c:v>
                </c:pt>
                <c:pt idx="18">
                  <c:v>0.17941811717534006</c:v>
                </c:pt>
                <c:pt idx="19">
                  <c:v>0.25642072338990213</c:v>
                </c:pt>
                <c:pt idx="20">
                  <c:v>0.230042267257656</c:v>
                </c:pt>
                <c:pt idx="21">
                  <c:v>0.17384483259283007</c:v>
                </c:pt>
                <c:pt idx="22">
                  <c:v>0.2753864162437441</c:v>
                </c:pt>
                <c:pt idx="23">
                  <c:v>0.22779013529030903</c:v>
                </c:pt>
                <c:pt idx="24">
                  <c:v>0.29825515758302795</c:v>
                </c:pt>
                <c:pt idx="25">
                  <c:v>0.21935712884309203</c:v>
                </c:pt>
                <c:pt idx="26">
                  <c:v>0.30341751146939905</c:v>
                </c:pt>
                <c:pt idx="27">
                  <c:v>0.26526254861026999</c:v>
                </c:pt>
                <c:pt idx="28">
                  <c:v>0.32694379735386114</c:v>
                </c:pt>
                <c:pt idx="29">
                  <c:v>0.29723055748511196</c:v>
                </c:pt>
                <c:pt idx="30">
                  <c:v>0.33762080643647407</c:v>
                </c:pt>
                <c:pt idx="31">
                  <c:v>0.23864966825730902</c:v>
                </c:pt>
                <c:pt idx="32">
                  <c:v>0.25985695507802203</c:v>
                </c:pt>
                <c:pt idx="33">
                  <c:v>0.32326918559003304</c:v>
                </c:pt>
                <c:pt idx="34">
                  <c:v>0.36791191227254511</c:v>
                </c:pt>
                <c:pt idx="35">
                  <c:v>0.28787243912717109</c:v>
                </c:pt>
                <c:pt idx="36">
                  <c:v>0.36660275654625402</c:v>
                </c:pt>
                <c:pt idx="37">
                  <c:v>0.28486824917857206</c:v>
                </c:pt>
                <c:pt idx="38">
                  <c:v>0.29475907934857304</c:v>
                </c:pt>
                <c:pt idx="39">
                  <c:v>0.40553754713706502</c:v>
                </c:pt>
                <c:pt idx="40">
                  <c:v>0.36458788680841209</c:v>
                </c:pt>
                <c:pt idx="41">
                  <c:v>0.418419736481839</c:v>
                </c:pt>
                <c:pt idx="42">
                  <c:v>0.35003059583650503</c:v>
                </c:pt>
                <c:pt idx="43">
                  <c:v>0.44699803441549696</c:v>
                </c:pt>
                <c:pt idx="44">
                  <c:v>0.34520410683110297</c:v>
                </c:pt>
                <c:pt idx="45">
                  <c:v>0.43793439000674705</c:v>
                </c:pt>
                <c:pt idx="46">
                  <c:v>0.40937110346301003</c:v>
                </c:pt>
                <c:pt idx="47">
                  <c:v>0.47781129164072905</c:v>
                </c:pt>
                <c:pt idx="48">
                  <c:v>0.40573212281354398</c:v>
                </c:pt>
                <c:pt idx="49">
                  <c:v>0.54650205099269988</c:v>
                </c:pt>
                <c:pt idx="50">
                  <c:v>0.51107127862011614</c:v>
                </c:pt>
                <c:pt idx="51">
                  <c:v>0.49442641424653205</c:v>
                </c:pt>
                <c:pt idx="52">
                  <c:v>0.56237962484305104</c:v>
                </c:pt>
                <c:pt idx="53">
                  <c:v>0.62041963567313019</c:v>
                </c:pt>
                <c:pt idx="54">
                  <c:v>0.60181746412618908</c:v>
                </c:pt>
                <c:pt idx="55">
                  <c:v>0.64854483291319531</c:v>
                </c:pt>
                <c:pt idx="56">
                  <c:v>0.57630841518612408</c:v>
                </c:pt>
                <c:pt idx="57">
                  <c:v>0.68561289791289903</c:v>
                </c:pt>
                <c:pt idx="58">
                  <c:v>0.73731913067991006</c:v>
                </c:pt>
                <c:pt idx="59">
                  <c:v>0.7371919913057271</c:v>
                </c:pt>
                <c:pt idx="60">
                  <c:v>0.79399953426122305</c:v>
                </c:pt>
                <c:pt idx="61">
                  <c:v>0.68686594849304905</c:v>
                </c:pt>
                <c:pt idx="62">
                  <c:v>1.049820901991678</c:v>
                </c:pt>
                <c:pt idx="63">
                  <c:v>1.0091775254956821</c:v>
                </c:pt>
                <c:pt idx="64">
                  <c:v>0.99835411941935492</c:v>
                </c:pt>
                <c:pt idx="65">
                  <c:v>0.99732391819772692</c:v>
                </c:pt>
                <c:pt idx="66">
                  <c:v>0.99132564838916204</c:v>
                </c:pt>
                <c:pt idx="67">
                  <c:v>0.99132564838916204</c:v>
                </c:pt>
                <c:pt idx="68">
                  <c:v>0.92611161702985612</c:v>
                </c:pt>
                <c:pt idx="69">
                  <c:v>0.96644834516650502</c:v>
                </c:pt>
                <c:pt idx="70">
                  <c:v>0.96643679044228192</c:v>
                </c:pt>
                <c:pt idx="71">
                  <c:v>0.96021515796289503</c:v>
                </c:pt>
                <c:pt idx="72">
                  <c:v>0.96648456541779593</c:v>
                </c:pt>
                <c:pt idx="73">
                  <c:v>0.96794040919527513</c:v>
                </c:pt>
                <c:pt idx="74">
                  <c:v>0.95780188423276902</c:v>
                </c:pt>
                <c:pt idx="75">
                  <c:v>0.63546863577932999</c:v>
                </c:pt>
                <c:pt idx="76">
                  <c:v>0.95587968190377914</c:v>
                </c:pt>
                <c:pt idx="77">
                  <c:v>0.95587968190377914</c:v>
                </c:pt>
                <c:pt idx="78">
                  <c:v>0.95591448036910109</c:v>
                </c:pt>
                <c:pt idx="79">
                  <c:v>0.94556685776864691</c:v>
                </c:pt>
                <c:pt idx="80">
                  <c:v>0.95000190207039714</c:v>
                </c:pt>
                <c:pt idx="81">
                  <c:v>0.94714151558326709</c:v>
                </c:pt>
                <c:pt idx="82">
                  <c:v>0.95339175085425198</c:v>
                </c:pt>
                <c:pt idx="83">
                  <c:v>0.62490970828452819</c:v>
                </c:pt>
                <c:pt idx="84">
                  <c:v>0.94885527876808018</c:v>
                </c:pt>
                <c:pt idx="85">
                  <c:v>0.94802380715645806</c:v>
                </c:pt>
                <c:pt idx="86">
                  <c:v>0.95149894348161901</c:v>
                </c:pt>
                <c:pt idx="87">
                  <c:v>0.87869367628961326</c:v>
                </c:pt>
                <c:pt idx="88">
                  <c:v>0.62800223313043513</c:v>
                </c:pt>
                <c:pt idx="89">
                  <c:v>0.93707395449379816</c:v>
                </c:pt>
                <c:pt idx="90">
                  <c:v>0.93469101961841228</c:v>
                </c:pt>
                <c:pt idx="91">
                  <c:v>0.63027787596254403</c:v>
                </c:pt>
                <c:pt idx="92">
                  <c:v>0.94203827237811522</c:v>
                </c:pt>
                <c:pt idx="93">
                  <c:v>0.86798015614559421</c:v>
                </c:pt>
                <c:pt idx="94">
                  <c:v>0.93547254081723774</c:v>
                </c:pt>
                <c:pt idx="95">
                  <c:v>0.42271778035886509</c:v>
                </c:pt>
                <c:pt idx="96">
                  <c:v>0.42540370830464014</c:v>
                </c:pt>
                <c:pt idx="97">
                  <c:v>0.8721713903895062</c:v>
                </c:pt>
                <c:pt idx="98">
                  <c:v>0.86124601999890105</c:v>
                </c:pt>
                <c:pt idx="99">
                  <c:v>0.17703113371504003</c:v>
                </c:pt>
              </c:numCache>
            </c:numRef>
          </c:yVal>
        </c:ser>
        <c:dLbls/>
        <c:axId val="64818560"/>
        <c:axId val="64865792"/>
      </c:scatterChart>
      <c:valAx>
        <c:axId val="64818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/>
                  <a:t>Vz</a:t>
                </a:r>
                <a:r>
                  <a:rPr lang="en-US" dirty="0"/>
                  <a:t>/</a:t>
                </a:r>
                <a:r>
                  <a:rPr lang="en-US" dirty="0" smtClean="0"/>
                  <a:t>U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9469694760377203"/>
              <c:y val="0.93364766587150605"/>
            </c:manualLayout>
          </c:layout>
        </c:title>
        <c:numFmt formatCode="General" sourceLinked="1"/>
        <c:tickLblPos val="nextTo"/>
        <c:crossAx val="64865792"/>
        <c:crosses val="autoZero"/>
        <c:crossBetween val="midCat"/>
      </c:valAx>
      <c:valAx>
        <c:axId val="6486579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∆Vθ/U</a:t>
                </a:r>
              </a:p>
            </c:rich>
          </c:tx>
          <c:layout>
            <c:manualLayout>
              <c:xMode val="edge"/>
              <c:yMode val="edge"/>
              <c:x val="2.2241992882562303E-2"/>
              <c:y val="0.36111140274132397"/>
            </c:manualLayout>
          </c:layout>
        </c:title>
        <c:numFmt formatCode="General" sourceLinked="1"/>
        <c:tickLblPos val="nextTo"/>
        <c:crossAx val="6481856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Monday, November 15, 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November 15,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Fluidic Control of Compressor Surge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Student: S Sajin (Y7373)</a:t>
            </a:r>
          </a:p>
          <a:p>
            <a:r>
              <a:rPr lang="en-US" dirty="0" smtClean="0"/>
              <a:t>Guide: Dr. </a:t>
            </a:r>
            <a:r>
              <a:rPr lang="en-US" dirty="0" err="1" smtClean="0"/>
              <a:t>Abhijit</a:t>
            </a:r>
            <a:r>
              <a:rPr lang="en-US" dirty="0" smtClean="0"/>
              <a:t> </a:t>
            </a:r>
            <a:r>
              <a:rPr lang="en-US" dirty="0" err="1" smtClean="0"/>
              <a:t>Kushari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202" y="371326"/>
            <a:ext cx="3051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B. Tech. 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873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Compressor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8619623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6777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∆</a:t>
            </a:r>
            <a:r>
              <a:rPr lang="en-US" dirty="0" err="1"/>
              <a:t>V</a:t>
            </a:r>
            <a:r>
              <a:rPr lang="en-US" baseline="-25000" dirty="0" err="1"/>
              <a:t>θ</a:t>
            </a:r>
            <a:r>
              <a:rPr lang="en-US" dirty="0"/>
              <a:t>/U v/s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en-US" dirty="0"/>
              <a:t>/U 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1185864430"/>
              </p:ext>
            </p:extLst>
          </p:nvPr>
        </p:nvGraphicFramePr>
        <p:xfrm>
          <a:off x="457200" y="1721751"/>
          <a:ext cx="8229600" cy="482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576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of data from ports 1 and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247052"/>
            <a:ext cx="8229600" cy="236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524000"/>
            <a:ext cx="8229600" cy="2482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8123" y="2063658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0871" y="4797420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3200" dirty="0" smtClean="0"/>
              <a:t>Compressor characteristics obtained</a:t>
            </a:r>
          </a:p>
          <a:p>
            <a:pPr lvl="1" algn="just"/>
            <a:r>
              <a:rPr lang="en-US" sz="2800" dirty="0" smtClean="0"/>
              <a:t>Narrow downward sloping region</a:t>
            </a:r>
          </a:p>
          <a:p>
            <a:pPr lvl="1" algn="just"/>
            <a:endParaRPr lang="en-US" sz="2800" dirty="0" smtClean="0"/>
          </a:p>
          <a:p>
            <a:pPr algn="just"/>
            <a:r>
              <a:rPr lang="en-US" sz="3200" dirty="0"/>
              <a:t>∆</a:t>
            </a:r>
            <a:r>
              <a:rPr lang="en-US" sz="3200" dirty="0" err="1"/>
              <a:t>V</a:t>
            </a:r>
            <a:r>
              <a:rPr lang="en-US" sz="3200" baseline="-25000" dirty="0" err="1"/>
              <a:t>θ</a:t>
            </a:r>
            <a:r>
              <a:rPr lang="en-US" sz="3200" dirty="0"/>
              <a:t>/U v/s </a:t>
            </a:r>
            <a:r>
              <a:rPr lang="en-US" sz="3200" dirty="0" err="1"/>
              <a:t>V</a:t>
            </a:r>
            <a:r>
              <a:rPr lang="en-US" sz="3200" baseline="-25000" dirty="0" err="1"/>
              <a:t>z</a:t>
            </a:r>
            <a:r>
              <a:rPr lang="en-US" sz="3200" dirty="0"/>
              <a:t>/U </a:t>
            </a:r>
            <a:r>
              <a:rPr lang="en-US" sz="3200" dirty="0" smtClean="0"/>
              <a:t>curve somewhat matches theoretical predictions</a:t>
            </a:r>
          </a:p>
          <a:p>
            <a:pPr lvl="1" algn="just"/>
            <a:r>
              <a:rPr lang="en-US" sz="2800" dirty="0" smtClean="0"/>
              <a:t>Theoretically</a:t>
            </a:r>
          </a:p>
          <a:p>
            <a:pPr marL="548640" lvl="2" indent="0"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∆</a:t>
            </a:r>
            <a:r>
              <a:rPr lang="en-US" sz="2600" dirty="0" err="1" smtClean="0"/>
              <a:t>V</a:t>
            </a:r>
            <a:r>
              <a:rPr lang="en-US" sz="2600" baseline="-25000" dirty="0" err="1" smtClean="0"/>
              <a:t>θ</a:t>
            </a:r>
            <a:r>
              <a:rPr lang="en-US" sz="2600" dirty="0" smtClean="0"/>
              <a:t>/U </a:t>
            </a:r>
            <a:r>
              <a:rPr lang="en-US" sz="2600" dirty="0"/>
              <a:t>= 1 – </a:t>
            </a:r>
            <a:r>
              <a:rPr lang="en-US" sz="2600" dirty="0" err="1" smtClean="0"/>
              <a:t>Vz</a:t>
            </a:r>
            <a:r>
              <a:rPr lang="en-US" sz="2600" dirty="0"/>
              <a:t>/</a:t>
            </a:r>
            <a:r>
              <a:rPr lang="en-US" sz="2600" dirty="0" smtClean="0"/>
              <a:t>U </a:t>
            </a:r>
            <a:r>
              <a:rPr lang="en-US" sz="2600" dirty="0"/>
              <a:t>* (tan α</a:t>
            </a:r>
            <a:r>
              <a:rPr lang="en-US" sz="2600" baseline="-25000" dirty="0"/>
              <a:t>1</a:t>
            </a:r>
            <a:r>
              <a:rPr lang="en-US" sz="2600" dirty="0"/>
              <a:t>+ tan β</a:t>
            </a:r>
            <a:r>
              <a:rPr lang="en-US" sz="2600" baseline="-25000" dirty="0"/>
              <a:t>2</a:t>
            </a:r>
            <a:r>
              <a:rPr lang="en-US" sz="2600" dirty="0" smtClean="0"/>
              <a:t>)</a:t>
            </a:r>
          </a:p>
          <a:p>
            <a:pPr lvl="1" algn="just"/>
            <a:r>
              <a:rPr lang="en-US" sz="2800" dirty="0" smtClean="0"/>
              <a:t>Design and off-design flow</a:t>
            </a:r>
          </a:p>
          <a:p>
            <a:pPr lvl="1" algn="just"/>
            <a:endParaRPr lang="en-US" sz="2800" dirty="0"/>
          </a:p>
          <a:p>
            <a:pPr algn="just"/>
            <a:r>
              <a:rPr lang="en-US" sz="3200" dirty="0" smtClean="0"/>
              <a:t>FFT confirms negligible errors due to</a:t>
            </a:r>
          </a:p>
          <a:p>
            <a:pPr lvl="1" algn="just"/>
            <a:r>
              <a:rPr lang="en-US" sz="2800" dirty="0" smtClean="0"/>
              <a:t>Systematic DC component</a:t>
            </a:r>
          </a:p>
          <a:p>
            <a:pPr lvl="1" algn="just"/>
            <a:r>
              <a:rPr lang="en-US" sz="2800" dirty="0" smtClean="0"/>
              <a:t>Noise due to supply line</a:t>
            </a:r>
          </a:p>
        </p:txBody>
      </p:sp>
    </p:spTree>
    <p:extLst>
      <p:ext uri="{BB962C8B-B14F-4D97-AF65-F5344CB8AC3E}">
        <p14:creationId xmlns:p14="http://schemas.microsoft.com/office/powerpoint/2010/main" xmlns="" val="13175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Compressor characteristics obtained</a:t>
            </a:r>
          </a:p>
          <a:p>
            <a:r>
              <a:rPr lang="en-US" dirty="0" smtClean="0"/>
              <a:t>Next step – induce surge and control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178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</a:t>
            </a:r>
            <a:br>
              <a:rPr lang="en-US" sz="9600" b="1" dirty="0" smtClean="0"/>
            </a:br>
            <a:r>
              <a:rPr lang="en-US" sz="9600" b="1" dirty="0" smtClean="0"/>
              <a:t>Q/A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xmlns="" val="3828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Surge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/>
              <a:t>rotating</a:t>
            </a:r>
            <a:r>
              <a:rPr lang="en-US" sz="2800" dirty="0"/>
              <a:t> </a:t>
            </a:r>
            <a:r>
              <a:rPr lang="en-US" sz="2800" b="1" dirty="0" smtClean="0"/>
              <a:t>stall</a:t>
            </a:r>
            <a:r>
              <a:rPr lang="en-US" sz="2800" dirty="0" smtClean="0"/>
              <a:t> are </a:t>
            </a:r>
            <a:r>
              <a:rPr lang="en-US" sz="2800" b="1" dirty="0" smtClean="0"/>
              <a:t>mature </a:t>
            </a:r>
            <a:r>
              <a:rPr lang="en-US" sz="2800" b="1" dirty="0"/>
              <a:t>forms of the natural oscillatory </a:t>
            </a:r>
            <a:r>
              <a:rPr lang="en-US" sz="2800" b="1" dirty="0" smtClean="0"/>
              <a:t>modes</a:t>
            </a:r>
            <a:endParaRPr lang="en-US" sz="2800" dirty="0" smtClean="0"/>
          </a:p>
          <a:p>
            <a:pPr algn="just"/>
            <a:r>
              <a:rPr lang="en-US" sz="2800" b="1" dirty="0" smtClean="0"/>
              <a:t>Initial disturbance </a:t>
            </a:r>
            <a:r>
              <a:rPr lang="en-US" sz="2800" dirty="0" smtClean="0"/>
              <a:t>with </a:t>
            </a:r>
            <a:r>
              <a:rPr lang="en-US" sz="2800" b="1" dirty="0"/>
              <a:t>very small amplitude and high frequency</a:t>
            </a:r>
            <a:r>
              <a:rPr lang="en-US" sz="2800" dirty="0"/>
              <a:t> </a:t>
            </a:r>
            <a:r>
              <a:rPr lang="en-US" sz="2800" dirty="0" smtClean="0"/>
              <a:t>grows into </a:t>
            </a:r>
            <a:r>
              <a:rPr lang="en-US" sz="2800" dirty="0"/>
              <a:t>a </a:t>
            </a:r>
            <a:r>
              <a:rPr lang="en-US" sz="2800" b="1" dirty="0"/>
              <a:t>large amplitude form with low </a:t>
            </a:r>
            <a:r>
              <a:rPr lang="en-US" sz="2800" b="1" dirty="0" smtClean="0"/>
              <a:t>frequency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project aims </a:t>
            </a:r>
            <a:r>
              <a:rPr lang="en-US" sz="2800" dirty="0" smtClean="0"/>
              <a:t>at</a:t>
            </a:r>
          </a:p>
          <a:p>
            <a:pPr lvl="1" algn="just"/>
            <a:r>
              <a:rPr lang="en-US" sz="2400" dirty="0"/>
              <a:t>I</a:t>
            </a:r>
            <a:r>
              <a:rPr lang="en-US" sz="2400" dirty="0" smtClean="0"/>
              <a:t>dentifying</a:t>
            </a:r>
            <a:r>
              <a:rPr lang="en-US" sz="2400" b="1" dirty="0" smtClean="0"/>
              <a:t> precursors </a:t>
            </a:r>
            <a:r>
              <a:rPr lang="en-US" sz="2400" dirty="0" smtClean="0"/>
              <a:t>to</a:t>
            </a:r>
            <a:r>
              <a:rPr lang="en-US" sz="2400" b="1" dirty="0" smtClean="0"/>
              <a:t> surge</a:t>
            </a:r>
          </a:p>
          <a:p>
            <a:pPr lvl="1" algn="just"/>
            <a:r>
              <a:rPr lang="en-US" sz="2400" dirty="0" smtClean="0"/>
              <a:t>Controlling surge by </a:t>
            </a:r>
            <a:r>
              <a:rPr lang="en-US" sz="2400" dirty="0"/>
              <a:t>using an </a:t>
            </a:r>
            <a:r>
              <a:rPr lang="en-US" sz="2400" b="1" dirty="0"/>
              <a:t>active fluidic feedback </a:t>
            </a:r>
            <a:r>
              <a:rPr lang="en-US" sz="2400" b="1" dirty="0" smtClean="0"/>
              <a:t>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712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10 HP Crompton Greaves Motor (max. frequency 50 Hz) connected to a two stage axial compressor</a:t>
            </a:r>
          </a:p>
          <a:p>
            <a:pPr lvl="0" algn="just"/>
            <a:r>
              <a:rPr lang="en-US" dirty="0"/>
              <a:t>Variable speed drive for regulating </a:t>
            </a:r>
            <a:r>
              <a:rPr lang="en-US" dirty="0" smtClean="0"/>
              <a:t>rpm </a:t>
            </a:r>
            <a:r>
              <a:rPr lang="en-US" dirty="0"/>
              <a:t>(</a:t>
            </a:r>
            <a:r>
              <a:rPr lang="en-US" dirty="0" err="1"/>
              <a:t>Altivar</a:t>
            </a:r>
            <a:r>
              <a:rPr lang="en-US" dirty="0"/>
              <a:t> 312, Schneider Electric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/>
              <a:t>Electronic speed controls for </a:t>
            </a:r>
            <a:r>
              <a:rPr lang="en-US" dirty="0" smtClean="0"/>
              <a:t>the DC </a:t>
            </a:r>
            <a:r>
              <a:rPr lang="en-US" dirty="0"/>
              <a:t>motor</a:t>
            </a:r>
          </a:p>
          <a:p>
            <a:pPr lvl="1" algn="just"/>
            <a:r>
              <a:rPr lang="en-US" dirty="0" smtClean="0"/>
              <a:t>Three</a:t>
            </a:r>
            <a:r>
              <a:rPr lang="en-US" dirty="0"/>
              <a:t>-phase supply </a:t>
            </a:r>
            <a:r>
              <a:rPr lang="en-US" dirty="0" smtClean="0"/>
              <a:t>voltage: </a:t>
            </a:r>
            <a:r>
              <a:rPr lang="en-US" dirty="0"/>
              <a:t>380…500 V 50/60 </a:t>
            </a:r>
            <a:r>
              <a:rPr lang="en-US" dirty="0" smtClean="0"/>
              <a:t>Hz</a:t>
            </a:r>
          </a:p>
          <a:p>
            <a:pPr lvl="1" algn="just"/>
            <a:r>
              <a:rPr lang="en-US" dirty="0" smtClean="0"/>
              <a:t>Integrated Electromagnetic Compatibility filter</a:t>
            </a:r>
          </a:p>
          <a:p>
            <a:pPr lvl="0" algn="just"/>
            <a:r>
              <a:rPr lang="en-US" dirty="0" smtClean="0"/>
              <a:t>A </a:t>
            </a:r>
            <a:r>
              <a:rPr lang="en-US" dirty="0"/>
              <a:t>venturi-tube for measuring mass flow rate</a:t>
            </a:r>
          </a:p>
          <a:p>
            <a:pPr lvl="0" algn="just"/>
            <a:r>
              <a:rPr lang="en-US" dirty="0"/>
              <a:t>A butterfly valve for regulating mass flow </a:t>
            </a:r>
            <a:r>
              <a:rPr lang="en-US" dirty="0" smtClean="0"/>
              <a:t>rate</a:t>
            </a:r>
          </a:p>
          <a:p>
            <a:pPr lvl="0" algn="just"/>
            <a:r>
              <a:rPr lang="en-US" dirty="0" smtClean="0"/>
              <a:t>Pressure and Torque Sensors</a:t>
            </a:r>
            <a:endParaRPr lang="en-US" dirty="0"/>
          </a:p>
          <a:p>
            <a:pPr lvl="0" algn="just"/>
            <a:r>
              <a:rPr lang="en-US" dirty="0" smtClean="0"/>
              <a:t>SCIENTIFIC </a:t>
            </a:r>
            <a:r>
              <a:rPr lang="en-US" dirty="0"/>
              <a:t>Multiple power supply PSD3304 (30 V max)</a:t>
            </a:r>
          </a:p>
          <a:p>
            <a:pPr lvl="0" algn="just"/>
            <a:r>
              <a:rPr lang="en-US" dirty="0"/>
              <a:t>Data Acquisition Card – National Instruments USB-6210</a:t>
            </a:r>
          </a:p>
          <a:p>
            <a:pPr lvl="0" algn="just"/>
            <a:r>
              <a:rPr lang="en-US" dirty="0"/>
              <a:t>Weights for torque calibration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4909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KISTLER Basic Line Torque Sensor </a:t>
            </a:r>
          </a:p>
          <a:p>
            <a:pPr lvl="1"/>
            <a:r>
              <a:rPr lang="en-US" dirty="0" smtClean="0"/>
              <a:t>Tension ring – Strain Gages – Rotor Electronics – Stator Electronics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Supply 18-26 V </a:t>
            </a:r>
            <a:r>
              <a:rPr lang="en-US" dirty="0" smtClean="0"/>
              <a:t>DC</a:t>
            </a:r>
          </a:p>
          <a:p>
            <a:pPr lvl="1"/>
            <a:r>
              <a:rPr lang="en-US" dirty="0" smtClean="0"/>
              <a:t>Range </a:t>
            </a:r>
            <a:r>
              <a:rPr lang="en-US" dirty="0"/>
              <a:t>0 to 10 V; Torque: 0 to 50 Nm</a:t>
            </a:r>
          </a:p>
          <a:p>
            <a:r>
              <a:rPr lang="en-US" dirty="0"/>
              <a:t>AUTO TRAN Pressure Sensor; Model 851-48-P-18-S-P</a:t>
            </a:r>
          </a:p>
          <a:p>
            <a:pPr lvl="1"/>
            <a:r>
              <a:rPr lang="en-US" dirty="0" err="1" smtClean="0"/>
              <a:t>Piezoresistive</a:t>
            </a:r>
            <a:r>
              <a:rPr lang="en-US" dirty="0" smtClean="0"/>
              <a:t> Strain Gage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Supply 18-24 V DC</a:t>
            </a:r>
          </a:p>
          <a:p>
            <a:pPr lvl="1"/>
            <a:r>
              <a:rPr lang="en-US" dirty="0"/>
              <a:t>Range 1 to 5 V; Pressure: 0 to 4 </a:t>
            </a:r>
            <a:r>
              <a:rPr lang="en-US" dirty="0" smtClean="0"/>
              <a:t>psi</a:t>
            </a:r>
          </a:p>
          <a:p>
            <a:r>
              <a:rPr lang="en-US" dirty="0" err="1"/>
              <a:t>Kulite</a:t>
            </a:r>
            <a:r>
              <a:rPr lang="en-US" dirty="0"/>
              <a:t> Ultra Miniature Pressure Transducer, XCS-062 series</a:t>
            </a:r>
          </a:p>
          <a:p>
            <a:pPr lvl="1"/>
            <a:r>
              <a:rPr lang="en-US" dirty="0"/>
              <a:t>Miniature IS Silicon Diaphragm Pressure </a:t>
            </a:r>
            <a:r>
              <a:rPr lang="en-US" dirty="0" smtClean="0"/>
              <a:t>Transducer – Capacitive</a:t>
            </a:r>
          </a:p>
          <a:p>
            <a:pPr lvl="1"/>
            <a:r>
              <a:rPr lang="en-US" dirty="0" smtClean="0"/>
              <a:t>Supply </a:t>
            </a:r>
            <a:r>
              <a:rPr lang="en-US" dirty="0"/>
              <a:t>Voltage 10 V DC</a:t>
            </a:r>
          </a:p>
          <a:p>
            <a:pPr lvl="1"/>
            <a:r>
              <a:rPr lang="en-US" dirty="0"/>
              <a:t>Range 0 to 50 mV; Pressure 0 to 5 psi gage</a:t>
            </a:r>
          </a:p>
          <a:p>
            <a:r>
              <a:rPr lang="en-US" dirty="0"/>
              <a:t>ASCX Differential Pressure Sensor</a:t>
            </a:r>
          </a:p>
          <a:p>
            <a:pPr lvl="1"/>
            <a:r>
              <a:rPr lang="en-US" dirty="0" smtClean="0"/>
              <a:t>Strain gage type pressure sensor</a:t>
            </a:r>
          </a:p>
          <a:p>
            <a:pPr lvl="1"/>
            <a:r>
              <a:rPr lang="en-US" dirty="0" smtClean="0"/>
              <a:t>Supply </a:t>
            </a:r>
            <a:r>
              <a:rPr lang="en-US" dirty="0"/>
              <a:t>Voltage 5 V DC</a:t>
            </a:r>
          </a:p>
          <a:p>
            <a:pPr lvl="1"/>
            <a:r>
              <a:rPr lang="en-US" dirty="0"/>
              <a:t>Range 0.25 to 4.75 V; Pressure 0 to 1 psi</a:t>
            </a:r>
          </a:p>
          <a:p>
            <a:r>
              <a:rPr lang="en-US" dirty="0"/>
              <a:t>SM5812 Differential Pressure Sensor</a:t>
            </a:r>
          </a:p>
          <a:p>
            <a:pPr lvl="1"/>
            <a:r>
              <a:rPr lang="en-US" dirty="0" smtClean="0"/>
              <a:t>MEMS based pressure sensor</a:t>
            </a:r>
          </a:p>
          <a:p>
            <a:pPr lvl="1"/>
            <a:r>
              <a:rPr lang="en-US" dirty="0" smtClean="0"/>
              <a:t>Supply </a:t>
            </a:r>
            <a:r>
              <a:rPr lang="en-US" dirty="0"/>
              <a:t>Voltage 12 V DC</a:t>
            </a:r>
          </a:p>
          <a:p>
            <a:pPr lvl="1"/>
            <a:r>
              <a:rPr lang="en-US" dirty="0"/>
              <a:t>Range 0.5 to 4.5 V; Pressure -0.3 to +0.3 psi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1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Calibration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2915910"/>
              </p:ext>
            </p:extLst>
          </p:nvPr>
        </p:nvGraphicFramePr>
        <p:xfrm>
          <a:off x="0" y="1600200"/>
          <a:ext cx="9144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6051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1 – Compressor Inlet</a:t>
            </a:r>
          </a:p>
          <a:p>
            <a:r>
              <a:rPr lang="en-US" dirty="0" smtClean="0"/>
              <a:t>Port 2 – 1</a:t>
            </a:r>
            <a:r>
              <a:rPr lang="en-US" baseline="30000" dirty="0" smtClean="0"/>
              <a:t>st</a:t>
            </a:r>
            <a:r>
              <a:rPr lang="en-US" dirty="0" smtClean="0"/>
              <a:t> Stage Exit</a:t>
            </a:r>
          </a:p>
          <a:p>
            <a:r>
              <a:rPr lang="en-US" dirty="0" smtClean="0"/>
              <a:t>Port 3 – 2</a:t>
            </a:r>
            <a:r>
              <a:rPr lang="en-US" baseline="30000" dirty="0" smtClean="0"/>
              <a:t>nd</a:t>
            </a:r>
            <a:r>
              <a:rPr lang="en-US" dirty="0" smtClean="0"/>
              <a:t> Stage Inlet</a:t>
            </a:r>
          </a:p>
          <a:p>
            <a:r>
              <a:rPr lang="en-US" dirty="0" smtClean="0"/>
              <a:t>Port 4 – Compressor Exit</a:t>
            </a:r>
          </a:p>
          <a:p>
            <a:endParaRPr lang="en-US" dirty="0"/>
          </a:p>
          <a:p>
            <a:r>
              <a:rPr lang="en-US" dirty="0" smtClean="0"/>
              <a:t>Port 5 – Venturi Inlet</a:t>
            </a:r>
          </a:p>
          <a:p>
            <a:r>
              <a:rPr lang="en-US" dirty="0" smtClean="0"/>
              <a:t>Port 6 – Venturi Throat</a:t>
            </a:r>
          </a:p>
          <a:p>
            <a:endParaRPr lang="en-US" dirty="0"/>
          </a:p>
          <a:p>
            <a:r>
              <a:rPr lang="en-US" dirty="0" smtClean="0"/>
              <a:t>Initially the pressures at each port were measured using AUTO TRAN to obtain the ranges of pressure at each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8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Measurements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7257535"/>
              </p:ext>
            </p:extLst>
          </p:nvPr>
        </p:nvGraphicFramePr>
        <p:xfrm>
          <a:off x="274014" y="2137484"/>
          <a:ext cx="4293406" cy="34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2203997166"/>
              </p:ext>
            </p:extLst>
          </p:nvPr>
        </p:nvGraphicFramePr>
        <p:xfrm>
          <a:off x="4811667" y="2137484"/>
          <a:ext cx="4027067" cy="34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6369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Kulite</a:t>
            </a:r>
            <a:r>
              <a:rPr lang="en-US" dirty="0" smtClean="0"/>
              <a:t> Pressure Sensors at Ports 1 and 4</a:t>
            </a:r>
          </a:p>
          <a:p>
            <a:pPr lvl="1"/>
            <a:r>
              <a:rPr lang="en-US" dirty="0" smtClean="0"/>
              <a:t>Measurement of Gage Pressures at 1 and 4</a:t>
            </a:r>
          </a:p>
          <a:p>
            <a:pPr lvl="1"/>
            <a:endParaRPr lang="en-US" dirty="0"/>
          </a:p>
          <a:p>
            <a:pPr marL="182880" lvl="1"/>
            <a:r>
              <a:rPr lang="en-US" sz="2400" dirty="0"/>
              <a:t>SM5812 Differential Pressure </a:t>
            </a:r>
            <a:r>
              <a:rPr lang="en-US" sz="2400" dirty="0" smtClean="0"/>
              <a:t>Sensor</a:t>
            </a:r>
          </a:p>
          <a:p>
            <a:pPr marL="457200" lvl="2"/>
            <a:r>
              <a:rPr lang="en-US" dirty="0" smtClean="0"/>
              <a:t>Pressure rise across compressor</a:t>
            </a:r>
          </a:p>
          <a:p>
            <a:pPr marL="457200" lvl="2"/>
            <a:endParaRPr lang="en-US" dirty="0" smtClean="0"/>
          </a:p>
          <a:p>
            <a:r>
              <a:rPr lang="en-US" dirty="0" smtClean="0"/>
              <a:t>ASCX </a:t>
            </a:r>
            <a:r>
              <a:rPr lang="en-US" dirty="0"/>
              <a:t>Differential Pressure </a:t>
            </a:r>
            <a:r>
              <a:rPr lang="en-US" dirty="0" smtClean="0"/>
              <a:t>Sensor across 5 and 6</a:t>
            </a:r>
            <a:endParaRPr lang="en-US" dirty="0"/>
          </a:p>
          <a:p>
            <a:pPr lvl="1"/>
            <a:r>
              <a:rPr lang="en-US" dirty="0" smtClean="0"/>
              <a:t>Pressure drop across the venturi to determine mass flow rate</a:t>
            </a:r>
          </a:p>
        </p:txBody>
      </p:sp>
    </p:spTree>
    <p:extLst>
      <p:ext uri="{BB962C8B-B14F-4D97-AF65-F5344CB8AC3E}">
        <p14:creationId xmlns:p14="http://schemas.microsoft.com/office/powerpoint/2010/main" xmlns="" val="16817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Schematic of Experimental Setup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982" y="1611851"/>
            <a:ext cx="8011304" cy="4835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026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5341</TotalTime>
  <Words>494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Fluidic Control of Compressor Surge</vt:lpstr>
      <vt:lpstr>Abstract</vt:lpstr>
      <vt:lpstr>Experimental Setup</vt:lpstr>
      <vt:lpstr>Sensors</vt:lpstr>
      <vt:lpstr>Torque Calibration</vt:lpstr>
      <vt:lpstr>Measurement Ports</vt:lpstr>
      <vt:lpstr>Pressure Measurements</vt:lpstr>
      <vt:lpstr>New Setup</vt:lpstr>
      <vt:lpstr>Schematic of Experimental Setup</vt:lpstr>
      <vt:lpstr>Compressor Characteristics</vt:lpstr>
      <vt:lpstr>∆Vθ/U v/s Vz/U </vt:lpstr>
      <vt:lpstr>FFT of data from ports 1 and 4</vt:lpstr>
      <vt:lpstr>Inferences</vt:lpstr>
      <vt:lpstr>Conclusions</vt:lpstr>
      <vt:lpstr>THANK YOU Q/A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Shahabudeen Sajin</dc:creator>
  <cp:lastModifiedBy>ramraj H sundararaj</cp:lastModifiedBy>
  <cp:revision>34</cp:revision>
  <dcterms:created xsi:type="dcterms:W3CDTF">2010-09-20T07:39:54Z</dcterms:created>
  <dcterms:modified xsi:type="dcterms:W3CDTF">2010-11-15T07:11:11Z</dcterms:modified>
</cp:coreProperties>
</file>