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E2C6-4D6E-4C6C-B6FC-EF9C3D603B1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CEA-5125-436B-89E0-73907F72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E2C6-4D6E-4C6C-B6FC-EF9C3D603B1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CEA-5125-436B-89E0-73907F72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4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E2C6-4D6E-4C6C-B6FC-EF9C3D603B1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CEA-5125-436B-89E0-73907F72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E2C6-4D6E-4C6C-B6FC-EF9C3D603B1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CEA-5125-436B-89E0-73907F72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3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E2C6-4D6E-4C6C-B6FC-EF9C3D603B1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CEA-5125-436B-89E0-73907F72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E2C6-4D6E-4C6C-B6FC-EF9C3D603B1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CEA-5125-436B-89E0-73907F72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3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E2C6-4D6E-4C6C-B6FC-EF9C3D603B1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CEA-5125-436B-89E0-73907F72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2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E2C6-4D6E-4C6C-B6FC-EF9C3D603B1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CEA-5125-436B-89E0-73907F72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E2C6-4D6E-4C6C-B6FC-EF9C3D603B1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CEA-5125-436B-89E0-73907F72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1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E2C6-4D6E-4C6C-B6FC-EF9C3D603B1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CEA-5125-436B-89E0-73907F72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E2C6-4D6E-4C6C-B6FC-EF9C3D603B1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CEA-5125-436B-89E0-73907F72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9E2C6-4D6E-4C6C-B6FC-EF9C3D603B1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FCEA-5125-436B-89E0-73907F72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2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515" b="10151"/>
          <a:stretch/>
        </p:blipFill>
        <p:spPr>
          <a:xfrm>
            <a:off x="0" y="789708"/>
            <a:ext cx="12192000" cy="5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1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970" b="9545"/>
          <a:stretch/>
        </p:blipFill>
        <p:spPr>
          <a:xfrm>
            <a:off x="0" y="820882"/>
            <a:ext cx="12192000" cy="53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5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576" b="10303"/>
          <a:stretch/>
        </p:blipFill>
        <p:spPr>
          <a:xfrm>
            <a:off x="0" y="862445"/>
            <a:ext cx="12192000" cy="52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Winberg</dc:creator>
  <cp:lastModifiedBy>Kathy Winberg</cp:lastModifiedBy>
  <cp:revision>2</cp:revision>
  <dcterms:created xsi:type="dcterms:W3CDTF">2018-01-13T21:12:59Z</dcterms:created>
  <dcterms:modified xsi:type="dcterms:W3CDTF">2018-01-13T21:22:54Z</dcterms:modified>
</cp:coreProperties>
</file>