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903A-F865-4646-8DF6-F98F324885A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CF8C-746E-4C22-A570-21B00D85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2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903A-F865-4646-8DF6-F98F324885A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CF8C-746E-4C22-A570-21B00D85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1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903A-F865-4646-8DF6-F98F324885A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CF8C-746E-4C22-A570-21B00D85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3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903A-F865-4646-8DF6-F98F324885A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CF8C-746E-4C22-A570-21B00D85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0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903A-F865-4646-8DF6-F98F324885A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CF8C-746E-4C22-A570-21B00D85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0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903A-F865-4646-8DF6-F98F324885A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CF8C-746E-4C22-A570-21B00D85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0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903A-F865-4646-8DF6-F98F324885A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CF8C-746E-4C22-A570-21B00D85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903A-F865-4646-8DF6-F98F324885A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CF8C-746E-4C22-A570-21B00D85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9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903A-F865-4646-8DF6-F98F324885A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CF8C-746E-4C22-A570-21B00D85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0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903A-F865-4646-8DF6-F98F324885A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CF8C-746E-4C22-A570-21B00D85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3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903A-F865-4646-8DF6-F98F324885A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CF8C-746E-4C22-A570-21B00D85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6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4903A-F865-4646-8DF6-F98F324885A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9CF8C-746E-4C22-A570-21B00D85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3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584" t="6819" r="22870" b="10454"/>
          <a:stretch/>
        </p:blipFill>
        <p:spPr>
          <a:xfrm>
            <a:off x="2175581" y="0"/>
            <a:ext cx="803868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8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 Winberg</dc:creator>
  <cp:lastModifiedBy>Kathy Winberg</cp:lastModifiedBy>
  <cp:revision>1</cp:revision>
  <dcterms:created xsi:type="dcterms:W3CDTF">2018-01-24T17:05:31Z</dcterms:created>
  <dcterms:modified xsi:type="dcterms:W3CDTF">2018-01-24T17:06:46Z</dcterms:modified>
</cp:coreProperties>
</file>