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BDA6-D50E-1B13-4133-787E4128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4980E-24B7-EFF6-7A88-B7DBEAE71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7004-8311-539E-A090-29621445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A330-BC96-BB86-42E6-796AE0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73C1-754A-C6A4-65DF-3D0AAA6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36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890-41B3-FCB5-127A-4051D4F7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1D9C4-2359-7711-D8B9-959EA126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CA07-AFF3-D52D-7C9B-2C4563BE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9BB-8714-D228-8E6C-3719C321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F1F5-4805-779C-C9B3-F2513B0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7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A6DBA-E9A7-BE81-C9A0-CDBD8B77F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06F9-B0C9-4028-BC1D-4C0B779B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07EA-1E87-63E2-81DD-280A24A2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84E3-D779-126D-E1FB-BF042DAC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4910-EA57-1DAE-2783-6D72FF92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3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2FC3-6B38-7A59-B2D6-1DBBD6F1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8733-A4EE-4441-6E8E-6105F345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B652-D401-1A3D-1EE2-9E1002D0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5310-F746-480E-63A7-36F5BADC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E39D-2C75-32CB-EE6E-94CE43F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36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4D1-471E-6BA8-0E69-AD58590C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8524-2848-44E2-E48C-2AB2AC56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5FD2-9065-E8F2-D1B1-954E1915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02BD-C996-F1E5-5ED0-B318682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9735-5960-7338-0D67-B26A3DD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83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F35-B64E-8727-CC28-254DD2C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5450-D066-75C1-0256-F721E0D0A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65653-F53F-6ECF-BB21-53B8EE2C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BFD3-FD1D-184F-9348-BC440B74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BE89-60A9-DC82-01D6-C91D49C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A232-8CBB-5072-B0E1-BC66C4A2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41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462-973B-AEAD-7B1D-D114BD66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6DE8-B0E3-C6C4-6DB9-3DA94BF6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569E7-842E-28DB-A267-FAF35F9E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1ECE-5E8D-DA20-006D-65834AD2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C487C-CEF5-C393-52DF-5413D54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7A014-A9AD-791D-2852-55810EE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5336-CC1B-1F15-292F-30D234C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93997-87EC-6DDD-8B01-C49269BE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6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1DBD-E833-9F38-2FC4-3417EB2B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8B1FC-7AF7-4FC7-721C-BEEFF577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49E5D-E36A-9D8C-58C9-00C75B4A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2E05D-9C3A-D148-6575-2D5C5FE4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77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C14EE-E209-F08A-85DD-36B8A5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01056-3932-743F-89B2-E79C73D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7B2A-FB16-5E6A-CDB5-373FDE6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65A-8C28-DACC-E228-6D4751E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12B-2BB6-DCF3-8752-D03D26CB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5AC0-26FC-F463-7F74-B461265D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ADB2-0D99-37D4-E843-C66B9786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06CC6-802C-0D12-D2B0-664BF42A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275C-842E-4E8F-8316-CBBE19F0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396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1749-D66B-B95E-C3B7-D065974A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6B52-9127-0B6A-6874-16FA105F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33D5-F399-60B1-3CA4-4FEF1E66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BADD-1504-0C71-69CE-C326AC3C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280A-0C82-1524-081C-A880F005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D15C-0D2B-1D65-5E27-6D4360B5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80E4-BD72-977B-AEC9-85754559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46AE-1CAD-FEA9-66A3-90631928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C969-382E-B028-BB37-303EDC6D9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4922-2CCB-3728-6C4D-47D8C8F28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6BF6-1988-EE91-D677-C95371D9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090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089CE9-501A-CB66-B673-D7F89D325C5E}"/>
              </a:ext>
            </a:extLst>
          </p:cNvPr>
          <p:cNvSpPr/>
          <p:nvPr/>
        </p:nvSpPr>
        <p:spPr>
          <a:xfrm>
            <a:off x="2976235" y="2814222"/>
            <a:ext cx="1784412" cy="16601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4A1C60-DEA5-2BD4-F208-5A1D2E863C51}"/>
              </a:ext>
            </a:extLst>
          </p:cNvPr>
          <p:cNvSpPr/>
          <p:nvPr/>
        </p:nvSpPr>
        <p:spPr>
          <a:xfrm>
            <a:off x="1231775" y="2725445"/>
            <a:ext cx="1633491" cy="1748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C31A3BA-58D6-F94C-03F8-64D002247C05}"/>
              </a:ext>
            </a:extLst>
          </p:cNvPr>
          <p:cNvSpPr/>
          <p:nvPr/>
        </p:nvSpPr>
        <p:spPr>
          <a:xfrm>
            <a:off x="1930889" y="870012"/>
            <a:ext cx="2090692" cy="179328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C32DE-7C83-F74A-E37E-FBB6B2E5A39B}"/>
              </a:ext>
            </a:extLst>
          </p:cNvPr>
          <p:cNvSpPr txBox="1"/>
          <p:nvPr/>
        </p:nvSpPr>
        <p:spPr>
          <a:xfrm>
            <a:off x="5150152" y="1139807"/>
            <a:ext cx="768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dirty="0">
                <a:latin typeface="Arial Black" panose="020B0A04020102020204" pitchFamily="34" charset="0"/>
              </a:rPr>
              <a:t>Outside the Box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EF640A4-A0BC-F696-FB7F-23EAB33992C5}"/>
              </a:ext>
            </a:extLst>
          </p:cNvPr>
          <p:cNvSpPr/>
          <p:nvPr/>
        </p:nvSpPr>
        <p:spPr>
          <a:xfrm>
            <a:off x="802318" y="603682"/>
            <a:ext cx="4347834" cy="4287914"/>
          </a:xfrm>
          <a:prstGeom prst="frame">
            <a:avLst>
              <a:gd name="adj1" fmla="val 474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Broadbent</dc:creator>
  <cp:lastModifiedBy>Nicola Broadbent</cp:lastModifiedBy>
  <cp:revision>1</cp:revision>
  <dcterms:created xsi:type="dcterms:W3CDTF">2022-10-06T14:55:27Z</dcterms:created>
  <dcterms:modified xsi:type="dcterms:W3CDTF">2022-10-06T15:57:12Z</dcterms:modified>
</cp:coreProperties>
</file>